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47"/>
  </p:notesMasterIdLst>
  <p:sldIdLst>
    <p:sldId id="309" r:id="rId5"/>
    <p:sldId id="318" r:id="rId6"/>
    <p:sldId id="317" r:id="rId7"/>
    <p:sldId id="313" r:id="rId8"/>
    <p:sldId id="311" r:id="rId9"/>
    <p:sldId id="310" r:id="rId10"/>
    <p:sldId id="312" r:id="rId11"/>
    <p:sldId id="300" r:id="rId12"/>
    <p:sldId id="260" r:id="rId13"/>
    <p:sldId id="298" r:id="rId14"/>
    <p:sldId id="299" r:id="rId15"/>
    <p:sldId id="258" r:id="rId16"/>
    <p:sldId id="297" r:id="rId17"/>
    <p:sldId id="263" r:id="rId18"/>
    <p:sldId id="257" r:id="rId19"/>
    <p:sldId id="301" r:id="rId20"/>
    <p:sldId id="264" r:id="rId21"/>
    <p:sldId id="265" r:id="rId22"/>
    <p:sldId id="303" r:id="rId23"/>
    <p:sldId id="302" r:id="rId24"/>
    <p:sldId id="304" r:id="rId25"/>
    <p:sldId id="266" r:id="rId26"/>
    <p:sldId id="267" r:id="rId27"/>
    <p:sldId id="305" r:id="rId28"/>
    <p:sldId id="306" r:id="rId29"/>
    <p:sldId id="268" r:id="rId30"/>
    <p:sldId id="284" r:id="rId31"/>
    <p:sldId id="287" r:id="rId32"/>
    <p:sldId id="289" r:id="rId33"/>
    <p:sldId id="293" r:id="rId34"/>
    <p:sldId id="294" r:id="rId35"/>
    <p:sldId id="307" r:id="rId36"/>
    <p:sldId id="274" r:id="rId37"/>
    <p:sldId id="275" r:id="rId38"/>
    <p:sldId id="276" r:id="rId39"/>
    <p:sldId id="279" r:id="rId40"/>
    <p:sldId id="316" r:id="rId41"/>
    <p:sldId id="315" r:id="rId42"/>
    <p:sldId id="281" r:id="rId43"/>
    <p:sldId id="285" r:id="rId44"/>
    <p:sldId id="308" r:id="rId45"/>
    <p:sldId id="314" r:id="rId4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9595"/>
    <a:srgbClr val="E7F7E1"/>
    <a:srgbClr val="FCFBEA"/>
    <a:srgbClr val="FFC9D3"/>
    <a:srgbClr val="D1D1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EFFD8-D53D-4B95-B112-02A1A1C765FC}" v="2" dt="2025-09-25T13:48:07.4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411"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sten, Cees van (UT-ITC)" userId="70b2d0bb-2803-463f-843e-d27a1fd4d6b6" providerId="ADAL" clId="{CF2EFFD8-D53D-4B95-B112-02A1A1C765FC}"/>
    <pc:docChg chg="custSel modSld">
      <pc:chgData name="Westen, Cees van (UT-ITC)" userId="70b2d0bb-2803-463f-843e-d27a1fd4d6b6" providerId="ADAL" clId="{CF2EFFD8-D53D-4B95-B112-02A1A1C765FC}" dt="2025-09-25T13:48:32.002" v="19" actId="20577"/>
      <pc:docMkLst>
        <pc:docMk/>
      </pc:docMkLst>
      <pc:sldChg chg="modSp mod">
        <pc:chgData name="Westen, Cees van (UT-ITC)" userId="70b2d0bb-2803-463f-843e-d27a1fd4d6b6" providerId="ADAL" clId="{CF2EFFD8-D53D-4B95-B112-02A1A1C765FC}" dt="2025-09-25T13:48:32.002" v="19" actId="20577"/>
        <pc:sldMkLst>
          <pc:docMk/>
          <pc:sldMk cId="4085233051" sldId="310"/>
        </pc:sldMkLst>
        <pc:spChg chg="mod">
          <ac:chgData name="Westen, Cees van (UT-ITC)" userId="70b2d0bb-2803-463f-843e-d27a1fd4d6b6" providerId="ADAL" clId="{CF2EFFD8-D53D-4B95-B112-02A1A1C765FC}" dt="2025-09-25T13:48:32.002" v="19" actId="20577"/>
          <ac:spMkLst>
            <pc:docMk/>
            <pc:sldMk cId="4085233051" sldId="310"/>
            <ac:spMk id="3" creationId="{34038F88-D9AA-EF27-0CB2-93CA358FD1A8}"/>
          </ac:spMkLst>
        </pc:spChg>
      </pc:sldChg>
    </pc:docChg>
  </pc:docChgLst>
  <pc:docChgLst>
    <pc:chgData name="Ghosh, Pritam (UT-ITC)" userId="cd6f80bc-c522-45f3-b1a7-d07dea7c6c25" providerId="ADAL" clId="{34709E65-5DDE-4FDE-9154-EB06CC83569E}"/>
    <pc:docChg chg="undo custSel modSld">
      <pc:chgData name="Ghosh, Pritam (UT-ITC)" userId="cd6f80bc-c522-45f3-b1a7-d07dea7c6c25" providerId="ADAL" clId="{34709E65-5DDE-4FDE-9154-EB06CC83569E}" dt="2025-09-19T15:11:59.433" v="3658" actId="164"/>
      <pc:docMkLst>
        <pc:docMk/>
      </pc:docMkLst>
      <pc:sldChg chg="addSp delSp modSp mod">
        <pc:chgData name="Ghosh, Pritam (UT-ITC)" userId="cd6f80bc-c522-45f3-b1a7-d07dea7c6c25" providerId="ADAL" clId="{34709E65-5DDE-4FDE-9154-EB06CC83569E}" dt="2025-09-19T12:57:22.967" v="3305" actId="164"/>
        <pc:sldMkLst>
          <pc:docMk/>
          <pc:sldMk cId="3336911814" sldId="257"/>
        </pc:sldMkLst>
        <pc:spChg chg="mod">
          <ac:chgData name="Ghosh, Pritam (UT-ITC)" userId="cd6f80bc-c522-45f3-b1a7-d07dea7c6c25" providerId="ADAL" clId="{34709E65-5DDE-4FDE-9154-EB06CC83569E}" dt="2025-09-19T12:55:59.660" v="3287" actId="164"/>
          <ac:spMkLst>
            <pc:docMk/>
            <pc:sldMk cId="3336911814" sldId="257"/>
            <ac:spMk id="8" creationId="{5878936A-40E3-5264-29A2-8213FE525E5C}"/>
          </ac:spMkLst>
        </pc:spChg>
        <pc:spChg chg="mod">
          <ac:chgData name="Ghosh, Pritam (UT-ITC)" userId="cd6f80bc-c522-45f3-b1a7-d07dea7c6c25" providerId="ADAL" clId="{34709E65-5DDE-4FDE-9154-EB06CC83569E}" dt="2025-09-19T12:55:59.660" v="3287" actId="164"/>
          <ac:spMkLst>
            <pc:docMk/>
            <pc:sldMk cId="3336911814" sldId="257"/>
            <ac:spMk id="9" creationId="{9E11EEBF-D724-1BA9-56B2-519031BD4E0D}"/>
          </ac:spMkLst>
        </pc:spChg>
        <pc:spChg chg="mod topLvl">
          <ac:chgData name="Ghosh, Pritam (UT-ITC)" userId="cd6f80bc-c522-45f3-b1a7-d07dea7c6c25" providerId="ADAL" clId="{34709E65-5DDE-4FDE-9154-EB06CC83569E}" dt="2025-09-19T12:57:11.799" v="3303" actId="164"/>
          <ac:spMkLst>
            <pc:docMk/>
            <pc:sldMk cId="3336911814" sldId="257"/>
            <ac:spMk id="22" creationId="{7FA78A2B-0BB1-9F8D-D27A-4E4B9A6B397A}"/>
          </ac:spMkLst>
        </pc:spChg>
        <pc:spChg chg="mod">
          <ac:chgData name="Ghosh, Pritam (UT-ITC)" userId="cd6f80bc-c522-45f3-b1a7-d07dea7c6c25" providerId="ADAL" clId="{34709E65-5DDE-4FDE-9154-EB06CC83569E}" dt="2025-09-19T12:57:11.799" v="3303" actId="164"/>
          <ac:spMkLst>
            <pc:docMk/>
            <pc:sldMk cId="3336911814" sldId="257"/>
            <ac:spMk id="24" creationId="{F3150399-D13A-37BB-14F8-9D9F3930BBCC}"/>
          </ac:spMkLst>
        </pc:spChg>
        <pc:spChg chg="mod">
          <ac:chgData name="Ghosh, Pritam (UT-ITC)" userId="cd6f80bc-c522-45f3-b1a7-d07dea7c6c25" providerId="ADAL" clId="{34709E65-5DDE-4FDE-9154-EB06CC83569E}" dt="2025-09-19T12:57:11.799" v="3303" actId="164"/>
          <ac:spMkLst>
            <pc:docMk/>
            <pc:sldMk cId="3336911814" sldId="257"/>
            <ac:spMk id="26" creationId="{A172FB79-7674-4105-9007-1B01583EE24F}"/>
          </ac:spMkLst>
        </pc:spChg>
        <pc:spChg chg="mod">
          <ac:chgData name="Ghosh, Pritam (UT-ITC)" userId="cd6f80bc-c522-45f3-b1a7-d07dea7c6c25" providerId="ADAL" clId="{34709E65-5DDE-4FDE-9154-EB06CC83569E}" dt="2025-09-19T12:57:18.228" v="3304" actId="164"/>
          <ac:spMkLst>
            <pc:docMk/>
            <pc:sldMk cId="3336911814" sldId="257"/>
            <ac:spMk id="29" creationId="{17F3B169-BAE5-427B-0249-8B9944EB8BBF}"/>
          </ac:spMkLst>
        </pc:spChg>
        <pc:spChg chg="mod">
          <ac:chgData name="Ghosh, Pritam (UT-ITC)" userId="cd6f80bc-c522-45f3-b1a7-d07dea7c6c25" providerId="ADAL" clId="{34709E65-5DDE-4FDE-9154-EB06CC83569E}" dt="2025-09-19T12:57:18.228" v="3304" actId="164"/>
          <ac:spMkLst>
            <pc:docMk/>
            <pc:sldMk cId="3336911814" sldId="257"/>
            <ac:spMk id="31" creationId="{BB44A30D-0987-1627-54CB-19D68E0FD15C}"/>
          </ac:spMkLst>
        </pc:spChg>
        <pc:spChg chg="mod">
          <ac:chgData name="Ghosh, Pritam (UT-ITC)" userId="cd6f80bc-c522-45f3-b1a7-d07dea7c6c25" providerId="ADAL" clId="{34709E65-5DDE-4FDE-9154-EB06CC83569E}" dt="2025-09-19T12:56:19.980" v="3294" actId="164"/>
          <ac:spMkLst>
            <pc:docMk/>
            <pc:sldMk cId="3336911814" sldId="257"/>
            <ac:spMk id="144" creationId="{F64803EF-EFE8-CE36-CB34-5C73DB21DFA9}"/>
          </ac:spMkLst>
        </pc:spChg>
        <pc:spChg chg="mod">
          <ac:chgData name="Ghosh, Pritam (UT-ITC)" userId="cd6f80bc-c522-45f3-b1a7-d07dea7c6c25" providerId="ADAL" clId="{34709E65-5DDE-4FDE-9154-EB06CC83569E}" dt="2025-09-19T12:57:04.464" v="3302" actId="164"/>
          <ac:spMkLst>
            <pc:docMk/>
            <pc:sldMk cId="3336911814" sldId="257"/>
            <ac:spMk id="145" creationId="{A4251585-06A1-A57F-6CD0-CD2309C1D9DB}"/>
          </ac:spMkLst>
        </pc:spChg>
        <pc:spChg chg="mod">
          <ac:chgData name="Ghosh, Pritam (UT-ITC)" userId="cd6f80bc-c522-45f3-b1a7-d07dea7c6c25" providerId="ADAL" clId="{34709E65-5DDE-4FDE-9154-EB06CC83569E}" dt="2025-09-19T12:57:04.464" v="3302" actId="164"/>
          <ac:spMkLst>
            <pc:docMk/>
            <pc:sldMk cId="3336911814" sldId="257"/>
            <ac:spMk id="147" creationId="{C421824D-36AC-D475-64E6-F22E613BE706}"/>
          </ac:spMkLst>
        </pc:spChg>
        <pc:spChg chg="mod topLvl">
          <ac:chgData name="Ghosh, Pritam (UT-ITC)" userId="cd6f80bc-c522-45f3-b1a7-d07dea7c6c25" providerId="ADAL" clId="{34709E65-5DDE-4FDE-9154-EB06CC83569E}" dt="2025-09-19T12:56:19.980" v="3294" actId="164"/>
          <ac:spMkLst>
            <pc:docMk/>
            <pc:sldMk cId="3336911814" sldId="257"/>
            <ac:spMk id="149" creationId="{0D241A57-669E-DD18-D8A5-31B6746BA176}"/>
          </ac:spMkLst>
        </pc:spChg>
        <pc:spChg chg="mod topLvl">
          <ac:chgData name="Ghosh, Pritam (UT-ITC)" userId="cd6f80bc-c522-45f3-b1a7-d07dea7c6c25" providerId="ADAL" clId="{34709E65-5DDE-4FDE-9154-EB06CC83569E}" dt="2025-09-19T12:56:19.980" v="3294" actId="164"/>
          <ac:spMkLst>
            <pc:docMk/>
            <pc:sldMk cId="3336911814" sldId="257"/>
            <ac:spMk id="150" creationId="{CD1FDD3E-3468-DA20-8C32-2F8CEAA10F27}"/>
          </ac:spMkLst>
        </pc:spChg>
        <pc:spChg chg="mod">
          <ac:chgData name="Ghosh, Pritam (UT-ITC)" userId="cd6f80bc-c522-45f3-b1a7-d07dea7c6c25" providerId="ADAL" clId="{34709E65-5DDE-4FDE-9154-EB06CC83569E}" dt="2025-09-19T12:57:22.967" v="3305" actId="164"/>
          <ac:spMkLst>
            <pc:docMk/>
            <pc:sldMk cId="3336911814" sldId="257"/>
            <ac:spMk id="155" creationId="{D743C276-36F9-12C3-CE4E-EB3BE480E267}"/>
          </ac:spMkLst>
        </pc:spChg>
        <pc:spChg chg="mod topLvl">
          <ac:chgData name="Ghosh, Pritam (UT-ITC)" userId="cd6f80bc-c522-45f3-b1a7-d07dea7c6c25" providerId="ADAL" clId="{34709E65-5DDE-4FDE-9154-EB06CC83569E}" dt="2025-09-19T12:57:22.967" v="3305" actId="164"/>
          <ac:spMkLst>
            <pc:docMk/>
            <pc:sldMk cId="3336911814" sldId="257"/>
            <ac:spMk id="157" creationId="{414D3F86-8765-299E-FE50-B905A4C0DA5D}"/>
          </ac:spMkLst>
        </pc:spChg>
        <pc:spChg chg="mod">
          <ac:chgData name="Ghosh, Pritam (UT-ITC)" userId="cd6f80bc-c522-45f3-b1a7-d07dea7c6c25" providerId="ADAL" clId="{34709E65-5DDE-4FDE-9154-EB06CC83569E}" dt="2025-09-19T12:57:22.967" v="3305" actId="164"/>
          <ac:spMkLst>
            <pc:docMk/>
            <pc:sldMk cId="3336911814" sldId="257"/>
            <ac:spMk id="158" creationId="{59A955DA-9E44-5EDE-37DA-22F153ACFA6E}"/>
          </ac:spMkLst>
        </pc:spChg>
        <pc:spChg chg="mod topLvl">
          <ac:chgData name="Ghosh, Pritam (UT-ITC)" userId="cd6f80bc-c522-45f3-b1a7-d07dea7c6c25" providerId="ADAL" clId="{34709E65-5DDE-4FDE-9154-EB06CC83569E}" dt="2025-09-19T12:57:18.228" v="3304" actId="164"/>
          <ac:spMkLst>
            <pc:docMk/>
            <pc:sldMk cId="3336911814" sldId="257"/>
            <ac:spMk id="5153" creationId="{79B62077-31E7-0181-338A-AB06FE85B749}"/>
          </ac:spMkLst>
        </pc:spChg>
        <pc:spChg chg="mod">
          <ac:chgData name="Ghosh, Pritam (UT-ITC)" userId="cd6f80bc-c522-45f3-b1a7-d07dea7c6c25" providerId="ADAL" clId="{34709E65-5DDE-4FDE-9154-EB06CC83569E}" dt="2025-09-19T12:56:54.866" v="3300" actId="164"/>
          <ac:spMkLst>
            <pc:docMk/>
            <pc:sldMk cId="3336911814" sldId="257"/>
            <ac:spMk id="5157" creationId="{211DA3BE-36EE-6BFF-CB62-E9882F8440FF}"/>
          </ac:spMkLst>
        </pc:spChg>
        <pc:spChg chg="mod topLvl">
          <ac:chgData name="Ghosh, Pritam (UT-ITC)" userId="cd6f80bc-c522-45f3-b1a7-d07dea7c6c25" providerId="ADAL" clId="{34709E65-5DDE-4FDE-9154-EB06CC83569E}" dt="2025-09-19T12:56:54.866" v="3300" actId="164"/>
          <ac:spMkLst>
            <pc:docMk/>
            <pc:sldMk cId="3336911814" sldId="257"/>
            <ac:spMk id="5159" creationId="{6BDD36A6-A70F-C573-5117-A72FF4B21777}"/>
          </ac:spMkLst>
        </pc:spChg>
        <pc:spChg chg="mod topLvl">
          <ac:chgData name="Ghosh, Pritam (UT-ITC)" userId="cd6f80bc-c522-45f3-b1a7-d07dea7c6c25" providerId="ADAL" clId="{34709E65-5DDE-4FDE-9154-EB06CC83569E}" dt="2025-09-19T12:56:54.866" v="3300" actId="164"/>
          <ac:spMkLst>
            <pc:docMk/>
            <pc:sldMk cId="3336911814" sldId="257"/>
            <ac:spMk id="5161" creationId="{1DA09A78-E9B0-2581-FF6A-955CF9E2B767}"/>
          </ac:spMkLst>
        </pc:spChg>
        <pc:spChg chg="mod">
          <ac:chgData name="Ghosh, Pritam (UT-ITC)" userId="cd6f80bc-c522-45f3-b1a7-d07dea7c6c25" providerId="ADAL" clId="{34709E65-5DDE-4FDE-9154-EB06CC83569E}" dt="2025-09-19T12:56:59.491" v="3301" actId="164"/>
          <ac:spMkLst>
            <pc:docMk/>
            <pc:sldMk cId="3336911814" sldId="257"/>
            <ac:spMk id="5164" creationId="{A89568D3-0321-FA8B-112F-8AB21970CABC}"/>
          </ac:spMkLst>
        </pc:spChg>
        <pc:spChg chg="mod topLvl">
          <ac:chgData name="Ghosh, Pritam (UT-ITC)" userId="cd6f80bc-c522-45f3-b1a7-d07dea7c6c25" providerId="ADAL" clId="{34709E65-5DDE-4FDE-9154-EB06CC83569E}" dt="2025-09-19T12:56:59.491" v="3301" actId="164"/>
          <ac:spMkLst>
            <pc:docMk/>
            <pc:sldMk cId="3336911814" sldId="257"/>
            <ac:spMk id="5166" creationId="{EAC7758B-EAB0-B6F8-ED2A-A2A90394460A}"/>
          </ac:spMkLst>
        </pc:spChg>
        <pc:spChg chg="mod topLvl">
          <ac:chgData name="Ghosh, Pritam (UT-ITC)" userId="cd6f80bc-c522-45f3-b1a7-d07dea7c6c25" providerId="ADAL" clId="{34709E65-5DDE-4FDE-9154-EB06CC83569E}" dt="2025-09-19T12:56:59.491" v="3301" actId="164"/>
          <ac:spMkLst>
            <pc:docMk/>
            <pc:sldMk cId="3336911814" sldId="257"/>
            <ac:spMk id="5168" creationId="{0EA11AEE-8155-B743-84A4-1473BD8515F6}"/>
          </ac:spMkLst>
        </pc:spChg>
        <pc:spChg chg="mod">
          <ac:chgData name="Ghosh, Pritam (UT-ITC)" userId="cd6f80bc-c522-45f3-b1a7-d07dea7c6c25" providerId="ADAL" clId="{34709E65-5DDE-4FDE-9154-EB06CC83569E}" dt="2025-09-19T12:57:04.464" v="3302" actId="164"/>
          <ac:spMkLst>
            <pc:docMk/>
            <pc:sldMk cId="3336911814" sldId="257"/>
            <ac:spMk id="5182" creationId="{A641CF0B-AD5F-C083-346E-CF41F7514FB9}"/>
          </ac:spMkLst>
        </pc:spChg>
        <pc:spChg chg="mod">
          <ac:chgData name="Ghosh, Pritam (UT-ITC)" userId="cd6f80bc-c522-45f3-b1a7-d07dea7c6c25" providerId="ADAL" clId="{34709E65-5DDE-4FDE-9154-EB06CC83569E}" dt="2025-09-19T12:56:26.575" v="3295" actId="164"/>
          <ac:spMkLst>
            <pc:docMk/>
            <pc:sldMk cId="3336911814" sldId="257"/>
            <ac:spMk id="7200" creationId="{9E74E3C2-D117-793A-ECDA-4EDE5302C670}"/>
          </ac:spMkLst>
        </pc:spChg>
        <pc:spChg chg="mod">
          <ac:chgData name="Ghosh, Pritam (UT-ITC)" userId="cd6f80bc-c522-45f3-b1a7-d07dea7c6c25" providerId="ADAL" clId="{34709E65-5DDE-4FDE-9154-EB06CC83569E}" dt="2025-09-19T12:56:26.575" v="3295" actId="164"/>
          <ac:spMkLst>
            <pc:docMk/>
            <pc:sldMk cId="3336911814" sldId="257"/>
            <ac:spMk id="7202" creationId="{E5B47B06-FB8F-ABB4-F2B2-FA4590A42367}"/>
          </ac:spMkLst>
        </pc:spChg>
        <pc:spChg chg="mod">
          <ac:chgData name="Ghosh, Pritam (UT-ITC)" userId="cd6f80bc-c522-45f3-b1a7-d07dea7c6c25" providerId="ADAL" clId="{34709E65-5DDE-4FDE-9154-EB06CC83569E}" dt="2025-09-19T12:56:26.575" v="3295" actId="164"/>
          <ac:spMkLst>
            <pc:docMk/>
            <pc:sldMk cId="3336911814" sldId="257"/>
            <ac:spMk id="7203" creationId="{2214DB22-FA06-7976-C6D5-972516018DB5}"/>
          </ac:spMkLst>
        </pc:spChg>
        <pc:spChg chg="mod">
          <ac:chgData name="Ghosh, Pritam (UT-ITC)" userId="cd6f80bc-c522-45f3-b1a7-d07dea7c6c25" providerId="ADAL" clId="{34709E65-5DDE-4FDE-9154-EB06CC83569E}" dt="2025-09-19T12:56:11.772" v="3292" actId="164"/>
          <ac:spMkLst>
            <pc:docMk/>
            <pc:sldMk cId="3336911814" sldId="257"/>
            <ac:spMk id="7207" creationId="{A6C31A11-C1F3-6C43-4D93-B0EF46B05A83}"/>
          </ac:spMkLst>
        </pc:spChg>
        <pc:spChg chg="mod topLvl">
          <ac:chgData name="Ghosh, Pritam (UT-ITC)" userId="cd6f80bc-c522-45f3-b1a7-d07dea7c6c25" providerId="ADAL" clId="{34709E65-5DDE-4FDE-9154-EB06CC83569E}" dt="2025-09-19T12:56:11.772" v="3292" actId="164"/>
          <ac:spMkLst>
            <pc:docMk/>
            <pc:sldMk cId="3336911814" sldId="257"/>
            <ac:spMk id="7209" creationId="{EB3D2A92-53F2-2D8C-F1E4-6BD08877AACC}"/>
          </ac:spMkLst>
        </pc:spChg>
        <pc:spChg chg="mod">
          <ac:chgData name="Ghosh, Pritam (UT-ITC)" userId="cd6f80bc-c522-45f3-b1a7-d07dea7c6c25" providerId="ADAL" clId="{34709E65-5DDE-4FDE-9154-EB06CC83569E}" dt="2025-09-19T12:56:11.772" v="3292" actId="164"/>
          <ac:spMkLst>
            <pc:docMk/>
            <pc:sldMk cId="3336911814" sldId="257"/>
            <ac:spMk id="7210" creationId="{2DAFA09F-75B9-8D2E-ABD3-DB02EAF8628B}"/>
          </ac:spMkLst>
        </pc:spChg>
        <pc:spChg chg="mod">
          <ac:chgData name="Ghosh, Pritam (UT-ITC)" userId="cd6f80bc-c522-45f3-b1a7-d07dea7c6c25" providerId="ADAL" clId="{34709E65-5DDE-4FDE-9154-EB06CC83569E}" dt="2025-09-19T12:56:15.760" v="3293" actId="164"/>
          <ac:spMkLst>
            <pc:docMk/>
            <pc:sldMk cId="3336911814" sldId="257"/>
            <ac:spMk id="7214" creationId="{DD98CAEF-5679-1C1C-75AD-6D10FFA86966}"/>
          </ac:spMkLst>
        </pc:spChg>
        <pc:spChg chg="mod topLvl">
          <ac:chgData name="Ghosh, Pritam (UT-ITC)" userId="cd6f80bc-c522-45f3-b1a7-d07dea7c6c25" providerId="ADAL" clId="{34709E65-5DDE-4FDE-9154-EB06CC83569E}" dt="2025-09-19T12:56:15.760" v="3293" actId="164"/>
          <ac:spMkLst>
            <pc:docMk/>
            <pc:sldMk cId="3336911814" sldId="257"/>
            <ac:spMk id="7216" creationId="{B5D45743-6DD3-5B8F-ECE0-279EC12E40B1}"/>
          </ac:spMkLst>
        </pc:spChg>
        <pc:spChg chg="mod">
          <ac:chgData name="Ghosh, Pritam (UT-ITC)" userId="cd6f80bc-c522-45f3-b1a7-d07dea7c6c25" providerId="ADAL" clId="{34709E65-5DDE-4FDE-9154-EB06CC83569E}" dt="2025-09-19T12:56:15.760" v="3293" actId="164"/>
          <ac:spMkLst>
            <pc:docMk/>
            <pc:sldMk cId="3336911814" sldId="257"/>
            <ac:spMk id="7217" creationId="{BAD71A1B-92BA-FFAC-6E9C-E4E00BC3753E}"/>
          </ac:spMkLst>
        </pc:spChg>
        <pc:spChg chg="mod">
          <ac:chgData name="Ghosh, Pritam (UT-ITC)" userId="cd6f80bc-c522-45f3-b1a7-d07dea7c6c25" providerId="ADAL" clId="{34709E65-5DDE-4FDE-9154-EB06CC83569E}" dt="2025-09-19T12:56:45.097" v="3298" actId="164"/>
          <ac:spMkLst>
            <pc:docMk/>
            <pc:sldMk cId="3336911814" sldId="257"/>
            <ac:spMk id="7221" creationId="{3A3A33CE-7664-1E84-9346-BD779C143661}"/>
          </ac:spMkLst>
        </pc:spChg>
        <pc:spChg chg="mod topLvl">
          <ac:chgData name="Ghosh, Pritam (UT-ITC)" userId="cd6f80bc-c522-45f3-b1a7-d07dea7c6c25" providerId="ADAL" clId="{34709E65-5DDE-4FDE-9154-EB06CC83569E}" dt="2025-09-19T12:56:45.097" v="3298" actId="164"/>
          <ac:spMkLst>
            <pc:docMk/>
            <pc:sldMk cId="3336911814" sldId="257"/>
            <ac:spMk id="7222" creationId="{093FA136-5F67-C958-E600-2E1EC601DE1D}"/>
          </ac:spMkLst>
        </pc:spChg>
        <pc:spChg chg="mod topLvl">
          <ac:chgData name="Ghosh, Pritam (UT-ITC)" userId="cd6f80bc-c522-45f3-b1a7-d07dea7c6c25" providerId="ADAL" clId="{34709E65-5DDE-4FDE-9154-EB06CC83569E}" dt="2025-09-19T12:56:45.097" v="3298" actId="164"/>
          <ac:spMkLst>
            <pc:docMk/>
            <pc:sldMk cId="3336911814" sldId="257"/>
            <ac:spMk id="7223" creationId="{4E738506-B67A-7BDE-8713-9F2B95367545}"/>
          </ac:spMkLst>
        </pc:spChg>
        <pc:spChg chg="mod">
          <ac:chgData name="Ghosh, Pritam (UT-ITC)" userId="cd6f80bc-c522-45f3-b1a7-d07dea7c6c25" providerId="ADAL" clId="{34709E65-5DDE-4FDE-9154-EB06CC83569E}" dt="2025-09-19T12:56:49.951" v="3299" actId="164"/>
          <ac:spMkLst>
            <pc:docMk/>
            <pc:sldMk cId="3336911814" sldId="257"/>
            <ac:spMk id="7228" creationId="{F51C61C5-07C0-96B3-82BD-D62A0419FC1E}"/>
          </ac:spMkLst>
        </pc:spChg>
        <pc:spChg chg="mod topLvl">
          <ac:chgData name="Ghosh, Pritam (UT-ITC)" userId="cd6f80bc-c522-45f3-b1a7-d07dea7c6c25" providerId="ADAL" clId="{34709E65-5DDE-4FDE-9154-EB06CC83569E}" dt="2025-09-19T12:56:49.951" v="3299" actId="164"/>
          <ac:spMkLst>
            <pc:docMk/>
            <pc:sldMk cId="3336911814" sldId="257"/>
            <ac:spMk id="7229" creationId="{09D73106-55C5-59E0-C24F-A58B580264F3}"/>
          </ac:spMkLst>
        </pc:spChg>
        <pc:spChg chg="mod topLvl">
          <ac:chgData name="Ghosh, Pritam (UT-ITC)" userId="cd6f80bc-c522-45f3-b1a7-d07dea7c6c25" providerId="ADAL" clId="{34709E65-5DDE-4FDE-9154-EB06CC83569E}" dt="2025-09-19T12:56:49.951" v="3299" actId="164"/>
          <ac:spMkLst>
            <pc:docMk/>
            <pc:sldMk cId="3336911814" sldId="257"/>
            <ac:spMk id="7230" creationId="{95A2BE93-6394-25FD-009E-93BF95335F00}"/>
          </ac:spMkLst>
        </pc:spChg>
        <pc:spChg chg="mod">
          <ac:chgData name="Ghosh, Pritam (UT-ITC)" userId="cd6f80bc-c522-45f3-b1a7-d07dea7c6c25" providerId="ADAL" clId="{34709E65-5DDE-4FDE-9154-EB06CC83569E}" dt="2025-09-19T12:56:36.384" v="3297" actId="164"/>
          <ac:spMkLst>
            <pc:docMk/>
            <pc:sldMk cId="3336911814" sldId="257"/>
            <ac:spMk id="7238" creationId="{26A8DFCC-1755-0353-59F5-C6AF388668F0}"/>
          </ac:spMkLst>
        </pc:spChg>
        <pc:spChg chg="mod">
          <ac:chgData name="Ghosh, Pritam (UT-ITC)" userId="cd6f80bc-c522-45f3-b1a7-d07dea7c6c25" providerId="ADAL" clId="{34709E65-5DDE-4FDE-9154-EB06CC83569E}" dt="2025-09-19T12:56:36.384" v="3297" actId="164"/>
          <ac:spMkLst>
            <pc:docMk/>
            <pc:sldMk cId="3336911814" sldId="257"/>
            <ac:spMk id="7239" creationId="{A68A8491-3C5D-A071-BB23-D5294293847A}"/>
          </ac:spMkLst>
        </pc:spChg>
        <pc:spChg chg="mod topLvl">
          <ac:chgData name="Ghosh, Pritam (UT-ITC)" userId="cd6f80bc-c522-45f3-b1a7-d07dea7c6c25" providerId="ADAL" clId="{34709E65-5DDE-4FDE-9154-EB06CC83569E}" dt="2025-09-19T12:56:32.355" v="3296" actId="164"/>
          <ac:spMkLst>
            <pc:docMk/>
            <pc:sldMk cId="3336911814" sldId="257"/>
            <ac:spMk id="7242" creationId="{2E3712C5-196A-5707-05EA-4F4766594D03}"/>
          </ac:spMkLst>
        </pc:spChg>
        <pc:spChg chg="mod">
          <ac:chgData name="Ghosh, Pritam (UT-ITC)" userId="cd6f80bc-c522-45f3-b1a7-d07dea7c6c25" providerId="ADAL" clId="{34709E65-5DDE-4FDE-9154-EB06CC83569E}" dt="2025-09-19T12:56:32.355" v="3296" actId="164"/>
          <ac:spMkLst>
            <pc:docMk/>
            <pc:sldMk cId="3336911814" sldId="257"/>
            <ac:spMk id="7243" creationId="{470B2ACB-E06C-4AA0-BE35-9B8937419A9C}"/>
          </ac:spMkLst>
        </pc:spChg>
        <pc:spChg chg="mod">
          <ac:chgData name="Ghosh, Pritam (UT-ITC)" userId="cd6f80bc-c522-45f3-b1a7-d07dea7c6c25" providerId="ADAL" clId="{34709E65-5DDE-4FDE-9154-EB06CC83569E}" dt="2025-09-19T12:56:32.355" v="3296" actId="164"/>
          <ac:spMkLst>
            <pc:docMk/>
            <pc:sldMk cId="3336911814" sldId="257"/>
            <ac:spMk id="7245" creationId="{7DB1CEA2-13CA-518F-C216-F3122F96AC23}"/>
          </ac:spMkLst>
        </pc:spChg>
        <pc:spChg chg="mod">
          <ac:chgData name="Ghosh, Pritam (UT-ITC)" userId="cd6f80bc-c522-45f3-b1a7-d07dea7c6c25" providerId="ADAL" clId="{34709E65-5DDE-4FDE-9154-EB06CC83569E}" dt="2025-09-19T12:55:55.200" v="3286" actId="164"/>
          <ac:spMkLst>
            <pc:docMk/>
            <pc:sldMk cId="3336911814" sldId="257"/>
            <ac:spMk id="7249" creationId="{2AF499CB-B956-FC67-0DF5-DBC97D06CDEE}"/>
          </ac:spMkLst>
        </pc:spChg>
        <pc:spChg chg="mod topLvl">
          <ac:chgData name="Ghosh, Pritam (UT-ITC)" userId="cd6f80bc-c522-45f3-b1a7-d07dea7c6c25" providerId="ADAL" clId="{34709E65-5DDE-4FDE-9154-EB06CC83569E}" dt="2025-09-19T12:55:55.200" v="3286" actId="164"/>
          <ac:spMkLst>
            <pc:docMk/>
            <pc:sldMk cId="3336911814" sldId="257"/>
            <ac:spMk id="7253" creationId="{A01686C2-C418-0470-C2BB-CBE5644CCDFB}"/>
          </ac:spMkLst>
        </pc:spChg>
        <pc:spChg chg="mod">
          <ac:chgData name="Ghosh, Pritam (UT-ITC)" userId="cd6f80bc-c522-45f3-b1a7-d07dea7c6c25" providerId="ADAL" clId="{34709E65-5DDE-4FDE-9154-EB06CC83569E}" dt="2025-09-19T12:55:55.200" v="3286" actId="164"/>
          <ac:spMkLst>
            <pc:docMk/>
            <pc:sldMk cId="3336911814" sldId="257"/>
            <ac:spMk id="7254" creationId="{F8B3A3B5-F61E-D2AA-6D62-E615E3F6A8FE}"/>
          </ac:spMkLst>
        </pc:spChg>
        <pc:grpChg chg="add mod">
          <ac:chgData name="Ghosh, Pritam (UT-ITC)" userId="cd6f80bc-c522-45f3-b1a7-d07dea7c6c25" providerId="ADAL" clId="{34709E65-5DDE-4FDE-9154-EB06CC83569E}" dt="2025-09-19T12:55:55.200" v="3286" actId="164"/>
          <ac:grpSpMkLst>
            <pc:docMk/>
            <pc:sldMk cId="3336911814" sldId="257"/>
            <ac:grpSpMk id="4" creationId="{6F32D7AA-0620-052B-A8BD-F09AE06185A5}"/>
          </ac:grpSpMkLst>
        </pc:grpChg>
        <pc:grpChg chg="add mod">
          <ac:chgData name="Ghosh, Pritam (UT-ITC)" userId="cd6f80bc-c522-45f3-b1a7-d07dea7c6c25" providerId="ADAL" clId="{34709E65-5DDE-4FDE-9154-EB06CC83569E}" dt="2025-09-19T12:55:59.660" v="3287" actId="164"/>
          <ac:grpSpMkLst>
            <pc:docMk/>
            <pc:sldMk cId="3336911814" sldId="257"/>
            <ac:grpSpMk id="5" creationId="{1FBAC5B3-4982-56F3-4E18-B4830A8768AD}"/>
          </ac:grpSpMkLst>
        </pc:grpChg>
        <pc:grpChg chg="add mod">
          <ac:chgData name="Ghosh, Pritam (UT-ITC)" userId="cd6f80bc-c522-45f3-b1a7-d07dea7c6c25" providerId="ADAL" clId="{34709E65-5DDE-4FDE-9154-EB06CC83569E}" dt="2025-09-19T12:56:11.772" v="3292" actId="164"/>
          <ac:grpSpMkLst>
            <pc:docMk/>
            <pc:sldMk cId="3336911814" sldId="257"/>
            <ac:grpSpMk id="6" creationId="{23B87316-9BDB-CC37-AA4C-A336313C5749}"/>
          </ac:grpSpMkLst>
        </pc:grpChg>
        <pc:grpChg chg="add mod">
          <ac:chgData name="Ghosh, Pritam (UT-ITC)" userId="cd6f80bc-c522-45f3-b1a7-d07dea7c6c25" providerId="ADAL" clId="{34709E65-5DDE-4FDE-9154-EB06CC83569E}" dt="2025-09-19T12:56:15.760" v="3293" actId="164"/>
          <ac:grpSpMkLst>
            <pc:docMk/>
            <pc:sldMk cId="3336911814" sldId="257"/>
            <ac:grpSpMk id="10" creationId="{9BD36A01-FC1F-59AE-4082-455CF399A158}"/>
          </ac:grpSpMkLst>
        </pc:grpChg>
        <pc:grpChg chg="add mod">
          <ac:chgData name="Ghosh, Pritam (UT-ITC)" userId="cd6f80bc-c522-45f3-b1a7-d07dea7c6c25" providerId="ADAL" clId="{34709E65-5DDE-4FDE-9154-EB06CC83569E}" dt="2025-09-19T12:56:19.980" v="3294" actId="164"/>
          <ac:grpSpMkLst>
            <pc:docMk/>
            <pc:sldMk cId="3336911814" sldId="257"/>
            <ac:grpSpMk id="11" creationId="{38D35AEF-0802-BCAE-A5F3-ACFB15C20866}"/>
          </ac:grpSpMkLst>
        </pc:grpChg>
        <pc:grpChg chg="add mod">
          <ac:chgData name="Ghosh, Pritam (UT-ITC)" userId="cd6f80bc-c522-45f3-b1a7-d07dea7c6c25" providerId="ADAL" clId="{34709E65-5DDE-4FDE-9154-EB06CC83569E}" dt="2025-09-19T12:56:26.575" v="3295" actId="164"/>
          <ac:grpSpMkLst>
            <pc:docMk/>
            <pc:sldMk cId="3336911814" sldId="257"/>
            <ac:grpSpMk id="12" creationId="{F6B6F6C6-9304-F6E5-D028-F10B10659032}"/>
          </ac:grpSpMkLst>
        </pc:grpChg>
        <pc:grpChg chg="add mod">
          <ac:chgData name="Ghosh, Pritam (UT-ITC)" userId="cd6f80bc-c522-45f3-b1a7-d07dea7c6c25" providerId="ADAL" clId="{34709E65-5DDE-4FDE-9154-EB06CC83569E}" dt="2025-09-19T12:56:32.355" v="3296" actId="164"/>
          <ac:grpSpMkLst>
            <pc:docMk/>
            <pc:sldMk cId="3336911814" sldId="257"/>
            <ac:grpSpMk id="17" creationId="{017A8F19-396B-2F2C-EE45-5ACAD64D6748}"/>
          </ac:grpSpMkLst>
        </pc:grpChg>
        <pc:grpChg chg="add mod">
          <ac:chgData name="Ghosh, Pritam (UT-ITC)" userId="cd6f80bc-c522-45f3-b1a7-d07dea7c6c25" providerId="ADAL" clId="{34709E65-5DDE-4FDE-9154-EB06CC83569E}" dt="2025-09-19T12:56:36.384" v="3297" actId="164"/>
          <ac:grpSpMkLst>
            <pc:docMk/>
            <pc:sldMk cId="3336911814" sldId="257"/>
            <ac:grpSpMk id="18" creationId="{476304B8-7D54-50CD-B418-1C3334135DC8}"/>
          </ac:grpSpMkLst>
        </pc:grpChg>
        <pc:grpChg chg="add mod">
          <ac:chgData name="Ghosh, Pritam (UT-ITC)" userId="cd6f80bc-c522-45f3-b1a7-d07dea7c6c25" providerId="ADAL" clId="{34709E65-5DDE-4FDE-9154-EB06CC83569E}" dt="2025-09-19T12:56:45.097" v="3298" actId="164"/>
          <ac:grpSpMkLst>
            <pc:docMk/>
            <pc:sldMk cId="3336911814" sldId="257"/>
            <ac:grpSpMk id="19" creationId="{652087B1-2553-6A58-9C14-9B7BF63288E8}"/>
          </ac:grpSpMkLst>
        </pc:grpChg>
        <pc:grpChg chg="add mod">
          <ac:chgData name="Ghosh, Pritam (UT-ITC)" userId="cd6f80bc-c522-45f3-b1a7-d07dea7c6c25" providerId="ADAL" clId="{34709E65-5DDE-4FDE-9154-EB06CC83569E}" dt="2025-09-19T12:56:49.951" v="3299" actId="164"/>
          <ac:grpSpMkLst>
            <pc:docMk/>
            <pc:sldMk cId="3336911814" sldId="257"/>
            <ac:grpSpMk id="20" creationId="{F1636C20-C96E-1970-08E4-618AFC7C60F9}"/>
          </ac:grpSpMkLst>
        </pc:grpChg>
        <pc:grpChg chg="add mod">
          <ac:chgData name="Ghosh, Pritam (UT-ITC)" userId="cd6f80bc-c522-45f3-b1a7-d07dea7c6c25" providerId="ADAL" clId="{34709E65-5DDE-4FDE-9154-EB06CC83569E}" dt="2025-09-19T12:56:54.866" v="3300" actId="164"/>
          <ac:grpSpMkLst>
            <pc:docMk/>
            <pc:sldMk cId="3336911814" sldId="257"/>
            <ac:grpSpMk id="32" creationId="{98272D2A-DC56-E52F-D8CE-726C9CA6C6E8}"/>
          </ac:grpSpMkLst>
        </pc:grpChg>
        <pc:grpChg chg="add mod">
          <ac:chgData name="Ghosh, Pritam (UT-ITC)" userId="cd6f80bc-c522-45f3-b1a7-d07dea7c6c25" providerId="ADAL" clId="{34709E65-5DDE-4FDE-9154-EB06CC83569E}" dt="2025-09-19T12:56:59.491" v="3301" actId="164"/>
          <ac:grpSpMkLst>
            <pc:docMk/>
            <pc:sldMk cId="3336911814" sldId="257"/>
            <ac:grpSpMk id="33" creationId="{E63DBA7C-A1FA-6516-FCBB-B2454A4C3996}"/>
          </ac:grpSpMkLst>
        </pc:grpChg>
        <pc:grpChg chg="add mod">
          <ac:chgData name="Ghosh, Pritam (UT-ITC)" userId="cd6f80bc-c522-45f3-b1a7-d07dea7c6c25" providerId="ADAL" clId="{34709E65-5DDE-4FDE-9154-EB06CC83569E}" dt="2025-09-19T12:57:04.464" v="3302" actId="164"/>
          <ac:grpSpMkLst>
            <pc:docMk/>
            <pc:sldMk cId="3336911814" sldId="257"/>
            <ac:grpSpMk id="34" creationId="{DC3E87D5-BDD8-6764-4157-982507946DA7}"/>
          </ac:grpSpMkLst>
        </pc:grpChg>
        <pc:grpChg chg="add mod">
          <ac:chgData name="Ghosh, Pritam (UT-ITC)" userId="cd6f80bc-c522-45f3-b1a7-d07dea7c6c25" providerId="ADAL" clId="{34709E65-5DDE-4FDE-9154-EB06CC83569E}" dt="2025-09-19T12:57:11.799" v="3303" actId="164"/>
          <ac:grpSpMkLst>
            <pc:docMk/>
            <pc:sldMk cId="3336911814" sldId="257"/>
            <ac:grpSpMk id="35" creationId="{3F17892F-EE3F-2AFD-4DA3-5662B3546FC7}"/>
          </ac:grpSpMkLst>
        </pc:grpChg>
        <pc:grpChg chg="add mod">
          <ac:chgData name="Ghosh, Pritam (UT-ITC)" userId="cd6f80bc-c522-45f3-b1a7-d07dea7c6c25" providerId="ADAL" clId="{34709E65-5DDE-4FDE-9154-EB06CC83569E}" dt="2025-09-19T12:57:18.228" v="3304" actId="164"/>
          <ac:grpSpMkLst>
            <pc:docMk/>
            <pc:sldMk cId="3336911814" sldId="257"/>
            <ac:grpSpMk id="36" creationId="{33A8A287-9518-8CCC-983D-64CAB7507A49}"/>
          </ac:grpSpMkLst>
        </pc:grpChg>
        <pc:grpChg chg="add mod">
          <ac:chgData name="Ghosh, Pritam (UT-ITC)" userId="cd6f80bc-c522-45f3-b1a7-d07dea7c6c25" providerId="ADAL" clId="{34709E65-5DDE-4FDE-9154-EB06CC83569E}" dt="2025-09-19T12:57:22.967" v="3305" actId="164"/>
          <ac:grpSpMkLst>
            <pc:docMk/>
            <pc:sldMk cId="3336911814" sldId="257"/>
            <ac:grpSpMk id="37" creationId="{31C900BB-A3CF-6229-C35F-052946913074}"/>
          </ac:grpSpMkLst>
        </pc:grpChg>
        <pc:grpChg chg="mod">
          <ac:chgData name="Ghosh, Pritam (UT-ITC)" userId="cd6f80bc-c522-45f3-b1a7-d07dea7c6c25" providerId="ADAL" clId="{34709E65-5DDE-4FDE-9154-EB06CC83569E}" dt="2025-09-19T12:55:55.200" v="3286" actId="164"/>
          <ac:grpSpMkLst>
            <pc:docMk/>
            <pc:sldMk cId="3336911814" sldId="257"/>
            <ac:grpSpMk id="7262" creationId="{B4209326-A46B-0C72-CBE9-DBE83A68240C}"/>
          </ac:grpSpMkLst>
        </pc:grpChg>
        <pc:picChg chg="mod">
          <ac:chgData name="Ghosh, Pritam (UT-ITC)" userId="cd6f80bc-c522-45f3-b1a7-d07dea7c6c25" providerId="ADAL" clId="{34709E65-5DDE-4FDE-9154-EB06CC83569E}" dt="2025-09-19T12:55:59.660" v="3287" actId="164"/>
          <ac:picMkLst>
            <pc:docMk/>
            <pc:sldMk cId="3336911814" sldId="257"/>
            <ac:picMk id="7" creationId="{63B1208B-8B69-2EF9-DFBA-DF5596B01992}"/>
          </ac:picMkLst>
        </pc:picChg>
        <pc:picChg chg="mod">
          <ac:chgData name="Ghosh, Pritam (UT-ITC)" userId="cd6f80bc-c522-45f3-b1a7-d07dea7c6c25" providerId="ADAL" clId="{34709E65-5DDE-4FDE-9154-EB06CC83569E}" dt="2025-09-19T12:57:11.799" v="3303" actId="164"/>
          <ac:picMkLst>
            <pc:docMk/>
            <pc:sldMk cId="3336911814" sldId="257"/>
            <ac:picMk id="23" creationId="{058994A6-356C-CCB5-95EC-4CFB78A2A10E}"/>
          </ac:picMkLst>
        </pc:picChg>
        <pc:picChg chg="mod">
          <ac:chgData name="Ghosh, Pritam (UT-ITC)" userId="cd6f80bc-c522-45f3-b1a7-d07dea7c6c25" providerId="ADAL" clId="{34709E65-5DDE-4FDE-9154-EB06CC83569E}" dt="2025-09-19T12:57:11.799" v="3303" actId="164"/>
          <ac:picMkLst>
            <pc:docMk/>
            <pc:sldMk cId="3336911814" sldId="257"/>
            <ac:picMk id="25" creationId="{7DF6A8CD-E6AF-0579-7164-537230AA9B11}"/>
          </ac:picMkLst>
        </pc:picChg>
        <pc:picChg chg="mod">
          <ac:chgData name="Ghosh, Pritam (UT-ITC)" userId="cd6f80bc-c522-45f3-b1a7-d07dea7c6c25" providerId="ADAL" clId="{34709E65-5DDE-4FDE-9154-EB06CC83569E}" dt="2025-09-19T12:57:18.228" v="3304" actId="164"/>
          <ac:picMkLst>
            <pc:docMk/>
            <pc:sldMk cId="3336911814" sldId="257"/>
            <ac:picMk id="30" creationId="{E29D55E9-09B3-189C-5318-CC2C0E960C95}"/>
          </ac:picMkLst>
        </pc:picChg>
        <pc:picChg chg="mod">
          <ac:chgData name="Ghosh, Pritam (UT-ITC)" userId="cd6f80bc-c522-45f3-b1a7-d07dea7c6c25" providerId="ADAL" clId="{34709E65-5DDE-4FDE-9154-EB06CC83569E}" dt="2025-09-19T12:57:04.464" v="3302" actId="164"/>
          <ac:picMkLst>
            <pc:docMk/>
            <pc:sldMk cId="3336911814" sldId="257"/>
            <ac:picMk id="146" creationId="{54739AA5-8454-27C0-5EB4-22C814EBB697}"/>
          </ac:picMkLst>
        </pc:picChg>
        <pc:picChg chg="mod">
          <ac:chgData name="Ghosh, Pritam (UT-ITC)" userId="cd6f80bc-c522-45f3-b1a7-d07dea7c6c25" providerId="ADAL" clId="{34709E65-5DDE-4FDE-9154-EB06CC83569E}" dt="2025-09-19T12:56:19.980" v="3294" actId="164"/>
          <ac:picMkLst>
            <pc:docMk/>
            <pc:sldMk cId="3336911814" sldId="257"/>
            <ac:picMk id="148" creationId="{85693CA8-67EF-8C50-A1CC-C462104FAF61}"/>
          </ac:picMkLst>
        </pc:picChg>
        <pc:picChg chg="mod">
          <ac:chgData name="Ghosh, Pritam (UT-ITC)" userId="cd6f80bc-c522-45f3-b1a7-d07dea7c6c25" providerId="ADAL" clId="{34709E65-5DDE-4FDE-9154-EB06CC83569E}" dt="2025-09-19T12:56:19.980" v="3294" actId="164"/>
          <ac:picMkLst>
            <pc:docMk/>
            <pc:sldMk cId="3336911814" sldId="257"/>
            <ac:picMk id="151" creationId="{F5AB6169-C4A7-BF83-0800-29F63B719B98}"/>
          </ac:picMkLst>
        </pc:picChg>
        <pc:picChg chg="mod">
          <ac:chgData name="Ghosh, Pritam (UT-ITC)" userId="cd6f80bc-c522-45f3-b1a7-d07dea7c6c25" providerId="ADAL" clId="{34709E65-5DDE-4FDE-9154-EB06CC83569E}" dt="2025-09-19T12:57:22.967" v="3305" actId="164"/>
          <ac:picMkLst>
            <pc:docMk/>
            <pc:sldMk cId="3336911814" sldId="257"/>
            <ac:picMk id="156" creationId="{AC82BFE0-A13F-6D4C-3CCF-6CF64262CE7C}"/>
          </ac:picMkLst>
        </pc:picChg>
        <pc:picChg chg="mod">
          <ac:chgData name="Ghosh, Pritam (UT-ITC)" userId="cd6f80bc-c522-45f3-b1a7-d07dea7c6c25" providerId="ADAL" clId="{34709E65-5DDE-4FDE-9154-EB06CC83569E}" dt="2025-09-19T12:57:22.967" v="3305" actId="164"/>
          <ac:picMkLst>
            <pc:docMk/>
            <pc:sldMk cId="3336911814" sldId="257"/>
            <ac:picMk id="159" creationId="{48AF37D8-BEB4-D31A-708C-8F0893D4B311}"/>
          </ac:picMkLst>
        </pc:picChg>
        <pc:picChg chg="mod">
          <ac:chgData name="Ghosh, Pritam (UT-ITC)" userId="cd6f80bc-c522-45f3-b1a7-d07dea7c6c25" providerId="ADAL" clId="{34709E65-5DDE-4FDE-9154-EB06CC83569E}" dt="2025-09-19T12:57:18.228" v="3304" actId="164"/>
          <ac:picMkLst>
            <pc:docMk/>
            <pc:sldMk cId="3336911814" sldId="257"/>
            <ac:picMk id="5152" creationId="{F62DFBC9-1D11-F646-73E9-D31C24B5385D}"/>
          </ac:picMkLst>
        </pc:picChg>
        <pc:picChg chg="mod">
          <ac:chgData name="Ghosh, Pritam (UT-ITC)" userId="cd6f80bc-c522-45f3-b1a7-d07dea7c6c25" providerId="ADAL" clId="{34709E65-5DDE-4FDE-9154-EB06CC83569E}" dt="2025-09-19T12:56:54.866" v="3300" actId="164"/>
          <ac:picMkLst>
            <pc:docMk/>
            <pc:sldMk cId="3336911814" sldId="257"/>
            <ac:picMk id="5158" creationId="{CDC23AF7-A936-3C86-2015-0845940E92AF}"/>
          </ac:picMkLst>
        </pc:picChg>
        <pc:picChg chg="mod">
          <ac:chgData name="Ghosh, Pritam (UT-ITC)" userId="cd6f80bc-c522-45f3-b1a7-d07dea7c6c25" providerId="ADAL" clId="{34709E65-5DDE-4FDE-9154-EB06CC83569E}" dt="2025-09-19T12:56:54.866" v="3300" actId="164"/>
          <ac:picMkLst>
            <pc:docMk/>
            <pc:sldMk cId="3336911814" sldId="257"/>
            <ac:picMk id="5160" creationId="{209D0C8B-9FAA-DC5C-F657-E8C499CF6C5E}"/>
          </ac:picMkLst>
        </pc:picChg>
        <pc:picChg chg="mod topLvl">
          <ac:chgData name="Ghosh, Pritam (UT-ITC)" userId="cd6f80bc-c522-45f3-b1a7-d07dea7c6c25" providerId="ADAL" clId="{34709E65-5DDE-4FDE-9154-EB06CC83569E}" dt="2025-09-19T12:56:59.491" v="3301" actId="164"/>
          <ac:picMkLst>
            <pc:docMk/>
            <pc:sldMk cId="3336911814" sldId="257"/>
            <ac:picMk id="5167" creationId="{F4D430B8-12B3-79BF-0C2A-3FCA8F73E904}"/>
          </ac:picMkLst>
        </pc:picChg>
        <pc:picChg chg="mod">
          <ac:chgData name="Ghosh, Pritam (UT-ITC)" userId="cd6f80bc-c522-45f3-b1a7-d07dea7c6c25" providerId="ADAL" clId="{34709E65-5DDE-4FDE-9154-EB06CC83569E}" dt="2025-09-19T12:57:04.464" v="3302" actId="164"/>
          <ac:picMkLst>
            <pc:docMk/>
            <pc:sldMk cId="3336911814" sldId="257"/>
            <ac:picMk id="5183" creationId="{80C0699D-E744-E640-3015-B6DD9CA1FD19}"/>
          </ac:picMkLst>
        </pc:picChg>
        <pc:picChg chg="mod">
          <ac:chgData name="Ghosh, Pritam (UT-ITC)" userId="cd6f80bc-c522-45f3-b1a7-d07dea7c6c25" providerId="ADAL" clId="{34709E65-5DDE-4FDE-9154-EB06CC83569E}" dt="2025-09-19T12:56:59.491" v="3301" actId="164"/>
          <ac:picMkLst>
            <pc:docMk/>
            <pc:sldMk cId="3336911814" sldId="257"/>
            <ac:picMk id="7170" creationId="{CF8F61AC-7D6A-B942-B957-E0CF8F47600F}"/>
          </ac:picMkLst>
        </pc:picChg>
        <pc:picChg chg="mod">
          <ac:chgData name="Ghosh, Pritam (UT-ITC)" userId="cd6f80bc-c522-45f3-b1a7-d07dea7c6c25" providerId="ADAL" clId="{34709E65-5DDE-4FDE-9154-EB06CC83569E}" dt="2025-09-19T12:56:26.575" v="3295" actId="164"/>
          <ac:picMkLst>
            <pc:docMk/>
            <pc:sldMk cId="3336911814" sldId="257"/>
            <ac:picMk id="7201" creationId="{779ACA78-F86B-D219-2376-CEAE0A85E1D8}"/>
          </ac:picMkLst>
        </pc:picChg>
        <pc:picChg chg="mod">
          <ac:chgData name="Ghosh, Pritam (UT-ITC)" userId="cd6f80bc-c522-45f3-b1a7-d07dea7c6c25" providerId="ADAL" clId="{34709E65-5DDE-4FDE-9154-EB06CC83569E}" dt="2025-09-19T12:56:26.575" v="3295" actId="164"/>
          <ac:picMkLst>
            <pc:docMk/>
            <pc:sldMk cId="3336911814" sldId="257"/>
            <ac:picMk id="7204" creationId="{8CC92BBD-51F5-5775-99A5-65F2A824B339}"/>
          </ac:picMkLst>
        </pc:picChg>
        <pc:picChg chg="mod">
          <ac:chgData name="Ghosh, Pritam (UT-ITC)" userId="cd6f80bc-c522-45f3-b1a7-d07dea7c6c25" providerId="ADAL" clId="{34709E65-5DDE-4FDE-9154-EB06CC83569E}" dt="2025-09-19T12:56:11.772" v="3292" actId="164"/>
          <ac:picMkLst>
            <pc:docMk/>
            <pc:sldMk cId="3336911814" sldId="257"/>
            <ac:picMk id="7208" creationId="{55250159-118D-FE8B-E8D4-FCA047603151}"/>
          </ac:picMkLst>
        </pc:picChg>
        <pc:picChg chg="mod">
          <ac:chgData name="Ghosh, Pritam (UT-ITC)" userId="cd6f80bc-c522-45f3-b1a7-d07dea7c6c25" providerId="ADAL" clId="{34709E65-5DDE-4FDE-9154-EB06CC83569E}" dt="2025-09-19T12:56:11.772" v="3292" actId="164"/>
          <ac:picMkLst>
            <pc:docMk/>
            <pc:sldMk cId="3336911814" sldId="257"/>
            <ac:picMk id="7211" creationId="{D3B4143A-C784-B061-2312-100351A7224F}"/>
          </ac:picMkLst>
        </pc:picChg>
        <pc:picChg chg="mod">
          <ac:chgData name="Ghosh, Pritam (UT-ITC)" userId="cd6f80bc-c522-45f3-b1a7-d07dea7c6c25" providerId="ADAL" clId="{34709E65-5DDE-4FDE-9154-EB06CC83569E}" dt="2025-09-19T12:56:15.760" v="3293" actId="164"/>
          <ac:picMkLst>
            <pc:docMk/>
            <pc:sldMk cId="3336911814" sldId="257"/>
            <ac:picMk id="7215" creationId="{96022CE8-95DA-BE39-C9B1-EABD9B13B6FA}"/>
          </ac:picMkLst>
        </pc:picChg>
        <pc:picChg chg="mod">
          <ac:chgData name="Ghosh, Pritam (UT-ITC)" userId="cd6f80bc-c522-45f3-b1a7-d07dea7c6c25" providerId="ADAL" clId="{34709E65-5DDE-4FDE-9154-EB06CC83569E}" dt="2025-09-19T12:56:15.760" v="3293" actId="164"/>
          <ac:picMkLst>
            <pc:docMk/>
            <pc:sldMk cId="3336911814" sldId="257"/>
            <ac:picMk id="7218" creationId="{1CF7F0CB-E8BC-3156-8F8E-8BB6BD74DBBD}"/>
          </ac:picMkLst>
        </pc:picChg>
        <pc:picChg chg="mod topLvl">
          <ac:chgData name="Ghosh, Pritam (UT-ITC)" userId="cd6f80bc-c522-45f3-b1a7-d07dea7c6c25" providerId="ADAL" clId="{34709E65-5DDE-4FDE-9154-EB06CC83569E}" dt="2025-09-19T12:56:45.097" v="3298" actId="164"/>
          <ac:picMkLst>
            <pc:docMk/>
            <pc:sldMk cId="3336911814" sldId="257"/>
            <ac:picMk id="7224" creationId="{8DB14C2C-D0BE-7B80-2B7E-69FA65D78795}"/>
          </ac:picMkLst>
        </pc:picChg>
        <pc:picChg chg="mod">
          <ac:chgData name="Ghosh, Pritam (UT-ITC)" userId="cd6f80bc-c522-45f3-b1a7-d07dea7c6c25" providerId="ADAL" clId="{34709E65-5DDE-4FDE-9154-EB06CC83569E}" dt="2025-09-19T12:56:45.097" v="3298" actId="164"/>
          <ac:picMkLst>
            <pc:docMk/>
            <pc:sldMk cId="3336911814" sldId="257"/>
            <ac:picMk id="7225" creationId="{87CDFA3F-9B5E-3023-D268-520EA6119E3F}"/>
          </ac:picMkLst>
        </pc:picChg>
        <pc:picChg chg="mod topLvl">
          <ac:chgData name="Ghosh, Pritam (UT-ITC)" userId="cd6f80bc-c522-45f3-b1a7-d07dea7c6c25" providerId="ADAL" clId="{34709E65-5DDE-4FDE-9154-EB06CC83569E}" dt="2025-09-19T12:56:49.951" v="3299" actId="164"/>
          <ac:picMkLst>
            <pc:docMk/>
            <pc:sldMk cId="3336911814" sldId="257"/>
            <ac:picMk id="7231" creationId="{672D3A50-5CA9-0CF0-31FC-EB985AB54594}"/>
          </ac:picMkLst>
        </pc:picChg>
        <pc:picChg chg="mod">
          <ac:chgData name="Ghosh, Pritam (UT-ITC)" userId="cd6f80bc-c522-45f3-b1a7-d07dea7c6c25" providerId="ADAL" clId="{34709E65-5DDE-4FDE-9154-EB06CC83569E}" dt="2025-09-19T12:56:49.951" v="3299" actId="164"/>
          <ac:picMkLst>
            <pc:docMk/>
            <pc:sldMk cId="3336911814" sldId="257"/>
            <ac:picMk id="7232" creationId="{7332C1AB-F422-DC2C-F0B7-F5DB69312A7B}"/>
          </ac:picMkLst>
        </pc:picChg>
        <pc:picChg chg="mod">
          <ac:chgData name="Ghosh, Pritam (UT-ITC)" userId="cd6f80bc-c522-45f3-b1a7-d07dea7c6c25" providerId="ADAL" clId="{34709E65-5DDE-4FDE-9154-EB06CC83569E}" dt="2025-09-19T12:56:36.384" v="3297" actId="164"/>
          <ac:picMkLst>
            <pc:docMk/>
            <pc:sldMk cId="3336911814" sldId="257"/>
            <ac:picMk id="7240" creationId="{67F572F9-6D01-958C-557B-1B11AA4073BA}"/>
          </ac:picMkLst>
        </pc:picChg>
        <pc:picChg chg="mod">
          <ac:chgData name="Ghosh, Pritam (UT-ITC)" userId="cd6f80bc-c522-45f3-b1a7-d07dea7c6c25" providerId="ADAL" clId="{34709E65-5DDE-4FDE-9154-EB06CC83569E}" dt="2025-09-19T12:56:32.355" v="3296" actId="164"/>
          <ac:picMkLst>
            <pc:docMk/>
            <pc:sldMk cId="3336911814" sldId="257"/>
            <ac:picMk id="7244" creationId="{A4676232-C034-0BB1-1EB7-39725B1164C7}"/>
          </ac:picMkLst>
        </pc:picChg>
        <pc:picChg chg="mod">
          <ac:chgData name="Ghosh, Pritam (UT-ITC)" userId="cd6f80bc-c522-45f3-b1a7-d07dea7c6c25" providerId="ADAL" clId="{34709E65-5DDE-4FDE-9154-EB06CC83569E}" dt="2025-09-19T12:56:32.355" v="3296" actId="164"/>
          <ac:picMkLst>
            <pc:docMk/>
            <pc:sldMk cId="3336911814" sldId="257"/>
            <ac:picMk id="7246" creationId="{05970415-1459-CA7C-D826-3F616B5DA553}"/>
          </ac:picMkLst>
        </pc:picChg>
        <pc:picChg chg="mod">
          <ac:chgData name="Ghosh, Pritam (UT-ITC)" userId="cd6f80bc-c522-45f3-b1a7-d07dea7c6c25" providerId="ADAL" clId="{34709E65-5DDE-4FDE-9154-EB06CC83569E}" dt="2025-09-19T08:19:05.609" v="1154" actId="1037"/>
          <ac:picMkLst>
            <pc:docMk/>
            <pc:sldMk cId="3336911814" sldId="257"/>
            <ac:picMk id="7251" creationId="{4F1A9F59-ABDE-C979-8FB0-726EB7F1338B}"/>
          </ac:picMkLst>
        </pc:picChg>
        <pc:picChg chg="mod">
          <ac:chgData name="Ghosh, Pritam (UT-ITC)" userId="cd6f80bc-c522-45f3-b1a7-d07dea7c6c25" providerId="ADAL" clId="{34709E65-5DDE-4FDE-9154-EB06CC83569E}" dt="2025-09-19T12:55:55.200" v="3286" actId="164"/>
          <ac:picMkLst>
            <pc:docMk/>
            <pc:sldMk cId="3336911814" sldId="257"/>
            <ac:picMk id="7252" creationId="{D72F6556-79AF-4DB5-88A2-B52A460BC938}"/>
          </ac:picMkLst>
        </pc:picChg>
      </pc:sldChg>
      <pc:sldChg chg="addSp delSp modSp mod">
        <pc:chgData name="Ghosh, Pritam (UT-ITC)" userId="cd6f80bc-c522-45f3-b1a7-d07dea7c6c25" providerId="ADAL" clId="{34709E65-5DDE-4FDE-9154-EB06CC83569E}" dt="2025-09-19T12:50:28.034" v="3253" actId="164"/>
        <pc:sldMkLst>
          <pc:docMk/>
          <pc:sldMk cId="1529050425" sldId="258"/>
        </pc:sldMkLst>
        <pc:spChg chg="mod">
          <ac:chgData name="Ghosh, Pritam (UT-ITC)" userId="cd6f80bc-c522-45f3-b1a7-d07dea7c6c25" providerId="ADAL" clId="{34709E65-5DDE-4FDE-9154-EB06CC83569E}" dt="2025-09-19T12:48:44.251" v="3238" actId="164"/>
          <ac:spMkLst>
            <pc:docMk/>
            <pc:sldMk cId="1529050425" sldId="258"/>
            <ac:spMk id="30" creationId="{70F25B73-1CB5-D05A-4002-CFCA12D33E1E}"/>
          </ac:spMkLst>
        </pc:spChg>
        <pc:spChg chg="mod">
          <ac:chgData name="Ghosh, Pritam (UT-ITC)" userId="cd6f80bc-c522-45f3-b1a7-d07dea7c6c25" providerId="ADAL" clId="{34709E65-5DDE-4FDE-9154-EB06CC83569E}" dt="2025-09-19T12:48:44.251" v="3238" actId="164"/>
          <ac:spMkLst>
            <pc:docMk/>
            <pc:sldMk cId="1529050425" sldId="258"/>
            <ac:spMk id="34" creationId="{D5B122B3-B3A7-BA13-45EA-C2B1B1E8DB87}"/>
          </ac:spMkLst>
        </pc:spChg>
        <pc:spChg chg="mod topLvl">
          <ac:chgData name="Ghosh, Pritam (UT-ITC)" userId="cd6f80bc-c522-45f3-b1a7-d07dea7c6c25" providerId="ADAL" clId="{34709E65-5DDE-4FDE-9154-EB06CC83569E}" dt="2025-09-19T12:48:44.251" v="3238" actId="164"/>
          <ac:spMkLst>
            <pc:docMk/>
            <pc:sldMk cId="1529050425" sldId="258"/>
            <ac:spMk id="35" creationId="{76816D0F-5B92-8D59-E3C4-07A489DE9C21}"/>
          </ac:spMkLst>
        </pc:spChg>
        <pc:spChg chg="mod">
          <ac:chgData name="Ghosh, Pritam (UT-ITC)" userId="cd6f80bc-c522-45f3-b1a7-d07dea7c6c25" providerId="ADAL" clId="{34709E65-5DDE-4FDE-9154-EB06CC83569E}" dt="2025-09-19T12:48:50.530" v="3239" actId="164"/>
          <ac:spMkLst>
            <pc:docMk/>
            <pc:sldMk cId="1529050425" sldId="258"/>
            <ac:spMk id="38" creationId="{11A9BEA6-8CB0-9AF2-A5C9-32607B2E15DD}"/>
          </ac:spMkLst>
        </pc:spChg>
        <pc:spChg chg="mod topLvl">
          <ac:chgData name="Ghosh, Pritam (UT-ITC)" userId="cd6f80bc-c522-45f3-b1a7-d07dea7c6c25" providerId="ADAL" clId="{34709E65-5DDE-4FDE-9154-EB06CC83569E}" dt="2025-09-19T12:48:50.530" v="3239" actId="164"/>
          <ac:spMkLst>
            <pc:docMk/>
            <pc:sldMk cId="1529050425" sldId="258"/>
            <ac:spMk id="42" creationId="{5DF60794-CC10-8AB3-321C-7F6D32E0D444}"/>
          </ac:spMkLst>
        </pc:spChg>
        <pc:spChg chg="mod topLvl">
          <ac:chgData name="Ghosh, Pritam (UT-ITC)" userId="cd6f80bc-c522-45f3-b1a7-d07dea7c6c25" providerId="ADAL" clId="{34709E65-5DDE-4FDE-9154-EB06CC83569E}" dt="2025-09-19T12:48:50.530" v="3239" actId="164"/>
          <ac:spMkLst>
            <pc:docMk/>
            <pc:sldMk cId="1529050425" sldId="258"/>
            <ac:spMk id="43" creationId="{D6AF3EBE-C048-5D31-BE92-87BA2D278171}"/>
          </ac:spMkLst>
        </pc:spChg>
        <pc:spChg chg="mod">
          <ac:chgData name="Ghosh, Pritam (UT-ITC)" userId="cd6f80bc-c522-45f3-b1a7-d07dea7c6c25" providerId="ADAL" clId="{34709E65-5DDE-4FDE-9154-EB06CC83569E}" dt="2025-09-19T12:49:28.747" v="3244" actId="164"/>
          <ac:spMkLst>
            <pc:docMk/>
            <pc:sldMk cId="1529050425" sldId="258"/>
            <ac:spMk id="47" creationId="{77B5FC5E-4820-E234-6CBD-E6628A57F757}"/>
          </ac:spMkLst>
        </pc:spChg>
        <pc:spChg chg="mod">
          <ac:chgData name="Ghosh, Pritam (UT-ITC)" userId="cd6f80bc-c522-45f3-b1a7-d07dea7c6c25" providerId="ADAL" clId="{34709E65-5DDE-4FDE-9154-EB06CC83569E}" dt="2025-09-19T12:50:22.122" v="3252" actId="164"/>
          <ac:spMkLst>
            <pc:docMk/>
            <pc:sldMk cId="1529050425" sldId="258"/>
            <ac:spMk id="104" creationId="{6EA6C7DA-32C1-96A9-97F7-AE2A09168007}"/>
          </ac:spMkLst>
        </pc:spChg>
        <pc:spChg chg="mod">
          <ac:chgData name="Ghosh, Pritam (UT-ITC)" userId="cd6f80bc-c522-45f3-b1a7-d07dea7c6c25" providerId="ADAL" clId="{34709E65-5DDE-4FDE-9154-EB06CC83569E}" dt="2025-09-19T12:50:22.122" v="3252" actId="164"/>
          <ac:spMkLst>
            <pc:docMk/>
            <pc:sldMk cId="1529050425" sldId="258"/>
            <ac:spMk id="106" creationId="{EB44CFFF-2F78-C443-22FC-C89DCC9580FF}"/>
          </ac:spMkLst>
        </pc:spChg>
        <pc:spChg chg="mod topLvl">
          <ac:chgData name="Ghosh, Pritam (UT-ITC)" userId="cd6f80bc-c522-45f3-b1a7-d07dea7c6c25" providerId="ADAL" clId="{34709E65-5DDE-4FDE-9154-EB06CC83569E}" dt="2025-09-19T12:50:22.122" v="3252" actId="164"/>
          <ac:spMkLst>
            <pc:docMk/>
            <pc:sldMk cId="1529050425" sldId="258"/>
            <ac:spMk id="107" creationId="{DFE58B34-720C-F793-2135-07A347D2E59D}"/>
          </ac:spMkLst>
        </pc:spChg>
        <pc:spChg chg="mod topLvl">
          <ac:chgData name="Ghosh, Pritam (UT-ITC)" userId="cd6f80bc-c522-45f3-b1a7-d07dea7c6c25" providerId="ADAL" clId="{34709E65-5DDE-4FDE-9154-EB06CC83569E}" dt="2025-09-19T12:50:28.034" v="3253" actId="164"/>
          <ac:spMkLst>
            <pc:docMk/>
            <pc:sldMk cId="1529050425" sldId="258"/>
            <ac:spMk id="114" creationId="{6985109B-8DE7-BFD7-D0E7-5C95E7025662}"/>
          </ac:spMkLst>
        </pc:spChg>
        <pc:spChg chg="mod topLvl">
          <ac:chgData name="Ghosh, Pritam (UT-ITC)" userId="cd6f80bc-c522-45f3-b1a7-d07dea7c6c25" providerId="ADAL" clId="{34709E65-5DDE-4FDE-9154-EB06CC83569E}" dt="2025-09-19T12:50:28.034" v="3253" actId="164"/>
          <ac:spMkLst>
            <pc:docMk/>
            <pc:sldMk cId="1529050425" sldId="258"/>
            <ac:spMk id="116" creationId="{11D4274D-006D-4F36-9AFE-CAECDFBD780E}"/>
          </ac:spMkLst>
        </pc:spChg>
        <pc:spChg chg="mod topLvl">
          <ac:chgData name="Ghosh, Pritam (UT-ITC)" userId="cd6f80bc-c522-45f3-b1a7-d07dea7c6c25" providerId="ADAL" clId="{34709E65-5DDE-4FDE-9154-EB06CC83569E}" dt="2025-09-19T12:50:28.034" v="3253" actId="164"/>
          <ac:spMkLst>
            <pc:docMk/>
            <pc:sldMk cId="1529050425" sldId="258"/>
            <ac:spMk id="117" creationId="{9FF7A242-FC2C-9C66-7577-F7A0B1588F8A}"/>
          </ac:spMkLst>
        </pc:spChg>
        <pc:spChg chg="mod">
          <ac:chgData name="Ghosh, Pritam (UT-ITC)" userId="cd6f80bc-c522-45f3-b1a7-d07dea7c6c25" providerId="ADAL" clId="{34709E65-5DDE-4FDE-9154-EB06CC83569E}" dt="2025-09-19T12:49:09.484" v="3241" actId="164"/>
          <ac:spMkLst>
            <pc:docMk/>
            <pc:sldMk cId="1529050425" sldId="258"/>
            <ac:spMk id="122" creationId="{7ECAA9BF-0CF3-0BFD-B8C4-CF6F64D2CDA6}"/>
          </ac:spMkLst>
        </pc:spChg>
        <pc:spChg chg="mod">
          <ac:chgData name="Ghosh, Pritam (UT-ITC)" userId="cd6f80bc-c522-45f3-b1a7-d07dea7c6c25" providerId="ADAL" clId="{34709E65-5DDE-4FDE-9154-EB06CC83569E}" dt="2025-09-19T12:49:09.484" v="3241" actId="164"/>
          <ac:spMkLst>
            <pc:docMk/>
            <pc:sldMk cId="1529050425" sldId="258"/>
            <ac:spMk id="125" creationId="{39546CCC-4E81-14DE-38FA-5859C64D21F9}"/>
          </ac:spMkLst>
        </pc:spChg>
        <pc:spChg chg="mod topLvl">
          <ac:chgData name="Ghosh, Pritam (UT-ITC)" userId="cd6f80bc-c522-45f3-b1a7-d07dea7c6c25" providerId="ADAL" clId="{34709E65-5DDE-4FDE-9154-EB06CC83569E}" dt="2025-09-19T12:49:09.484" v="3241" actId="164"/>
          <ac:spMkLst>
            <pc:docMk/>
            <pc:sldMk cId="1529050425" sldId="258"/>
            <ac:spMk id="126" creationId="{93563A99-BB94-E15C-AFD0-E746ECF46596}"/>
          </ac:spMkLst>
        </pc:spChg>
        <pc:spChg chg="mod topLvl">
          <ac:chgData name="Ghosh, Pritam (UT-ITC)" userId="cd6f80bc-c522-45f3-b1a7-d07dea7c6c25" providerId="ADAL" clId="{34709E65-5DDE-4FDE-9154-EB06CC83569E}" dt="2025-09-19T12:49:15.971" v="3242" actId="164"/>
          <ac:spMkLst>
            <pc:docMk/>
            <pc:sldMk cId="1529050425" sldId="258"/>
            <ac:spMk id="131" creationId="{6A75117C-3B19-DE48-7A78-423570A3C942}"/>
          </ac:spMkLst>
        </pc:spChg>
        <pc:spChg chg="mod topLvl">
          <ac:chgData name="Ghosh, Pritam (UT-ITC)" userId="cd6f80bc-c522-45f3-b1a7-d07dea7c6c25" providerId="ADAL" clId="{34709E65-5DDE-4FDE-9154-EB06CC83569E}" dt="2025-09-19T12:49:15.971" v="3242" actId="164"/>
          <ac:spMkLst>
            <pc:docMk/>
            <pc:sldMk cId="1529050425" sldId="258"/>
            <ac:spMk id="132" creationId="{E24CDA95-77B4-A5D1-A67C-85CE24A5AD31}"/>
          </ac:spMkLst>
        </pc:spChg>
        <pc:spChg chg="mod">
          <ac:chgData name="Ghosh, Pritam (UT-ITC)" userId="cd6f80bc-c522-45f3-b1a7-d07dea7c6c25" providerId="ADAL" clId="{34709E65-5DDE-4FDE-9154-EB06CC83569E}" dt="2025-09-19T12:49:22.302" v="3243" actId="164"/>
          <ac:spMkLst>
            <pc:docMk/>
            <pc:sldMk cId="1529050425" sldId="258"/>
            <ac:spMk id="135" creationId="{E35729D2-E98B-B9D6-1EB5-3CE02FF9B071}"/>
          </ac:spMkLst>
        </pc:spChg>
        <pc:spChg chg="mod">
          <ac:chgData name="Ghosh, Pritam (UT-ITC)" userId="cd6f80bc-c522-45f3-b1a7-d07dea7c6c25" providerId="ADAL" clId="{34709E65-5DDE-4FDE-9154-EB06CC83569E}" dt="2025-09-19T12:49:22.302" v="3243" actId="164"/>
          <ac:spMkLst>
            <pc:docMk/>
            <pc:sldMk cId="1529050425" sldId="258"/>
            <ac:spMk id="136" creationId="{E791C90F-FC47-CE02-30F0-7F2CFE4D2CA6}"/>
          </ac:spMkLst>
        </pc:spChg>
        <pc:spChg chg="mod">
          <ac:chgData name="Ghosh, Pritam (UT-ITC)" userId="cd6f80bc-c522-45f3-b1a7-d07dea7c6c25" providerId="ADAL" clId="{34709E65-5DDE-4FDE-9154-EB06CC83569E}" dt="2025-09-19T12:49:46.231" v="3247" actId="164"/>
          <ac:spMkLst>
            <pc:docMk/>
            <pc:sldMk cId="1529050425" sldId="258"/>
            <ac:spMk id="139" creationId="{D6FC51AC-1B49-9FC9-290B-3F2A23444EA1}"/>
          </ac:spMkLst>
        </pc:spChg>
        <pc:spChg chg="mod topLvl">
          <ac:chgData name="Ghosh, Pritam (UT-ITC)" userId="cd6f80bc-c522-45f3-b1a7-d07dea7c6c25" providerId="ADAL" clId="{34709E65-5DDE-4FDE-9154-EB06CC83569E}" dt="2025-09-19T12:49:46.231" v="3247" actId="164"/>
          <ac:spMkLst>
            <pc:docMk/>
            <pc:sldMk cId="1529050425" sldId="258"/>
            <ac:spMk id="140" creationId="{E889B85F-5BBB-E2AA-4322-7D7940D275A9}"/>
          </ac:spMkLst>
        </pc:spChg>
        <pc:spChg chg="mod">
          <ac:chgData name="Ghosh, Pritam (UT-ITC)" userId="cd6f80bc-c522-45f3-b1a7-d07dea7c6c25" providerId="ADAL" clId="{34709E65-5DDE-4FDE-9154-EB06CC83569E}" dt="2025-09-19T12:49:34.693" v="3245" actId="164"/>
          <ac:spMkLst>
            <pc:docMk/>
            <pc:sldMk cId="1529050425" sldId="258"/>
            <ac:spMk id="143" creationId="{E0783BE9-541D-AF15-7050-EA5E4A6EAA62}"/>
          </ac:spMkLst>
        </pc:spChg>
        <pc:spChg chg="mod topLvl">
          <ac:chgData name="Ghosh, Pritam (UT-ITC)" userId="cd6f80bc-c522-45f3-b1a7-d07dea7c6c25" providerId="ADAL" clId="{34709E65-5DDE-4FDE-9154-EB06CC83569E}" dt="2025-09-19T12:49:34.693" v="3245" actId="164"/>
          <ac:spMkLst>
            <pc:docMk/>
            <pc:sldMk cId="1529050425" sldId="258"/>
            <ac:spMk id="144" creationId="{4B033CB5-E4D1-80ED-23ED-3931FAF60141}"/>
          </ac:spMkLst>
        </pc:spChg>
        <pc:spChg chg="mod">
          <ac:chgData name="Ghosh, Pritam (UT-ITC)" userId="cd6f80bc-c522-45f3-b1a7-d07dea7c6c25" providerId="ADAL" clId="{34709E65-5DDE-4FDE-9154-EB06CC83569E}" dt="2025-09-19T12:49:40.520" v="3246" actId="164"/>
          <ac:spMkLst>
            <pc:docMk/>
            <pc:sldMk cId="1529050425" sldId="258"/>
            <ac:spMk id="147" creationId="{04A8BE0D-5FA2-A6C2-CDE0-ADA0A6BCE211}"/>
          </ac:spMkLst>
        </pc:spChg>
        <pc:spChg chg="mod">
          <ac:chgData name="Ghosh, Pritam (UT-ITC)" userId="cd6f80bc-c522-45f3-b1a7-d07dea7c6c25" providerId="ADAL" clId="{34709E65-5DDE-4FDE-9154-EB06CC83569E}" dt="2025-09-19T12:49:40.520" v="3246" actId="164"/>
          <ac:spMkLst>
            <pc:docMk/>
            <pc:sldMk cId="1529050425" sldId="258"/>
            <ac:spMk id="148" creationId="{FD75DB07-A61A-BB51-C902-1E5CF2060E80}"/>
          </ac:spMkLst>
        </pc:spChg>
        <pc:spChg chg="mod">
          <ac:chgData name="Ghosh, Pritam (UT-ITC)" userId="cd6f80bc-c522-45f3-b1a7-d07dea7c6c25" providerId="ADAL" clId="{34709E65-5DDE-4FDE-9154-EB06CC83569E}" dt="2025-09-19T12:49:52.276" v="3248" actId="164"/>
          <ac:spMkLst>
            <pc:docMk/>
            <pc:sldMk cId="1529050425" sldId="258"/>
            <ac:spMk id="151" creationId="{59D484F4-CA51-1165-F921-575A64ED2851}"/>
          </ac:spMkLst>
        </pc:spChg>
        <pc:spChg chg="mod topLvl">
          <ac:chgData name="Ghosh, Pritam (UT-ITC)" userId="cd6f80bc-c522-45f3-b1a7-d07dea7c6c25" providerId="ADAL" clId="{34709E65-5DDE-4FDE-9154-EB06CC83569E}" dt="2025-09-19T12:49:52.276" v="3248" actId="164"/>
          <ac:spMkLst>
            <pc:docMk/>
            <pc:sldMk cId="1529050425" sldId="258"/>
            <ac:spMk id="152" creationId="{BA560355-569F-D414-CF40-C9E9465BCA4E}"/>
          </ac:spMkLst>
        </pc:spChg>
        <pc:spChg chg="mod">
          <ac:chgData name="Ghosh, Pritam (UT-ITC)" userId="cd6f80bc-c522-45f3-b1a7-d07dea7c6c25" providerId="ADAL" clId="{34709E65-5DDE-4FDE-9154-EB06CC83569E}" dt="2025-09-19T12:49:15.971" v="3242" actId="164"/>
          <ac:spMkLst>
            <pc:docMk/>
            <pc:sldMk cId="1529050425" sldId="258"/>
            <ac:spMk id="155" creationId="{B0DEFAFC-8E9C-7A46-44FC-BC7A2D08ED48}"/>
          </ac:spMkLst>
        </pc:spChg>
        <pc:spChg chg="mod topLvl">
          <ac:chgData name="Ghosh, Pritam (UT-ITC)" userId="cd6f80bc-c522-45f3-b1a7-d07dea7c6c25" providerId="ADAL" clId="{34709E65-5DDE-4FDE-9154-EB06CC83569E}" dt="2025-09-19T12:49:46.231" v="3247" actId="164"/>
          <ac:spMkLst>
            <pc:docMk/>
            <pc:sldMk cId="1529050425" sldId="258"/>
            <ac:spMk id="157" creationId="{FAB45DB6-098F-CA61-3363-C49AEE585722}"/>
          </ac:spMkLst>
        </pc:spChg>
        <pc:spChg chg="mod">
          <ac:chgData name="Ghosh, Pritam (UT-ITC)" userId="cd6f80bc-c522-45f3-b1a7-d07dea7c6c25" providerId="ADAL" clId="{34709E65-5DDE-4FDE-9154-EB06CC83569E}" dt="2025-09-19T12:49:52.276" v="3248" actId="164"/>
          <ac:spMkLst>
            <pc:docMk/>
            <pc:sldMk cId="1529050425" sldId="258"/>
            <ac:spMk id="159" creationId="{F532D135-B231-801D-7418-CF7BAE0A8A68}"/>
          </ac:spMkLst>
        </pc:spChg>
        <pc:spChg chg="mod topLvl">
          <ac:chgData name="Ghosh, Pritam (UT-ITC)" userId="cd6f80bc-c522-45f3-b1a7-d07dea7c6c25" providerId="ADAL" clId="{34709E65-5DDE-4FDE-9154-EB06CC83569E}" dt="2025-09-19T12:49:22.302" v="3243" actId="164"/>
          <ac:spMkLst>
            <pc:docMk/>
            <pc:sldMk cId="1529050425" sldId="258"/>
            <ac:spMk id="161" creationId="{C4E367FE-D12D-8781-94DB-8C7A208C50CF}"/>
          </ac:spMkLst>
        </pc:spChg>
        <pc:spChg chg="mod">
          <ac:chgData name="Ghosh, Pritam (UT-ITC)" userId="cd6f80bc-c522-45f3-b1a7-d07dea7c6c25" providerId="ADAL" clId="{34709E65-5DDE-4FDE-9154-EB06CC83569E}" dt="2025-09-19T12:49:40.520" v="3246" actId="164"/>
          <ac:spMkLst>
            <pc:docMk/>
            <pc:sldMk cId="1529050425" sldId="258"/>
            <ac:spMk id="163" creationId="{45B9BA11-C5C9-163D-6AF0-682A58967DD8}"/>
          </ac:spMkLst>
        </pc:spChg>
        <pc:spChg chg="mod topLvl">
          <ac:chgData name="Ghosh, Pritam (UT-ITC)" userId="cd6f80bc-c522-45f3-b1a7-d07dea7c6c25" providerId="ADAL" clId="{34709E65-5DDE-4FDE-9154-EB06CC83569E}" dt="2025-09-19T12:49:34.693" v="3245" actId="164"/>
          <ac:spMkLst>
            <pc:docMk/>
            <pc:sldMk cId="1529050425" sldId="258"/>
            <ac:spMk id="165" creationId="{B18DBD8A-A33A-79F0-2773-61B980DF36F4}"/>
          </ac:spMkLst>
        </pc:spChg>
        <pc:spChg chg="mod">
          <ac:chgData name="Ghosh, Pritam (UT-ITC)" userId="cd6f80bc-c522-45f3-b1a7-d07dea7c6c25" providerId="ADAL" clId="{34709E65-5DDE-4FDE-9154-EB06CC83569E}" dt="2025-09-19T12:49:01.939" v="3240" actId="164"/>
          <ac:spMkLst>
            <pc:docMk/>
            <pc:sldMk cId="1529050425" sldId="258"/>
            <ac:spMk id="170" creationId="{3825E293-9F1B-C9CA-83BF-77EFF6708F78}"/>
          </ac:spMkLst>
        </pc:spChg>
        <pc:spChg chg="mod">
          <ac:chgData name="Ghosh, Pritam (UT-ITC)" userId="cd6f80bc-c522-45f3-b1a7-d07dea7c6c25" providerId="ADAL" clId="{34709E65-5DDE-4FDE-9154-EB06CC83569E}" dt="2025-09-19T12:49:01.939" v="3240" actId="164"/>
          <ac:spMkLst>
            <pc:docMk/>
            <pc:sldMk cId="1529050425" sldId="258"/>
            <ac:spMk id="172" creationId="{C4EBF405-8F6B-1D45-38C7-C9253DCC8406}"/>
          </ac:spMkLst>
        </pc:spChg>
        <pc:spChg chg="mod">
          <ac:chgData name="Ghosh, Pritam (UT-ITC)" userId="cd6f80bc-c522-45f3-b1a7-d07dea7c6c25" providerId="ADAL" clId="{34709E65-5DDE-4FDE-9154-EB06CC83569E}" dt="2025-09-19T12:49:01.939" v="3240" actId="164"/>
          <ac:spMkLst>
            <pc:docMk/>
            <pc:sldMk cId="1529050425" sldId="258"/>
            <ac:spMk id="173" creationId="{BADFECD1-8868-C4DC-3CF4-0C01400A5010}"/>
          </ac:spMkLst>
        </pc:spChg>
        <pc:spChg chg="mod">
          <ac:chgData name="Ghosh, Pritam (UT-ITC)" userId="cd6f80bc-c522-45f3-b1a7-d07dea7c6c25" providerId="ADAL" clId="{34709E65-5DDE-4FDE-9154-EB06CC83569E}" dt="2025-09-19T12:49:28.747" v="3244" actId="164"/>
          <ac:spMkLst>
            <pc:docMk/>
            <pc:sldMk cId="1529050425" sldId="258"/>
            <ac:spMk id="2048" creationId="{CA9BC857-1998-ED1A-0AB8-40C284C4793B}"/>
          </ac:spMkLst>
        </pc:spChg>
        <pc:spChg chg="mod">
          <ac:chgData name="Ghosh, Pritam (UT-ITC)" userId="cd6f80bc-c522-45f3-b1a7-d07dea7c6c25" providerId="ADAL" clId="{34709E65-5DDE-4FDE-9154-EB06CC83569E}" dt="2025-09-19T12:49:28.747" v="3244" actId="164"/>
          <ac:spMkLst>
            <pc:docMk/>
            <pc:sldMk cId="1529050425" sldId="258"/>
            <ac:spMk id="2049" creationId="{B429D6E8-484B-99E9-D3E3-AA0338B313BB}"/>
          </ac:spMkLst>
        </pc:spChg>
        <pc:spChg chg="mod topLvl">
          <ac:chgData name="Ghosh, Pritam (UT-ITC)" userId="cd6f80bc-c522-45f3-b1a7-d07dea7c6c25" providerId="ADAL" clId="{34709E65-5DDE-4FDE-9154-EB06CC83569E}" dt="2025-09-19T12:49:58.762" v="3249" actId="164"/>
          <ac:spMkLst>
            <pc:docMk/>
            <pc:sldMk cId="1529050425" sldId="258"/>
            <ac:spMk id="2059" creationId="{A8A9F7AA-02A8-C2EB-F243-799DF49E746B}"/>
          </ac:spMkLst>
        </pc:spChg>
        <pc:spChg chg="mod topLvl">
          <ac:chgData name="Ghosh, Pritam (UT-ITC)" userId="cd6f80bc-c522-45f3-b1a7-d07dea7c6c25" providerId="ADAL" clId="{34709E65-5DDE-4FDE-9154-EB06CC83569E}" dt="2025-09-19T12:49:58.762" v="3249" actId="164"/>
          <ac:spMkLst>
            <pc:docMk/>
            <pc:sldMk cId="1529050425" sldId="258"/>
            <ac:spMk id="2060" creationId="{DE93EAEE-E670-B639-103D-8C484414DF7F}"/>
          </ac:spMkLst>
        </pc:spChg>
        <pc:spChg chg="mod">
          <ac:chgData name="Ghosh, Pritam (UT-ITC)" userId="cd6f80bc-c522-45f3-b1a7-d07dea7c6c25" providerId="ADAL" clId="{34709E65-5DDE-4FDE-9154-EB06CC83569E}" dt="2025-09-19T12:50:05.473" v="3250" actId="164"/>
          <ac:spMkLst>
            <pc:docMk/>
            <pc:sldMk cId="1529050425" sldId="258"/>
            <ac:spMk id="2065" creationId="{8A9486B8-57BB-5613-5736-625F7A972E3D}"/>
          </ac:spMkLst>
        </pc:spChg>
        <pc:spChg chg="mod">
          <ac:chgData name="Ghosh, Pritam (UT-ITC)" userId="cd6f80bc-c522-45f3-b1a7-d07dea7c6c25" providerId="ADAL" clId="{34709E65-5DDE-4FDE-9154-EB06CC83569E}" dt="2025-09-19T12:50:05.473" v="3250" actId="164"/>
          <ac:spMkLst>
            <pc:docMk/>
            <pc:sldMk cId="1529050425" sldId="258"/>
            <ac:spMk id="2066" creationId="{425FCA23-41B0-433E-E65E-B354DECDE71B}"/>
          </ac:spMkLst>
        </pc:spChg>
        <pc:spChg chg="mod">
          <ac:chgData name="Ghosh, Pritam (UT-ITC)" userId="cd6f80bc-c522-45f3-b1a7-d07dea7c6c25" providerId="ADAL" clId="{34709E65-5DDE-4FDE-9154-EB06CC83569E}" dt="2025-09-19T12:50:05.473" v="3250" actId="164"/>
          <ac:spMkLst>
            <pc:docMk/>
            <pc:sldMk cId="1529050425" sldId="258"/>
            <ac:spMk id="2067" creationId="{A159ADDD-B2F4-DA14-BEEA-9BA11BD3A93B}"/>
          </ac:spMkLst>
        </pc:spChg>
        <pc:spChg chg="mod">
          <ac:chgData name="Ghosh, Pritam (UT-ITC)" userId="cd6f80bc-c522-45f3-b1a7-d07dea7c6c25" providerId="ADAL" clId="{34709E65-5DDE-4FDE-9154-EB06CC83569E}" dt="2025-09-19T12:50:10.632" v="3251" actId="164"/>
          <ac:spMkLst>
            <pc:docMk/>
            <pc:sldMk cId="1529050425" sldId="258"/>
            <ac:spMk id="2072" creationId="{AF81A229-EA40-BB6F-BCF8-9FAB9327611B}"/>
          </ac:spMkLst>
        </pc:spChg>
        <pc:spChg chg="mod">
          <ac:chgData name="Ghosh, Pritam (UT-ITC)" userId="cd6f80bc-c522-45f3-b1a7-d07dea7c6c25" providerId="ADAL" clId="{34709E65-5DDE-4FDE-9154-EB06CC83569E}" dt="2025-09-19T12:50:10.632" v="3251" actId="164"/>
          <ac:spMkLst>
            <pc:docMk/>
            <pc:sldMk cId="1529050425" sldId="258"/>
            <ac:spMk id="2073" creationId="{9227F2D1-2EE7-30E8-F01D-E8C6B345DF04}"/>
          </ac:spMkLst>
        </pc:spChg>
        <pc:spChg chg="mod">
          <ac:chgData name="Ghosh, Pritam (UT-ITC)" userId="cd6f80bc-c522-45f3-b1a7-d07dea7c6c25" providerId="ADAL" clId="{34709E65-5DDE-4FDE-9154-EB06CC83569E}" dt="2025-09-19T12:50:10.632" v="3251" actId="164"/>
          <ac:spMkLst>
            <pc:docMk/>
            <pc:sldMk cId="1529050425" sldId="258"/>
            <ac:spMk id="2074" creationId="{17C6D1EE-C4EE-5D24-F091-422F46D3E9A4}"/>
          </ac:spMkLst>
        </pc:spChg>
        <pc:grpChg chg="add mod">
          <ac:chgData name="Ghosh, Pritam (UT-ITC)" userId="cd6f80bc-c522-45f3-b1a7-d07dea7c6c25" providerId="ADAL" clId="{34709E65-5DDE-4FDE-9154-EB06CC83569E}" dt="2025-09-19T12:48:44.251" v="3238" actId="164"/>
          <ac:grpSpMkLst>
            <pc:docMk/>
            <pc:sldMk cId="1529050425" sldId="258"/>
            <ac:grpSpMk id="17" creationId="{36716222-8FE7-981E-4ABA-21B33F7FBA2F}"/>
          </ac:grpSpMkLst>
        </pc:grpChg>
        <pc:grpChg chg="add mod">
          <ac:chgData name="Ghosh, Pritam (UT-ITC)" userId="cd6f80bc-c522-45f3-b1a7-d07dea7c6c25" providerId="ADAL" clId="{34709E65-5DDE-4FDE-9154-EB06CC83569E}" dt="2025-09-19T12:48:50.530" v="3239" actId="164"/>
          <ac:grpSpMkLst>
            <pc:docMk/>
            <pc:sldMk cId="1529050425" sldId="258"/>
            <ac:grpSpMk id="18" creationId="{41CE5F96-531D-237D-AD4E-0B11935D2962}"/>
          </ac:grpSpMkLst>
        </pc:grpChg>
        <pc:grpChg chg="add mod">
          <ac:chgData name="Ghosh, Pritam (UT-ITC)" userId="cd6f80bc-c522-45f3-b1a7-d07dea7c6c25" providerId="ADAL" clId="{34709E65-5DDE-4FDE-9154-EB06CC83569E}" dt="2025-09-19T12:49:01.939" v="3240" actId="164"/>
          <ac:grpSpMkLst>
            <pc:docMk/>
            <pc:sldMk cId="1529050425" sldId="258"/>
            <ac:grpSpMk id="19" creationId="{BAB36D5F-5109-57BB-F9C5-9A0403D20A37}"/>
          </ac:grpSpMkLst>
        </pc:grpChg>
        <pc:grpChg chg="add mod">
          <ac:chgData name="Ghosh, Pritam (UT-ITC)" userId="cd6f80bc-c522-45f3-b1a7-d07dea7c6c25" providerId="ADAL" clId="{34709E65-5DDE-4FDE-9154-EB06CC83569E}" dt="2025-09-19T12:49:09.484" v="3241" actId="164"/>
          <ac:grpSpMkLst>
            <pc:docMk/>
            <pc:sldMk cId="1529050425" sldId="258"/>
            <ac:grpSpMk id="20" creationId="{A2625D16-8498-5906-7FB5-607C5C592DF5}"/>
          </ac:grpSpMkLst>
        </pc:grpChg>
        <pc:grpChg chg="add mod">
          <ac:chgData name="Ghosh, Pritam (UT-ITC)" userId="cd6f80bc-c522-45f3-b1a7-d07dea7c6c25" providerId="ADAL" clId="{34709E65-5DDE-4FDE-9154-EB06CC83569E}" dt="2025-09-19T12:49:15.971" v="3242" actId="164"/>
          <ac:grpSpMkLst>
            <pc:docMk/>
            <pc:sldMk cId="1529050425" sldId="258"/>
            <ac:grpSpMk id="21" creationId="{7BAB3ED3-A867-59A5-14AB-CBE8F85ECC02}"/>
          </ac:grpSpMkLst>
        </pc:grpChg>
        <pc:grpChg chg="add mod">
          <ac:chgData name="Ghosh, Pritam (UT-ITC)" userId="cd6f80bc-c522-45f3-b1a7-d07dea7c6c25" providerId="ADAL" clId="{34709E65-5DDE-4FDE-9154-EB06CC83569E}" dt="2025-09-19T12:49:22.302" v="3243" actId="164"/>
          <ac:grpSpMkLst>
            <pc:docMk/>
            <pc:sldMk cId="1529050425" sldId="258"/>
            <ac:grpSpMk id="22" creationId="{0AD45D0D-126E-ACF4-2462-22178F1F0B14}"/>
          </ac:grpSpMkLst>
        </pc:grpChg>
        <pc:grpChg chg="add mod">
          <ac:chgData name="Ghosh, Pritam (UT-ITC)" userId="cd6f80bc-c522-45f3-b1a7-d07dea7c6c25" providerId="ADAL" clId="{34709E65-5DDE-4FDE-9154-EB06CC83569E}" dt="2025-09-19T12:49:28.747" v="3244" actId="164"/>
          <ac:grpSpMkLst>
            <pc:docMk/>
            <pc:sldMk cId="1529050425" sldId="258"/>
            <ac:grpSpMk id="23" creationId="{337D18C4-DDF0-3D40-C7F5-2A2AC9FE0D8E}"/>
          </ac:grpSpMkLst>
        </pc:grpChg>
        <pc:grpChg chg="add mod">
          <ac:chgData name="Ghosh, Pritam (UT-ITC)" userId="cd6f80bc-c522-45f3-b1a7-d07dea7c6c25" providerId="ADAL" clId="{34709E65-5DDE-4FDE-9154-EB06CC83569E}" dt="2025-09-19T12:49:34.693" v="3245" actId="164"/>
          <ac:grpSpMkLst>
            <pc:docMk/>
            <pc:sldMk cId="1529050425" sldId="258"/>
            <ac:grpSpMk id="24" creationId="{C17CC66D-A52E-95AC-DC8B-8D5E429BD81E}"/>
          </ac:grpSpMkLst>
        </pc:grpChg>
        <pc:grpChg chg="add mod">
          <ac:chgData name="Ghosh, Pritam (UT-ITC)" userId="cd6f80bc-c522-45f3-b1a7-d07dea7c6c25" providerId="ADAL" clId="{34709E65-5DDE-4FDE-9154-EB06CC83569E}" dt="2025-09-19T12:49:40.520" v="3246" actId="164"/>
          <ac:grpSpMkLst>
            <pc:docMk/>
            <pc:sldMk cId="1529050425" sldId="258"/>
            <ac:grpSpMk id="25" creationId="{1F7F0B76-AF33-2372-3075-9B87030A77CA}"/>
          </ac:grpSpMkLst>
        </pc:grpChg>
        <pc:grpChg chg="add mod">
          <ac:chgData name="Ghosh, Pritam (UT-ITC)" userId="cd6f80bc-c522-45f3-b1a7-d07dea7c6c25" providerId="ADAL" clId="{34709E65-5DDE-4FDE-9154-EB06CC83569E}" dt="2025-09-19T12:49:46.231" v="3247" actId="164"/>
          <ac:grpSpMkLst>
            <pc:docMk/>
            <pc:sldMk cId="1529050425" sldId="258"/>
            <ac:grpSpMk id="26" creationId="{47BA721B-2A22-3201-9DB7-B37B1FE3730D}"/>
          </ac:grpSpMkLst>
        </pc:grpChg>
        <pc:grpChg chg="add mod">
          <ac:chgData name="Ghosh, Pritam (UT-ITC)" userId="cd6f80bc-c522-45f3-b1a7-d07dea7c6c25" providerId="ADAL" clId="{34709E65-5DDE-4FDE-9154-EB06CC83569E}" dt="2025-09-19T12:49:52.276" v="3248" actId="164"/>
          <ac:grpSpMkLst>
            <pc:docMk/>
            <pc:sldMk cId="1529050425" sldId="258"/>
            <ac:grpSpMk id="27" creationId="{0B9796D8-3A39-A8D1-55FA-10A5F9078101}"/>
          </ac:grpSpMkLst>
        </pc:grpChg>
        <pc:grpChg chg="add mod">
          <ac:chgData name="Ghosh, Pritam (UT-ITC)" userId="cd6f80bc-c522-45f3-b1a7-d07dea7c6c25" providerId="ADAL" clId="{34709E65-5DDE-4FDE-9154-EB06CC83569E}" dt="2025-09-19T12:49:58.762" v="3249" actId="164"/>
          <ac:grpSpMkLst>
            <pc:docMk/>
            <pc:sldMk cId="1529050425" sldId="258"/>
            <ac:grpSpMk id="39" creationId="{51CB5B2B-0D91-56B0-1CC4-5352B48FAD24}"/>
          </ac:grpSpMkLst>
        </pc:grpChg>
        <pc:grpChg chg="add mod">
          <ac:chgData name="Ghosh, Pritam (UT-ITC)" userId="cd6f80bc-c522-45f3-b1a7-d07dea7c6c25" providerId="ADAL" clId="{34709E65-5DDE-4FDE-9154-EB06CC83569E}" dt="2025-09-19T12:50:05.473" v="3250" actId="164"/>
          <ac:grpSpMkLst>
            <pc:docMk/>
            <pc:sldMk cId="1529050425" sldId="258"/>
            <ac:grpSpMk id="48" creationId="{CB5993D0-30AF-46B5-1686-AD7A548BFE59}"/>
          </ac:grpSpMkLst>
        </pc:grpChg>
        <pc:grpChg chg="add mod">
          <ac:chgData name="Ghosh, Pritam (UT-ITC)" userId="cd6f80bc-c522-45f3-b1a7-d07dea7c6c25" providerId="ADAL" clId="{34709E65-5DDE-4FDE-9154-EB06CC83569E}" dt="2025-09-19T12:50:10.632" v="3251" actId="164"/>
          <ac:grpSpMkLst>
            <pc:docMk/>
            <pc:sldMk cId="1529050425" sldId="258"/>
            <ac:grpSpMk id="49" creationId="{4BB31062-ED26-7F4E-1C4B-BF2D39805161}"/>
          </ac:grpSpMkLst>
        </pc:grpChg>
        <pc:grpChg chg="add mod">
          <ac:chgData name="Ghosh, Pritam (UT-ITC)" userId="cd6f80bc-c522-45f3-b1a7-d07dea7c6c25" providerId="ADAL" clId="{34709E65-5DDE-4FDE-9154-EB06CC83569E}" dt="2025-09-19T12:50:22.122" v="3252" actId="164"/>
          <ac:grpSpMkLst>
            <pc:docMk/>
            <pc:sldMk cId="1529050425" sldId="258"/>
            <ac:grpSpMk id="50" creationId="{C2B1DC5D-E0C9-5FD0-464F-85F7BBB97B40}"/>
          </ac:grpSpMkLst>
        </pc:grpChg>
        <pc:grpChg chg="add mod">
          <ac:chgData name="Ghosh, Pritam (UT-ITC)" userId="cd6f80bc-c522-45f3-b1a7-d07dea7c6c25" providerId="ADAL" clId="{34709E65-5DDE-4FDE-9154-EB06CC83569E}" dt="2025-09-19T12:50:28.034" v="3253" actId="164"/>
          <ac:grpSpMkLst>
            <pc:docMk/>
            <pc:sldMk cId="1529050425" sldId="258"/>
            <ac:grpSpMk id="51" creationId="{4A561E46-FAAB-6D99-5236-B4894F3E9C6A}"/>
          </ac:grpSpMkLst>
        </pc:grpChg>
        <pc:picChg chg="add mod">
          <ac:chgData name="Ghosh, Pritam (UT-ITC)" userId="cd6f80bc-c522-45f3-b1a7-d07dea7c6c25" providerId="ADAL" clId="{34709E65-5DDE-4FDE-9154-EB06CC83569E}" dt="2025-09-19T12:48:44.251" v="3238" actId="164"/>
          <ac:picMkLst>
            <pc:docMk/>
            <pc:sldMk cId="1529050425" sldId="258"/>
            <ac:picMk id="16" creationId="{0480553A-614E-4D80-6139-13ADCF43D38F}"/>
          </ac:picMkLst>
        </pc:picChg>
        <pc:picChg chg="mod">
          <ac:chgData name="Ghosh, Pritam (UT-ITC)" userId="cd6f80bc-c522-45f3-b1a7-d07dea7c6c25" providerId="ADAL" clId="{34709E65-5DDE-4FDE-9154-EB06CC83569E}" dt="2025-09-19T12:48:44.251" v="3238" actId="164"/>
          <ac:picMkLst>
            <pc:docMk/>
            <pc:sldMk cId="1529050425" sldId="258"/>
            <ac:picMk id="33" creationId="{F226FBDA-544D-3D67-2958-2C53D295791C}"/>
          </ac:picMkLst>
        </pc:picChg>
        <pc:picChg chg="mod">
          <ac:chgData name="Ghosh, Pritam (UT-ITC)" userId="cd6f80bc-c522-45f3-b1a7-d07dea7c6c25" providerId="ADAL" clId="{34709E65-5DDE-4FDE-9154-EB06CC83569E}" dt="2025-09-19T12:48:50.530" v="3239" actId="164"/>
          <ac:picMkLst>
            <pc:docMk/>
            <pc:sldMk cId="1529050425" sldId="258"/>
            <ac:picMk id="41" creationId="{E4600580-118F-89CF-50BC-71D50D0F3209}"/>
          </ac:picMkLst>
        </pc:picChg>
        <pc:picChg chg="mod">
          <ac:chgData name="Ghosh, Pritam (UT-ITC)" userId="cd6f80bc-c522-45f3-b1a7-d07dea7c6c25" providerId="ADAL" clId="{34709E65-5DDE-4FDE-9154-EB06CC83569E}" dt="2025-09-19T12:49:28.747" v="3244" actId="164"/>
          <ac:picMkLst>
            <pc:docMk/>
            <pc:sldMk cId="1529050425" sldId="258"/>
            <ac:picMk id="46" creationId="{D39946B0-FBE1-02B9-41B1-11E3062BD492}"/>
          </ac:picMkLst>
        </pc:picChg>
        <pc:picChg chg="mod">
          <ac:chgData name="Ghosh, Pritam (UT-ITC)" userId="cd6f80bc-c522-45f3-b1a7-d07dea7c6c25" providerId="ADAL" clId="{34709E65-5DDE-4FDE-9154-EB06CC83569E}" dt="2025-09-19T12:50:22.122" v="3252" actId="164"/>
          <ac:picMkLst>
            <pc:docMk/>
            <pc:sldMk cId="1529050425" sldId="258"/>
            <ac:picMk id="105" creationId="{F569FE11-F397-4FF1-731B-58B6EC0E5605}"/>
          </ac:picMkLst>
        </pc:picChg>
        <pc:picChg chg="mod">
          <ac:chgData name="Ghosh, Pritam (UT-ITC)" userId="cd6f80bc-c522-45f3-b1a7-d07dea7c6c25" providerId="ADAL" clId="{34709E65-5DDE-4FDE-9154-EB06CC83569E}" dt="2025-09-19T12:50:22.122" v="3252" actId="164"/>
          <ac:picMkLst>
            <pc:docMk/>
            <pc:sldMk cId="1529050425" sldId="258"/>
            <ac:picMk id="109" creationId="{52DA5A08-482B-F365-1E5E-8FEBF42A9399}"/>
          </ac:picMkLst>
        </pc:picChg>
        <pc:picChg chg="mod">
          <ac:chgData name="Ghosh, Pritam (UT-ITC)" userId="cd6f80bc-c522-45f3-b1a7-d07dea7c6c25" providerId="ADAL" clId="{34709E65-5DDE-4FDE-9154-EB06CC83569E}" dt="2025-09-19T12:50:28.034" v="3253" actId="164"/>
          <ac:picMkLst>
            <pc:docMk/>
            <pc:sldMk cId="1529050425" sldId="258"/>
            <ac:picMk id="115" creationId="{03078A1F-9A8E-B1BB-90C5-C3611412FEE4}"/>
          </ac:picMkLst>
        </pc:picChg>
        <pc:picChg chg="mod">
          <ac:chgData name="Ghosh, Pritam (UT-ITC)" userId="cd6f80bc-c522-45f3-b1a7-d07dea7c6c25" providerId="ADAL" clId="{34709E65-5DDE-4FDE-9154-EB06CC83569E}" dt="2025-09-19T12:50:28.034" v="3253" actId="164"/>
          <ac:picMkLst>
            <pc:docMk/>
            <pc:sldMk cId="1529050425" sldId="258"/>
            <ac:picMk id="119" creationId="{2A9CDF3D-C453-46CD-A85C-8FECB75A53FE}"/>
          </ac:picMkLst>
        </pc:picChg>
        <pc:picChg chg="mod">
          <ac:chgData name="Ghosh, Pritam (UT-ITC)" userId="cd6f80bc-c522-45f3-b1a7-d07dea7c6c25" providerId="ADAL" clId="{34709E65-5DDE-4FDE-9154-EB06CC83569E}" dt="2025-09-19T12:49:09.484" v="3241" actId="164"/>
          <ac:picMkLst>
            <pc:docMk/>
            <pc:sldMk cId="1529050425" sldId="258"/>
            <ac:picMk id="124" creationId="{527CFE76-6591-B8C8-1039-0BBF0219A91A}"/>
          </ac:picMkLst>
        </pc:picChg>
        <pc:picChg chg="mod">
          <ac:chgData name="Ghosh, Pritam (UT-ITC)" userId="cd6f80bc-c522-45f3-b1a7-d07dea7c6c25" providerId="ADAL" clId="{34709E65-5DDE-4FDE-9154-EB06CC83569E}" dt="2025-09-19T12:49:09.484" v="3241" actId="164"/>
          <ac:picMkLst>
            <pc:docMk/>
            <pc:sldMk cId="1529050425" sldId="258"/>
            <ac:picMk id="127" creationId="{16B901E4-9DF0-8A5F-2FBE-C3F6E0821480}"/>
          </ac:picMkLst>
        </pc:picChg>
        <pc:picChg chg="mod">
          <ac:chgData name="Ghosh, Pritam (UT-ITC)" userId="cd6f80bc-c522-45f3-b1a7-d07dea7c6c25" providerId="ADAL" clId="{34709E65-5DDE-4FDE-9154-EB06CC83569E}" dt="2025-09-19T12:49:15.971" v="3242" actId="164"/>
          <ac:picMkLst>
            <pc:docMk/>
            <pc:sldMk cId="1529050425" sldId="258"/>
            <ac:picMk id="130" creationId="{12B048C8-0C61-BA6C-E9CD-8E778372B1A7}"/>
          </ac:picMkLst>
        </pc:picChg>
        <pc:picChg chg="mod">
          <ac:chgData name="Ghosh, Pritam (UT-ITC)" userId="cd6f80bc-c522-45f3-b1a7-d07dea7c6c25" providerId="ADAL" clId="{34709E65-5DDE-4FDE-9154-EB06CC83569E}" dt="2025-09-19T12:49:22.302" v="3243" actId="164"/>
          <ac:picMkLst>
            <pc:docMk/>
            <pc:sldMk cId="1529050425" sldId="258"/>
            <ac:picMk id="134" creationId="{66E956A1-0482-CD0C-DE4D-3B5D029A06AE}"/>
          </ac:picMkLst>
        </pc:picChg>
        <pc:picChg chg="mod">
          <ac:chgData name="Ghosh, Pritam (UT-ITC)" userId="cd6f80bc-c522-45f3-b1a7-d07dea7c6c25" providerId="ADAL" clId="{34709E65-5DDE-4FDE-9154-EB06CC83569E}" dt="2025-09-19T12:49:46.231" v="3247" actId="164"/>
          <ac:picMkLst>
            <pc:docMk/>
            <pc:sldMk cId="1529050425" sldId="258"/>
            <ac:picMk id="138" creationId="{A1657695-1286-6847-9439-6E15511850DE}"/>
          </ac:picMkLst>
        </pc:picChg>
        <pc:picChg chg="mod">
          <ac:chgData name="Ghosh, Pritam (UT-ITC)" userId="cd6f80bc-c522-45f3-b1a7-d07dea7c6c25" providerId="ADAL" clId="{34709E65-5DDE-4FDE-9154-EB06CC83569E}" dt="2025-09-19T12:49:34.693" v="3245" actId="164"/>
          <ac:picMkLst>
            <pc:docMk/>
            <pc:sldMk cId="1529050425" sldId="258"/>
            <ac:picMk id="142" creationId="{A469DE94-B130-F92D-C52F-67F138B6AB4D}"/>
          </ac:picMkLst>
        </pc:picChg>
        <pc:picChg chg="mod">
          <ac:chgData name="Ghosh, Pritam (UT-ITC)" userId="cd6f80bc-c522-45f3-b1a7-d07dea7c6c25" providerId="ADAL" clId="{34709E65-5DDE-4FDE-9154-EB06CC83569E}" dt="2025-09-19T12:49:40.520" v="3246" actId="164"/>
          <ac:picMkLst>
            <pc:docMk/>
            <pc:sldMk cId="1529050425" sldId="258"/>
            <ac:picMk id="146" creationId="{BE1167B5-ACBF-4351-7C8E-D038C358AF8C}"/>
          </ac:picMkLst>
        </pc:picChg>
        <pc:picChg chg="mod">
          <ac:chgData name="Ghosh, Pritam (UT-ITC)" userId="cd6f80bc-c522-45f3-b1a7-d07dea7c6c25" providerId="ADAL" clId="{34709E65-5DDE-4FDE-9154-EB06CC83569E}" dt="2025-09-19T12:49:52.276" v="3248" actId="164"/>
          <ac:picMkLst>
            <pc:docMk/>
            <pc:sldMk cId="1529050425" sldId="258"/>
            <ac:picMk id="150" creationId="{A5CBE5AA-AE35-2A2F-3BAD-312F0AD2B1D2}"/>
          </ac:picMkLst>
        </pc:picChg>
        <pc:picChg chg="mod">
          <ac:chgData name="Ghosh, Pritam (UT-ITC)" userId="cd6f80bc-c522-45f3-b1a7-d07dea7c6c25" providerId="ADAL" clId="{34709E65-5DDE-4FDE-9154-EB06CC83569E}" dt="2025-09-19T12:49:15.971" v="3242" actId="164"/>
          <ac:picMkLst>
            <pc:docMk/>
            <pc:sldMk cId="1529050425" sldId="258"/>
            <ac:picMk id="156" creationId="{D30B5682-1AC8-6A15-914E-2DBF15BD610B}"/>
          </ac:picMkLst>
        </pc:picChg>
        <pc:picChg chg="mod">
          <ac:chgData name="Ghosh, Pritam (UT-ITC)" userId="cd6f80bc-c522-45f3-b1a7-d07dea7c6c25" providerId="ADAL" clId="{34709E65-5DDE-4FDE-9154-EB06CC83569E}" dt="2025-09-19T12:49:46.231" v="3247" actId="164"/>
          <ac:picMkLst>
            <pc:docMk/>
            <pc:sldMk cId="1529050425" sldId="258"/>
            <ac:picMk id="158" creationId="{B33C6191-C86A-881B-4413-B3B67910428E}"/>
          </ac:picMkLst>
        </pc:picChg>
        <pc:picChg chg="mod">
          <ac:chgData name="Ghosh, Pritam (UT-ITC)" userId="cd6f80bc-c522-45f3-b1a7-d07dea7c6c25" providerId="ADAL" clId="{34709E65-5DDE-4FDE-9154-EB06CC83569E}" dt="2025-09-19T12:49:52.276" v="3248" actId="164"/>
          <ac:picMkLst>
            <pc:docMk/>
            <pc:sldMk cId="1529050425" sldId="258"/>
            <ac:picMk id="160" creationId="{84AA514A-2EB3-C750-86D9-64DA8F6833C9}"/>
          </ac:picMkLst>
        </pc:picChg>
        <pc:picChg chg="mod">
          <ac:chgData name="Ghosh, Pritam (UT-ITC)" userId="cd6f80bc-c522-45f3-b1a7-d07dea7c6c25" providerId="ADAL" clId="{34709E65-5DDE-4FDE-9154-EB06CC83569E}" dt="2025-09-19T12:49:22.302" v="3243" actId="164"/>
          <ac:picMkLst>
            <pc:docMk/>
            <pc:sldMk cId="1529050425" sldId="258"/>
            <ac:picMk id="162" creationId="{39A1CB73-ADB4-C693-378F-B97B9116F273}"/>
          </ac:picMkLst>
        </pc:picChg>
        <pc:picChg chg="mod">
          <ac:chgData name="Ghosh, Pritam (UT-ITC)" userId="cd6f80bc-c522-45f3-b1a7-d07dea7c6c25" providerId="ADAL" clId="{34709E65-5DDE-4FDE-9154-EB06CC83569E}" dt="2025-09-19T12:49:40.520" v="3246" actId="164"/>
          <ac:picMkLst>
            <pc:docMk/>
            <pc:sldMk cId="1529050425" sldId="258"/>
            <ac:picMk id="164" creationId="{905D0E3A-D646-2F66-7916-3C6720F61351}"/>
          </ac:picMkLst>
        </pc:picChg>
        <pc:picChg chg="mod">
          <ac:chgData name="Ghosh, Pritam (UT-ITC)" userId="cd6f80bc-c522-45f3-b1a7-d07dea7c6c25" providerId="ADAL" clId="{34709E65-5DDE-4FDE-9154-EB06CC83569E}" dt="2025-09-19T12:49:34.693" v="3245" actId="164"/>
          <ac:picMkLst>
            <pc:docMk/>
            <pc:sldMk cId="1529050425" sldId="258"/>
            <ac:picMk id="166" creationId="{7C485A02-840B-7E45-01D3-0B83B6558012}"/>
          </ac:picMkLst>
        </pc:picChg>
        <pc:picChg chg="mod">
          <ac:chgData name="Ghosh, Pritam (UT-ITC)" userId="cd6f80bc-c522-45f3-b1a7-d07dea7c6c25" providerId="ADAL" clId="{34709E65-5DDE-4FDE-9154-EB06CC83569E}" dt="2025-09-19T12:49:01.939" v="3240" actId="164"/>
          <ac:picMkLst>
            <pc:docMk/>
            <pc:sldMk cId="1529050425" sldId="258"/>
            <ac:picMk id="171" creationId="{7EC3730C-7B25-0AAD-ADFB-987CA8F17EA3}"/>
          </ac:picMkLst>
        </pc:picChg>
        <pc:picChg chg="mod">
          <ac:chgData name="Ghosh, Pritam (UT-ITC)" userId="cd6f80bc-c522-45f3-b1a7-d07dea7c6c25" providerId="ADAL" clId="{34709E65-5DDE-4FDE-9154-EB06CC83569E}" dt="2025-09-19T12:49:01.939" v="3240" actId="164"/>
          <ac:picMkLst>
            <pc:docMk/>
            <pc:sldMk cId="1529050425" sldId="258"/>
            <ac:picMk id="175" creationId="{2B771BF0-A91E-FBC6-7449-C99583C10DD8}"/>
          </ac:picMkLst>
        </pc:picChg>
        <pc:picChg chg="add mod">
          <ac:chgData name="Ghosh, Pritam (UT-ITC)" userId="cd6f80bc-c522-45f3-b1a7-d07dea7c6c25" providerId="ADAL" clId="{34709E65-5DDE-4FDE-9154-EB06CC83569E}" dt="2025-09-19T12:49:28.747" v="3244" actId="164"/>
          <ac:picMkLst>
            <pc:docMk/>
            <pc:sldMk cId="1529050425" sldId="258"/>
            <ac:picMk id="1026" creationId="{F8770688-81F4-A559-C0EC-17FB179B3D5C}"/>
          </ac:picMkLst>
        </pc:picChg>
        <pc:picChg chg="mod">
          <ac:chgData name="Ghosh, Pritam (UT-ITC)" userId="cd6f80bc-c522-45f3-b1a7-d07dea7c6c25" providerId="ADAL" clId="{34709E65-5DDE-4FDE-9154-EB06CC83569E}" dt="2025-09-19T12:48:50.530" v="3239" actId="164"/>
          <ac:picMkLst>
            <pc:docMk/>
            <pc:sldMk cId="1529050425" sldId="258"/>
            <ac:picMk id="2052" creationId="{B44B92B9-6FA9-D081-97C7-9E348152D932}"/>
          </ac:picMkLst>
        </pc:picChg>
        <pc:picChg chg="mod">
          <ac:chgData name="Ghosh, Pritam (UT-ITC)" userId="cd6f80bc-c522-45f3-b1a7-d07dea7c6c25" providerId="ADAL" clId="{34709E65-5DDE-4FDE-9154-EB06CC83569E}" dt="2025-09-19T12:49:58.762" v="3249" actId="164"/>
          <ac:picMkLst>
            <pc:docMk/>
            <pc:sldMk cId="1529050425" sldId="258"/>
            <ac:picMk id="2058" creationId="{87FB46BE-DD71-658D-4F00-36473E345174}"/>
          </ac:picMkLst>
        </pc:picChg>
        <pc:picChg chg="mod">
          <ac:chgData name="Ghosh, Pritam (UT-ITC)" userId="cd6f80bc-c522-45f3-b1a7-d07dea7c6c25" providerId="ADAL" clId="{34709E65-5DDE-4FDE-9154-EB06CC83569E}" dt="2025-09-19T12:50:05.473" v="3250" actId="164"/>
          <ac:picMkLst>
            <pc:docMk/>
            <pc:sldMk cId="1529050425" sldId="258"/>
            <ac:picMk id="2064" creationId="{735FB2D6-3FB8-22A7-BBCD-78A62C940DB0}"/>
          </ac:picMkLst>
        </pc:picChg>
        <pc:picChg chg="mod">
          <ac:chgData name="Ghosh, Pritam (UT-ITC)" userId="cd6f80bc-c522-45f3-b1a7-d07dea7c6c25" providerId="ADAL" clId="{34709E65-5DDE-4FDE-9154-EB06CC83569E}" dt="2025-09-19T12:50:05.473" v="3250" actId="164"/>
          <ac:picMkLst>
            <pc:docMk/>
            <pc:sldMk cId="1529050425" sldId="258"/>
            <ac:picMk id="2069" creationId="{232AC0A3-A805-CD74-872A-6773EEDE5AD4}"/>
          </ac:picMkLst>
        </pc:picChg>
        <pc:picChg chg="mod">
          <ac:chgData name="Ghosh, Pritam (UT-ITC)" userId="cd6f80bc-c522-45f3-b1a7-d07dea7c6c25" providerId="ADAL" clId="{34709E65-5DDE-4FDE-9154-EB06CC83569E}" dt="2025-09-19T12:50:10.632" v="3251" actId="164"/>
          <ac:picMkLst>
            <pc:docMk/>
            <pc:sldMk cId="1529050425" sldId="258"/>
            <ac:picMk id="2071" creationId="{7F75F7EE-FA04-40A5-0460-8A145B08018D}"/>
          </ac:picMkLst>
        </pc:picChg>
        <pc:picChg chg="mod">
          <ac:chgData name="Ghosh, Pritam (UT-ITC)" userId="cd6f80bc-c522-45f3-b1a7-d07dea7c6c25" providerId="ADAL" clId="{34709E65-5DDE-4FDE-9154-EB06CC83569E}" dt="2025-09-19T12:50:10.632" v="3251" actId="164"/>
          <ac:picMkLst>
            <pc:docMk/>
            <pc:sldMk cId="1529050425" sldId="258"/>
            <ac:picMk id="2076" creationId="{7CDAE883-B322-14B3-1E9D-0B1E105D4529}"/>
          </ac:picMkLst>
        </pc:picChg>
      </pc:sldChg>
      <pc:sldChg chg="addSp delSp modSp mod">
        <pc:chgData name="Ghosh, Pritam (UT-ITC)" userId="cd6f80bc-c522-45f3-b1a7-d07dea7c6c25" providerId="ADAL" clId="{34709E65-5DDE-4FDE-9154-EB06CC83569E}" dt="2025-09-19T12:45:13.032" v="3205" actId="164"/>
        <pc:sldMkLst>
          <pc:docMk/>
          <pc:sldMk cId="3899330715" sldId="260"/>
        </pc:sldMkLst>
        <pc:spChg chg="mod">
          <ac:chgData name="Ghosh, Pritam (UT-ITC)" userId="cd6f80bc-c522-45f3-b1a7-d07dea7c6c25" providerId="ADAL" clId="{34709E65-5DDE-4FDE-9154-EB06CC83569E}" dt="2025-09-19T12:44:45.057" v="3200" actId="164"/>
          <ac:spMkLst>
            <pc:docMk/>
            <pc:sldMk cId="3899330715" sldId="260"/>
            <ac:spMk id="33" creationId="{2EB9C147-A92F-BAB3-07D7-B567737C2089}"/>
          </ac:spMkLst>
        </pc:spChg>
        <pc:spChg chg="mod">
          <ac:chgData name="Ghosh, Pritam (UT-ITC)" userId="cd6f80bc-c522-45f3-b1a7-d07dea7c6c25" providerId="ADAL" clId="{34709E65-5DDE-4FDE-9154-EB06CC83569E}" dt="2025-09-19T12:44:45.057" v="3200" actId="164"/>
          <ac:spMkLst>
            <pc:docMk/>
            <pc:sldMk cId="3899330715" sldId="260"/>
            <ac:spMk id="34" creationId="{6AD2A8A1-B656-9C36-81EA-C1ED1577A0B0}"/>
          </ac:spMkLst>
        </pc:spChg>
        <pc:spChg chg="mod">
          <ac:chgData name="Ghosh, Pritam (UT-ITC)" userId="cd6f80bc-c522-45f3-b1a7-d07dea7c6c25" providerId="ADAL" clId="{34709E65-5DDE-4FDE-9154-EB06CC83569E}" dt="2025-09-19T12:45:13.032" v="3205" actId="164"/>
          <ac:spMkLst>
            <pc:docMk/>
            <pc:sldMk cId="3899330715" sldId="260"/>
            <ac:spMk id="40" creationId="{B5932EB2-D3EA-7D77-8298-C0C3F89709E0}"/>
          </ac:spMkLst>
        </pc:spChg>
        <pc:spChg chg="mod">
          <ac:chgData name="Ghosh, Pritam (UT-ITC)" userId="cd6f80bc-c522-45f3-b1a7-d07dea7c6c25" providerId="ADAL" clId="{34709E65-5DDE-4FDE-9154-EB06CC83569E}" dt="2025-09-19T12:45:13.032" v="3205" actId="164"/>
          <ac:spMkLst>
            <pc:docMk/>
            <pc:sldMk cId="3899330715" sldId="260"/>
            <ac:spMk id="41" creationId="{A1815AD3-D437-E30F-CD7E-5680ACBC586F}"/>
          </ac:spMkLst>
        </pc:spChg>
        <pc:spChg chg="mod">
          <ac:chgData name="Ghosh, Pritam (UT-ITC)" userId="cd6f80bc-c522-45f3-b1a7-d07dea7c6c25" providerId="ADAL" clId="{34709E65-5DDE-4FDE-9154-EB06CC83569E}" dt="2025-09-19T12:42:31.049" v="3190" actId="164"/>
          <ac:spMkLst>
            <pc:docMk/>
            <pc:sldMk cId="3899330715" sldId="260"/>
            <ac:spMk id="51" creationId="{18E6D07D-4AB6-CC0E-1946-0ED8F9D471FC}"/>
          </ac:spMkLst>
        </pc:spChg>
        <pc:spChg chg="mod">
          <ac:chgData name="Ghosh, Pritam (UT-ITC)" userId="cd6f80bc-c522-45f3-b1a7-d07dea7c6c25" providerId="ADAL" clId="{34709E65-5DDE-4FDE-9154-EB06CC83569E}" dt="2025-09-19T12:42:31.049" v="3190" actId="164"/>
          <ac:spMkLst>
            <pc:docMk/>
            <pc:sldMk cId="3899330715" sldId="260"/>
            <ac:spMk id="52" creationId="{4D219D93-BB32-FA50-2D14-027CB7C54B43}"/>
          </ac:spMkLst>
        </pc:spChg>
        <pc:spChg chg="mod">
          <ac:chgData name="Ghosh, Pritam (UT-ITC)" userId="cd6f80bc-c522-45f3-b1a7-d07dea7c6c25" providerId="ADAL" clId="{34709E65-5DDE-4FDE-9154-EB06CC83569E}" dt="2025-09-19T12:44:28.927" v="3199" actId="164"/>
          <ac:spMkLst>
            <pc:docMk/>
            <pc:sldMk cId="3899330715" sldId="260"/>
            <ac:spMk id="61" creationId="{46A0FED9-4FDA-2C94-81EA-0337E97D9ED8}"/>
          </ac:spMkLst>
        </pc:spChg>
        <pc:spChg chg="mod">
          <ac:chgData name="Ghosh, Pritam (UT-ITC)" userId="cd6f80bc-c522-45f3-b1a7-d07dea7c6c25" providerId="ADAL" clId="{34709E65-5DDE-4FDE-9154-EB06CC83569E}" dt="2025-09-19T12:44:28.927" v="3199" actId="164"/>
          <ac:spMkLst>
            <pc:docMk/>
            <pc:sldMk cId="3899330715" sldId="260"/>
            <ac:spMk id="62" creationId="{E550569E-6868-3189-6540-3810E15FABD6}"/>
          </ac:spMkLst>
        </pc:spChg>
        <pc:spChg chg="mod">
          <ac:chgData name="Ghosh, Pritam (UT-ITC)" userId="cd6f80bc-c522-45f3-b1a7-d07dea7c6c25" providerId="ADAL" clId="{34709E65-5DDE-4FDE-9154-EB06CC83569E}" dt="2025-09-19T12:44:21.629" v="3198" actId="164"/>
          <ac:spMkLst>
            <pc:docMk/>
            <pc:sldMk cId="3899330715" sldId="260"/>
            <ac:spMk id="71" creationId="{687AAFB9-17F6-BF44-C1D3-84AE1D4C865F}"/>
          </ac:spMkLst>
        </pc:spChg>
        <pc:spChg chg="mod">
          <ac:chgData name="Ghosh, Pritam (UT-ITC)" userId="cd6f80bc-c522-45f3-b1a7-d07dea7c6c25" providerId="ADAL" clId="{34709E65-5DDE-4FDE-9154-EB06CC83569E}" dt="2025-09-19T12:44:21.629" v="3198" actId="164"/>
          <ac:spMkLst>
            <pc:docMk/>
            <pc:sldMk cId="3899330715" sldId="260"/>
            <ac:spMk id="72" creationId="{78C8942B-2677-AC45-9052-1BC1CEBB6732}"/>
          </ac:spMkLst>
        </pc:spChg>
        <pc:spChg chg="mod">
          <ac:chgData name="Ghosh, Pritam (UT-ITC)" userId="cd6f80bc-c522-45f3-b1a7-d07dea7c6c25" providerId="ADAL" clId="{34709E65-5DDE-4FDE-9154-EB06CC83569E}" dt="2025-09-19T12:43:49.280" v="3194" actId="164"/>
          <ac:spMkLst>
            <pc:docMk/>
            <pc:sldMk cId="3899330715" sldId="260"/>
            <ac:spMk id="81" creationId="{EB921A48-34EB-0D1E-B658-6BC975EA20B9}"/>
          </ac:spMkLst>
        </pc:spChg>
        <pc:spChg chg="mod">
          <ac:chgData name="Ghosh, Pritam (UT-ITC)" userId="cd6f80bc-c522-45f3-b1a7-d07dea7c6c25" providerId="ADAL" clId="{34709E65-5DDE-4FDE-9154-EB06CC83569E}" dt="2025-09-19T12:43:49.280" v="3194" actId="164"/>
          <ac:spMkLst>
            <pc:docMk/>
            <pc:sldMk cId="3899330715" sldId="260"/>
            <ac:spMk id="82" creationId="{2B9B7B0C-6D93-E0FC-88CE-E0D70AF9D71A}"/>
          </ac:spMkLst>
        </pc:spChg>
        <pc:spChg chg="mod">
          <ac:chgData name="Ghosh, Pritam (UT-ITC)" userId="cd6f80bc-c522-45f3-b1a7-d07dea7c6c25" providerId="ADAL" clId="{34709E65-5DDE-4FDE-9154-EB06CC83569E}" dt="2025-09-19T12:42:37.357" v="3191" actId="164"/>
          <ac:spMkLst>
            <pc:docMk/>
            <pc:sldMk cId="3899330715" sldId="260"/>
            <ac:spMk id="96" creationId="{D30F3AF2-9B0F-4FDA-E576-2C91436670A5}"/>
          </ac:spMkLst>
        </pc:spChg>
        <pc:spChg chg="mod">
          <ac:chgData name="Ghosh, Pritam (UT-ITC)" userId="cd6f80bc-c522-45f3-b1a7-d07dea7c6c25" providerId="ADAL" clId="{34709E65-5DDE-4FDE-9154-EB06CC83569E}" dt="2025-09-19T12:42:37.357" v="3191" actId="164"/>
          <ac:spMkLst>
            <pc:docMk/>
            <pc:sldMk cId="3899330715" sldId="260"/>
            <ac:spMk id="97" creationId="{2F956260-564F-896E-2DFE-5C4D1EFA9F46}"/>
          </ac:spMkLst>
        </pc:spChg>
        <pc:spChg chg="mod">
          <ac:chgData name="Ghosh, Pritam (UT-ITC)" userId="cd6f80bc-c522-45f3-b1a7-d07dea7c6c25" providerId="ADAL" clId="{34709E65-5DDE-4FDE-9154-EB06CC83569E}" dt="2025-09-19T12:44:12.193" v="3197" actId="164"/>
          <ac:spMkLst>
            <pc:docMk/>
            <pc:sldMk cId="3899330715" sldId="260"/>
            <ac:spMk id="101" creationId="{D36F48B0-D141-99D9-39D6-36FB36A90332}"/>
          </ac:spMkLst>
        </pc:spChg>
        <pc:spChg chg="mod">
          <ac:chgData name="Ghosh, Pritam (UT-ITC)" userId="cd6f80bc-c522-45f3-b1a7-d07dea7c6c25" providerId="ADAL" clId="{34709E65-5DDE-4FDE-9154-EB06CC83569E}" dt="2025-09-19T12:44:12.193" v="3197" actId="164"/>
          <ac:spMkLst>
            <pc:docMk/>
            <pc:sldMk cId="3899330715" sldId="260"/>
            <ac:spMk id="102" creationId="{276C7749-D2B2-4AE2-A9B4-F8F77FAA1567}"/>
          </ac:spMkLst>
        </pc:spChg>
        <pc:spChg chg="mod">
          <ac:chgData name="Ghosh, Pritam (UT-ITC)" userId="cd6f80bc-c522-45f3-b1a7-d07dea7c6c25" providerId="ADAL" clId="{34709E65-5DDE-4FDE-9154-EB06CC83569E}" dt="2025-09-19T12:44:45.057" v="3200" actId="164"/>
          <ac:spMkLst>
            <pc:docMk/>
            <pc:sldMk cId="3899330715" sldId="260"/>
            <ac:spMk id="103" creationId="{DBB0C939-8A1E-F654-2597-5E708C6FF49F}"/>
          </ac:spMkLst>
        </pc:spChg>
        <pc:spChg chg="mod">
          <ac:chgData name="Ghosh, Pritam (UT-ITC)" userId="cd6f80bc-c522-45f3-b1a7-d07dea7c6c25" providerId="ADAL" clId="{34709E65-5DDE-4FDE-9154-EB06CC83569E}" dt="2025-09-19T12:42:31.049" v="3190" actId="164"/>
          <ac:spMkLst>
            <pc:docMk/>
            <pc:sldMk cId="3899330715" sldId="260"/>
            <ac:spMk id="111" creationId="{AA5B0B73-3744-9E91-8BA2-C086D74CC57C}"/>
          </ac:spMkLst>
        </pc:spChg>
        <pc:spChg chg="mod topLvl">
          <ac:chgData name="Ghosh, Pritam (UT-ITC)" userId="cd6f80bc-c522-45f3-b1a7-d07dea7c6c25" providerId="ADAL" clId="{34709E65-5DDE-4FDE-9154-EB06CC83569E}" dt="2025-09-19T12:43:49.280" v="3194" actId="164"/>
          <ac:spMkLst>
            <pc:docMk/>
            <pc:sldMk cId="3899330715" sldId="260"/>
            <ac:spMk id="113" creationId="{33C8D78C-6A45-F1B5-CED6-B023FC8BBDAD}"/>
          </ac:spMkLst>
        </pc:spChg>
        <pc:spChg chg="mod">
          <ac:chgData name="Ghosh, Pritam (UT-ITC)" userId="cd6f80bc-c522-45f3-b1a7-d07dea7c6c25" providerId="ADAL" clId="{34709E65-5DDE-4FDE-9154-EB06CC83569E}" dt="2025-09-19T12:42:37.357" v="3191" actId="164"/>
          <ac:spMkLst>
            <pc:docMk/>
            <pc:sldMk cId="3899330715" sldId="260"/>
            <ac:spMk id="117" creationId="{28BF3529-FA43-904C-E837-3F8A09E857B8}"/>
          </ac:spMkLst>
        </pc:spChg>
        <pc:spChg chg="mod">
          <ac:chgData name="Ghosh, Pritam (UT-ITC)" userId="cd6f80bc-c522-45f3-b1a7-d07dea7c6c25" providerId="ADAL" clId="{34709E65-5DDE-4FDE-9154-EB06CC83569E}" dt="2025-09-19T12:44:21.629" v="3198" actId="164"/>
          <ac:spMkLst>
            <pc:docMk/>
            <pc:sldMk cId="3899330715" sldId="260"/>
            <ac:spMk id="119" creationId="{8AC02CF5-E6E7-7D8D-E726-80A5CFE0296A}"/>
          </ac:spMkLst>
        </pc:spChg>
        <pc:spChg chg="mod">
          <ac:chgData name="Ghosh, Pritam (UT-ITC)" userId="cd6f80bc-c522-45f3-b1a7-d07dea7c6c25" providerId="ADAL" clId="{34709E65-5DDE-4FDE-9154-EB06CC83569E}" dt="2025-09-19T12:44:28.927" v="3199" actId="164"/>
          <ac:spMkLst>
            <pc:docMk/>
            <pc:sldMk cId="3899330715" sldId="260"/>
            <ac:spMk id="121" creationId="{7CB92A3A-44D9-92DD-29E7-B770C95095BC}"/>
          </ac:spMkLst>
        </pc:spChg>
        <pc:spChg chg="mod">
          <ac:chgData name="Ghosh, Pritam (UT-ITC)" userId="cd6f80bc-c522-45f3-b1a7-d07dea7c6c25" providerId="ADAL" clId="{34709E65-5DDE-4FDE-9154-EB06CC83569E}" dt="2025-09-19T12:44:12.193" v="3197" actId="164"/>
          <ac:spMkLst>
            <pc:docMk/>
            <pc:sldMk cId="3899330715" sldId="260"/>
            <ac:spMk id="123" creationId="{47CC3AF5-F189-7EDD-4A49-A3B2925C3174}"/>
          </ac:spMkLst>
        </pc:spChg>
        <pc:spChg chg="mod">
          <ac:chgData name="Ghosh, Pritam (UT-ITC)" userId="cd6f80bc-c522-45f3-b1a7-d07dea7c6c25" providerId="ADAL" clId="{34709E65-5DDE-4FDE-9154-EB06CC83569E}" dt="2025-09-19T12:44:52.545" v="3201" actId="164"/>
          <ac:spMkLst>
            <pc:docMk/>
            <pc:sldMk cId="3899330715" sldId="260"/>
            <ac:spMk id="129" creationId="{1E412796-D03D-FE7E-C13F-671156B965B1}"/>
          </ac:spMkLst>
        </pc:spChg>
        <pc:spChg chg="mod">
          <ac:chgData name="Ghosh, Pritam (UT-ITC)" userId="cd6f80bc-c522-45f3-b1a7-d07dea7c6c25" providerId="ADAL" clId="{34709E65-5DDE-4FDE-9154-EB06CC83569E}" dt="2025-09-19T12:44:52.545" v="3201" actId="164"/>
          <ac:spMkLst>
            <pc:docMk/>
            <pc:sldMk cId="3899330715" sldId="260"/>
            <ac:spMk id="130" creationId="{A73EB934-80FF-724A-8A3C-93224CDFAE2C}"/>
          </ac:spMkLst>
        </pc:spChg>
        <pc:spChg chg="mod">
          <ac:chgData name="Ghosh, Pritam (UT-ITC)" userId="cd6f80bc-c522-45f3-b1a7-d07dea7c6c25" providerId="ADAL" clId="{34709E65-5DDE-4FDE-9154-EB06CC83569E}" dt="2025-09-19T12:45:08.391" v="3204" actId="164"/>
          <ac:spMkLst>
            <pc:docMk/>
            <pc:sldMk cId="3899330715" sldId="260"/>
            <ac:spMk id="134" creationId="{ED745146-39E4-D264-0DE8-99E24BF2B794}"/>
          </ac:spMkLst>
        </pc:spChg>
        <pc:spChg chg="mod">
          <ac:chgData name="Ghosh, Pritam (UT-ITC)" userId="cd6f80bc-c522-45f3-b1a7-d07dea7c6c25" providerId="ADAL" clId="{34709E65-5DDE-4FDE-9154-EB06CC83569E}" dt="2025-09-19T12:45:08.391" v="3204" actId="164"/>
          <ac:spMkLst>
            <pc:docMk/>
            <pc:sldMk cId="3899330715" sldId="260"/>
            <ac:spMk id="135" creationId="{21D4391B-1E4E-5486-C8FF-903ABF6D4F00}"/>
          </ac:spMkLst>
        </pc:spChg>
        <pc:spChg chg="mod">
          <ac:chgData name="Ghosh, Pritam (UT-ITC)" userId="cd6f80bc-c522-45f3-b1a7-d07dea7c6c25" providerId="ADAL" clId="{34709E65-5DDE-4FDE-9154-EB06CC83569E}" dt="2025-09-19T12:44:57.143" v="3202" actId="164"/>
          <ac:spMkLst>
            <pc:docMk/>
            <pc:sldMk cId="3899330715" sldId="260"/>
            <ac:spMk id="139" creationId="{E96B101B-2761-2A46-EAA7-7EA2C8B7CD59}"/>
          </ac:spMkLst>
        </pc:spChg>
        <pc:spChg chg="mod">
          <ac:chgData name="Ghosh, Pritam (UT-ITC)" userId="cd6f80bc-c522-45f3-b1a7-d07dea7c6c25" providerId="ADAL" clId="{34709E65-5DDE-4FDE-9154-EB06CC83569E}" dt="2025-09-19T12:44:57.143" v="3202" actId="164"/>
          <ac:spMkLst>
            <pc:docMk/>
            <pc:sldMk cId="3899330715" sldId="260"/>
            <ac:spMk id="140" creationId="{F1D6F614-1D52-7A92-EF04-12EEF627FD01}"/>
          </ac:spMkLst>
        </pc:spChg>
        <pc:spChg chg="mod">
          <ac:chgData name="Ghosh, Pritam (UT-ITC)" userId="cd6f80bc-c522-45f3-b1a7-d07dea7c6c25" providerId="ADAL" clId="{34709E65-5DDE-4FDE-9154-EB06CC83569E}" dt="2025-09-19T12:45:02.472" v="3203" actId="164"/>
          <ac:spMkLst>
            <pc:docMk/>
            <pc:sldMk cId="3899330715" sldId="260"/>
            <ac:spMk id="144" creationId="{66C92D45-042D-913E-13AC-E3AFB787221C}"/>
          </ac:spMkLst>
        </pc:spChg>
        <pc:spChg chg="mod">
          <ac:chgData name="Ghosh, Pritam (UT-ITC)" userId="cd6f80bc-c522-45f3-b1a7-d07dea7c6c25" providerId="ADAL" clId="{34709E65-5DDE-4FDE-9154-EB06CC83569E}" dt="2025-09-19T12:45:02.472" v="3203" actId="164"/>
          <ac:spMkLst>
            <pc:docMk/>
            <pc:sldMk cId="3899330715" sldId="260"/>
            <ac:spMk id="145" creationId="{F123E35B-393E-A368-1737-03E85B84635E}"/>
          </ac:spMkLst>
        </pc:spChg>
        <pc:spChg chg="mod">
          <ac:chgData name="Ghosh, Pritam (UT-ITC)" userId="cd6f80bc-c522-45f3-b1a7-d07dea7c6c25" providerId="ADAL" clId="{34709E65-5DDE-4FDE-9154-EB06CC83569E}" dt="2025-09-19T12:44:52.545" v="3201" actId="164"/>
          <ac:spMkLst>
            <pc:docMk/>
            <pc:sldMk cId="3899330715" sldId="260"/>
            <ac:spMk id="146" creationId="{D1305BEE-E571-3DD7-119E-69FD77689F1C}"/>
          </ac:spMkLst>
        </pc:spChg>
        <pc:spChg chg="mod topLvl">
          <ac:chgData name="Ghosh, Pritam (UT-ITC)" userId="cd6f80bc-c522-45f3-b1a7-d07dea7c6c25" providerId="ADAL" clId="{34709E65-5DDE-4FDE-9154-EB06CC83569E}" dt="2025-09-19T12:44:57.143" v="3202" actId="164"/>
          <ac:spMkLst>
            <pc:docMk/>
            <pc:sldMk cId="3899330715" sldId="260"/>
            <ac:spMk id="148" creationId="{E21FEE1D-280B-9FC9-5EDD-DD9271C5D087}"/>
          </ac:spMkLst>
        </pc:spChg>
        <pc:spChg chg="mod topLvl">
          <ac:chgData name="Ghosh, Pritam (UT-ITC)" userId="cd6f80bc-c522-45f3-b1a7-d07dea7c6c25" providerId="ADAL" clId="{34709E65-5DDE-4FDE-9154-EB06CC83569E}" dt="2025-09-19T12:45:02.472" v="3203" actId="164"/>
          <ac:spMkLst>
            <pc:docMk/>
            <pc:sldMk cId="3899330715" sldId="260"/>
            <ac:spMk id="150" creationId="{CF53DB59-AA2C-C6C4-D340-B9741272E6CF}"/>
          </ac:spMkLst>
        </pc:spChg>
        <pc:spChg chg="mod topLvl">
          <ac:chgData name="Ghosh, Pritam (UT-ITC)" userId="cd6f80bc-c522-45f3-b1a7-d07dea7c6c25" providerId="ADAL" clId="{34709E65-5DDE-4FDE-9154-EB06CC83569E}" dt="2025-09-19T12:45:08.391" v="3204" actId="164"/>
          <ac:spMkLst>
            <pc:docMk/>
            <pc:sldMk cId="3899330715" sldId="260"/>
            <ac:spMk id="152" creationId="{32831895-C5D5-A332-E3E5-CCAE83BA50EC}"/>
          </ac:spMkLst>
        </pc:spChg>
        <pc:spChg chg="mod topLvl">
          <ac:chgData name="Ghosh, Pritam (UT-ITC)" userId="cd6f80bc-c522-45f3-b1a7-d07dea7c6c25" providerId="ADAL" clId="{34709E65-5DDE-4FDE-9154-EB06CC83569E}" dt="2025-09-19T12:43:39.197" v="3192" actId="164"/>
          <ac:spMkLst>
            <pc:docMk/>
            <pc:sldMk cId="3899330715" sldId="260"/>
            <ac:spMk id="161" creationId="{916FFDCA-92E2-6A87-B443-F0F4F33D9289}"/>
          </ac:spMkLst>
        </pc:spChg>
        <pc:spChg chg="mod">
          <ac:chgData name="Ghosh, Pritam (UT-ITC)" userId="cd6f80bc-c522-45f3-b1a7-d07dea7c6c25" providerId="ADAL" clId="{34709E65-5DDE-4FDE-9154-EB06CC83569E}" dt="2025-09-19T12:43:39.197" v="3192" actId="164"/>
          <ac:spMkLst>
            <pc:docMk/>
            <pc:sldMk cId="3899330715" sldId="260"/>
            <ac:spMk id="165" creationId="{BDF34DF0-DCED-293B-FEEB-0275379E9BDE}"/>
          </ac:spMkLst>
        </pc:spChg>
        <pc:spChg chg="mod">
          <ac:chgData name="Ghosh, Pritam (UT-ITC)" userId="cd6f80bc-c522-45f3-b1a7-d07dea7c6c25" providerId="ADAL" clId="{34709E65-5DDE-4FDE-9154-EB06CC83569E}" dt="2025-09-19T12:43:39.197" v="3192" actId="164"/>
          <ac:spMkLst>
            <pc:docMk/>
            <pc:sldMk cId="3899330715" sldId="260"/>
            <ac:spMk id="166" creationId="{0C62BDB0-AFFE-C78A-719E-7F0F8C142D21}"/>
          </ac:spMkLst>
        </pc:spChg>
        <pc:spChg chg="mod">
          <ac:chgData name="Ghosh, Pritam (UT-ITC)" userId="cd6f80bc-c522-45f3-b1a7-d07dea7c6c25" providerId="ADAL" clId="{34709E65-5DDE-4FDE-9154-EB06CC83569E}" dt="2025-09-19T12:45:13.032" v="3205" actId="164"/>
          <ac:spMkLst>
            <pc:docMk/>
            <pc:sldMk cId="3899330715" sldId="260"/>
            <ac:spMk id="167" creationId="{EF26B3D2-0234-73A8-230E-147E53EF7C49}"/>
          </ac:spMkLst>
        </pc:spChg>
        <pc:spChg chg="mod">
          <ac:chgData name="Ghosh, Pritam (UT-ITC)" userId="cd6f80bc-c522-45f3-b1a7-d07dea7c6c25" providerId="ADAL" clId="{34709E65-5DDE-4FDE-9154-EB06CC83569E}" dt="2025-09-19T12:43:43.493" v="3193" actId="164"/>
          <ac:spMkLst>
            <pc:docMk/>
            <pc:sldMk cId="3899330715" sldId="260"/>
            <ac:spMk id="175" creationId="{9F233F6A-0FA4-4862-11DA-5A6B6DE5F8D4}"/>
          </ac:spMkLst>
        </pc:spChg>
        <pc:spChg chg="mod">
          <ac:chgData name="Ghosh, Pritam (UT-ITC)" userId="cd6f80bc-c522-45f3-b1a7-d07dea7c6c25" providerId="ADAL" clId="{34709E65-5DDE-4FDE-9154-EB06CC83569E}" dt="2025-09-19T12:43:43.493" v="3193" actId="164"/>
          <ac:spMkLst>
            <pc:docMk/>
            <pc:sldMk cId="3899330715" sldId="260"/>
            <ac:spMk id="178" creationId="{64A3F7A8-0604-0437-05C5-A4570E6C8776}"/>
          </ac:spMkLst>
        </pc:spChg>
        <pc:spChg chg="mod">
          <ac:chgData name="Ghosh, Pritam (UT-ITC)" userId="cd6f80bc-c522-45f3-b1a7-d07dea7c6c25" providerId="ADAL" clId="{34709E65-5DDE-4FDE-9154-EB06CC83569E}" dt="2025-09-19T12:43:43.493" v="3193" actId="164"/>
          <ac:spMkLst>
            <pc:docMk/>
            <pc:sldMk cId="3899330715" sldId="260"/>
            <ac:spMk id="179" creationId="{80F99EB3-CD44-C522-A8B9-82610A57B5BF}"/>
          </ac:spMkLst>
        </pc:spChg>
        <pc:spChg chg="mod">
          <ac:chgData name="Ghosh, Pritam (UT-ITC)" userId="cd6f80bc-c522-45f3-b1a7-d07dea7c6c25" providerId="ADAL" clId="{34709E65-5DDE-4FDE-9154-EB06CC83569E}" dt="2025-09-19T12:43:55.707" v="3195" actId="164"/>
          <ac:spMkLst>
            <pc:docMk/>
            <pc:sldMk cId="3899330715" sldId="260"/>
            <ac:spMk id="185" creationId="{502A9DAD-27D3-9B14-12E3-3EA07FE7BA8E}"/>
          </ac:spMkLst>
        </pc:spChg>
        <pc:spChg chg="mod">
          <ac:chgData name="Ghosh, Pritam (UT-ITC)" userId="cd6f80bc-c522-45f3-b1a7-d07dea7c6c25" providerId="ADAL" clId="{34709E65-5DDE-4FDE-9154-EB06CC83569E}" dt="2025-09-19T12:43:55.707" v="3195" actId="164"/>
          <ac:spMkLst>
            <pc:docMk/>
            <pc:sldMk cId="3899330715" sldId="260"/>
            <ac:spMk id="188" creationId="{7D822D2A-4630-C5C2-208D-4412B03C329D}"/>
          </ac:spMkLst>
        </pc:spChg>
        <pc:spChg chg="mod">
          <ac:chgData name="Ghosh, Pritam (UT-ITC)" userId="cd6f80bc-c522-45f3-b1a7-d07dea7c6c25" providerId="ADAL" clId="{34709E65-5DDE-4FDE-9154-EB06CC83569E}" dt="2025-09-19T12:43:55.707" v="3195" actId="164"/>
          <ac:spMkLst>
            <pc:docMk/>
            <pc:sldMk cId="3899330715" sldId="260"/>
            <ac:spMk id="189" creationId="{94DEFE3A-6A5B-6897-5601-AC42F5D512C8}"/>
          </ac:spMkLst>
        </pc:spChg>
        <pc:spChg chg="mod">
          <ac:chgData name="Ghosh, Pritam (UT-ITC)" userId="cd6f80bc-c522-45f3-b1a7-d07dea7c6c25" providerId="ADAL" clId="{34709E65-5DDE-4FDE-9154-EB06CC83569E}" dt="2025-09-19T12:44:01.369" v="3196" actId="164"/>
          <ac:spMkLst>
            <pc:docMk/>
            <pc:sldMk cId="3899330715" sldId="260"/>
            <ac:spMk id="1027" creationId="{B7E86EBE-4425-B08B-D811-B11196E78AA9}"/>
          </ac:spMkLst>
        </pc:spChg>
        <pc:spChg chg="mod">
          <ac:chgData name="Ghosh, Pritam (UT-ITC)" userId="cd6f80bc-c522-45f3-b1a7-d07dea7c6c25" providerId="ADAL" clId="{34709E65-5DDE-4FDE-9154-EB06CC83569E}" dt="2025-09-19T12:44:01.369" v="3196" actId="164"/>
          <ac:spMkLst>
            <pc:docMk/>
            <pc:sldMk cId="3899330715" sldId="260"/>
            <ac:spMk id="1030" creationId="{60032DBF-1E7F-4B65-1DB6-321C81643D11}"/>
          </ac:spMkLst>
        </pc:spChg>
        <pc:spChg chg="mod">
          <ac:chgData name="Ghosh, Pritam (UT-ITC)" userId="cd6f80bc-c522-45f3-b1a7-d07dea7c6c25" providerId="ADAL" clId="{34709E65-5DDE-4FDE-9154-EB06CC83569E}" dt="2025-09-19T12:44:01.369" v="3196" actId="164"/>
          <ac:spMkLst>
            <pc:docMk/>
            <pc:sldMk cId="3899330715" sldId="260"/>
            <ac:spMk id="1031" creationId="{E95F42DA-19C2-12E7-ED27-71562A31B94E}"/>
          </ac:spMkLst>
        </pc:spChg>
        <pc:grpChg chg="add mod">
          <ac:chgData name="Ghosh, Pritam (UT-ITC)" userId="cd6f80bc-c522-45f3-b1a7-d07dea7c6c25" providerId="ADAL" clId="{34709E65-5DDE-4FDE-9154-EB06CC83569E}" dt="2025-09-19T12:42:31.049" v="3190" actId="164"/>
          <ac:grpSpMkLst>
            <pc:docMk/>
            <pc:sldMk cId="3899330715" sldId="260"/>
            <ac:grpSpMk id="18" creationId="{53926F27-FE1F-265E-5B68-B5CB2F1C8B6A}"/>
          </ac:grpSpMkLst>
        </pc:grpChg>
        <pc:grpChg chg="add mod">
          <ac:chgData name="Ghosh, Pritam (UT-ITC)" userId="cd6f80bc-c522-45f3-b1a7-d07dea7c6c25" providerId="ADAL" clId="{34709E65-5DDE-4FDE-9154-EB06CC83569E}" dt="2025-09-19T12:42:37.357" v="3191" actId="164"/>
          <ac:grpSpMkLst>
            <pc:docMk/>
            <pc:sldMk cId="3899330715" sldId="260"/>
            <ac:grpSpMk id="19" creationId="{9AED9771-6B7B-A5D2-E27C-DD2F0916CD64}"/>
          </ac:grpSpMkLst>
        </pc:grpChg>
        <pc:grpChg chg="add mod">
          <ac:chgData name="Ghosh, Pritam (UT-ITC)" userId="cd6f80bc-c522-45f3-b1a7-d07dea7c6c25" providerId="ADAL" clId="{34709E65-5DDE-4FDE-9154-EB06CC83569E}" dt="2025-09-19T12:43:39.197" v="3192" actId="164"/>
          <ac:grpSpMkLst>
            <pc:docMk/>
            <pc:sldMk cId="3899330715" sldId="260"/>
            <ac:grpSpMk id="20" creationId="{7C368718-666B-1DB2-9A07-95C63DFF9E93}"/>
          </ac:grpSpMkLst>
        </pc:grpChg>
        <pc:grpChg chg="add mod">
          <ac:chgData name="Ghosh, Pritam (UT-ITC)" userId="cd6f80bc-c522-45f3-b1a7-d07dea7c6c25" providerId="ADAL" clId="{34709E65-5DDE-4FDE-9154-EB06CC83569E}" dt="2025-09-19T12:43:43.493" v="3193" actId="164"/>
          <ac:grpSpMkLst>
            <pc:docMk/>
            <pc:sldMk cId="3899330715" sldId="260"/>
            <ac:grpSpMk id="21" creationId="{6CB31896-BC8F-CE58-2559-C5472A9C1B7D}"/>
          </ac:grpSpMkLst>
        </pc:grpChg>
        <pc:grpChg chg="add mod">
          <ac:chgData name="Ghosh, Pritam (UT-ITC)" userId="cd6f80bc-c522-45f3-b1a7-d07dea7c6c25" providerId="ADAL" clId="{34709E65-5DDE-4FDE-9154-EB06CC83569E}" dt="2025-09-19T12:43:49.280" v="3194" actId="164"/>
          <ac:grpSpMkLst>
            <pc:docMk/>
            <pc:sldMk cId="3899330715" sldId="260"/>
            <ac:grpSpMk id="22" creationId="{42AFFB37-A4BA-8410-CCF5-01E87CBEC6A8}"/>
          </ac:grpSpMkLst>
        </pc:grpChg>
        <pc:grpChg chg="add mod">
          <ac:chgData name="Ghosh, Pritam (UT-ITC)" userId="cd6f80bc-c522-45f3-b1a7-d07dea7c6c25" providerId="ADAL" clId="{34709E65-5DDE-4FDE-9154-EB06CC83569E}" dt="2025-09-19T12:43:55.707" v="3195" actId="164"/>
          <ac:grpSpMkLst>
            <pc:docMk/>
            <pc:sldMk cId="3899330715" sldId="260"/>
            <ac:grpSpMk id="23" creationId="{0CE13F01-8A01-90E2-F3B0-7465EF370F9E}"/>
          </ac:grpSpMkLst>
        </pc:grpChg>
        <pc:grpChg chg="add mod">
          <ac:chgData name="Ghosh, Pritam (UT-ITC)" userId="cd6f80bc-c522-45f3-b1a7-d07dea7c6c25" providerId="ADAL" clId="{34709E65-5DDE-4FDE-9154-EB06CC83569E}" dt="2025-09-19T12:44:01.369" v="3196" actId="164"/>
          <ac:grpSpMkLst>
            <pc:docMk/>
            <pc:sldMk cId="3899330715" sldId="260"/>
            <ac:grpSpMk id="24" creationId="{399910D6-3592-9FF6-C016-49EB92C73857}"/>
          </ac:grpSpMkLst>
        </pc:grpChg>
        <pc:grpChg chg="add mod">
          <ac:chgData name="Ghosh, Pritam (UT-ITC)" userId="cd6f80bc-c522-45f3-b1a7-d07dea7c6c25" providerId="ADAL" clId="{34709E65-5DDE-4FDE-9154-EB06CC83569E}" dt="2025-09-19T12:44:12.193" v="3197" actId="164"/>
          <ac:grpSpMkLst>
            <pc:docMk/>
            <pc:sldMk cId="3899330715" sldId="260"/>
            <ac:grpSpMk id="25" creationId="{A1E8AFC0-49CE-925A-1D99-9D2F5CFF6BE4}"/>
          </ac:grpSpMkLst>
        </pc:grpChg>
        <pc:grpChg chg="add mod">
          <ac:chgData name="Ghosh, Pritam (UT-ITC)" userId="cd6f80bc-c522-45f3-b1a7-d07dea7c6c25" providerId="ADAL" clId="{34709E65-5DDE-4FDE-9154-EB06CC83569E}" dt="2025-09-19T12:44:21.629" v="3198" actId="164"/>
          <ac:grpSpMkLst>
            <pc:docMk/>
            <pc:sldMk cId="3899330715" sldId="260"/>
            <ac:grpSpMk id="26" creationId="{E00F0580-9080-10FD-ED3A-2FDD91AEF6BE}"/>
          </ac:grpSpMkLst>
        </pc:grpChg>
        <pc:grpChg chg="add mod">
          <ac:chgData name="Ghosh, Pritam (UT-ITC)" userId="cd6f80bc-c522-45f3-b1a7-d07dea7c6c25" providerId="ADAL" clId="{34709E65-5DDE-4FDE-9154-EB06CC83569E}" dt="2025-09-19T12:44:28.927" v="3199" actId="164"/>
          <ac:grpSpMkLst>
            <pc:docMk/>
            <pc:sldMk cId="3899330715" sldId="260"/>
            <ac:grpSpMk id="27" creationId="{95C97660-2CFD-9BDA-0A41-2BAEF9B294D7}"/>
          </ac:grpSpMkLst>
        </pc:grpChg>
        <pc:grpChg chg="add mod">
          <ac:chgData name="Ghosh, Pritam (UT-ITC)" userId="cd6f80bc-c522-45f3-b1a7-d07dea7c6c25" providerId="ADAL" clId="{34709E65-5DDE-4FDE-9154-EB06CC83569E}" dt="2025-09-19T12:44:45.057" v="3200" actId="164"/>
          <ac:grpSpMkLst>
            <pc:docMk/>
            <pc:sldMk cId="3899330715" sldId="260"/>
            <ac:grpSpMk id="28" creationId="{F039E758-2CC4-7EB9-8E84-196E25439D9F}"/>
          </ac:grpSpMkLst>
        </pc:grpChg>
        <pc:grpChg chg="add mod">
          <ac:chgData name="Ghosh, Pritam (UT-ITC)" userId="cd6f80bc-c522-45f3-b1a7-d07dea7c6c25" providerId="ADAL" clId="{34709E65-5DDE-4FDE-9154-EB06CC83569E}" dt="2025-09-19T12:44:52.545" v="3201" actId="164"/>
          <ac:grpSpMkLst>
            <pc:docMk/>
            <pc:sldMk cId="3899330715" sldId="260"/>
            <ac:grpSpMk id="29" creationId="{C53C4248-DF64-16E9-082A-1E509367887C}"/>
          </ac:grpSpMkLst>
        </pc:grpChg>
        <pc:grpChg chg="add mod">
          <ac:chgData name="Ghosh, Pritam (UT-ITC)" userId="cd6f80bc-c522-45f3-b1a7-d07dea7c6c25" providerId="ADAL" clId="{34709E65-5DDE-4FDE-9154-EB06CC83569E}" dt="2025-09-19T12:44:57.143" v="3202" actId="164"/>
          <ac:grpSpMkLst>
            <pc:docMk/>
            <pc:sldMk cId="3899330715" sldId="260"/>
            <ac:grpSpMk id="30" creationId="{04BC7079-7361-62A0-9970-A964E4B2A7AB}"/>
          </ac:grpSpMkLst>
        </pc:grpChg>
        <pc:grpChg chg="add mod">
          <ac:chgData name="Ghosh, Pritam (UT-ITC)" userId="cd6f80bc-c522-45f3-b1a7-d07dea7c6c25" providerId="ADAL" clId="{34709E65-5DDE-4FDE-9154-EB06CC83569E}" dt="2025-09-19T12:45:02.472" v="3203" actId="164"/>
          <ac:grpSpMkLst>
            <pc:docMk/>
            <pc:sldMk cId="3899330715" sldId="260"/>
            <ac:grpSpMk id="31" creationId="{62F5C721-E9D3-DFAB-43B1-4BD1F0996545}"/>
          </ac:grpSpMkLst>
        </pc:grpChg>
        <pc:grpChg chg="add mod">
          <ac:chgData name="Ghosh, Pritam (UT-ITC)" userId="cd6f80bc-c522-45f3-b1a7-d07dea7c6c25" providerId="ADAL" clId="{34709E65-5DDE-4FDE-9154-EB06CC83569E}" dt="2025-09-19T12:45:08.391" v="3204" actId="164"/>
          <ac:grpSpMkLst>
            <pc:docMk/>
            <pc:sldMk cId="3899330715" sldId="260"/>
            <ac:grpSpMk id="35" creationId="{E0CF7B3C-AF74-7A8C-AA56-F94D400F0D75}"/>
          </ac:grpSpMkLst>
        </pc:grpChg>
        <pc:grpChg chg="add mod">
          <ac:chgData name="Ghosh, Pritam (UT-ITC)" userId="cd6f80bc-c522-45f3-b1a7-d07dea7c6c25" providerId="ADAL" clId="{34709E65-5DDE-4FDE-9154-EB06CC83569E}" dt="2025-09-19T12:45:13.032" v="3205" actId="164"/>
          <ac:grpSpMkLst>
            <pc:docMk/>
            <pc:sldMk cId="3899330715" sldId="260"/>
            <ac:grpSpMk id="43" creationId="{47C2FFF7-529E-6396-407B-22AA097D4FF2}"/>
          </ac:grpSpMkLst>
        </pc:grpChg>
        <pc:picChg chg="mod">
          <ac:chgData name="Ghosh, Pritam (UT-ITC)" userId="cd6f80bc-c522-45f3-b1a7-d07dea7c6c25" providerId="ADAL" clId="{34709E65-5DDE-4FDE-9154-EB06CC83569E}" dt="2025-09-19T12:44:45.057" v="3200" actId="164"/>
          <ac:picMkLst>
            <pc:docMk/>
            <pc:sldMk cId="3899330715" sldId="260"/>
            <ac:picMk id="32" creationId="{AD0A2F96-4350-518E-BE7F-C274D251DB39}"/>
          </ac:picMkLst>
        </pc:picChg>
        <pc:picChg chg="mod">
          <ac:chgData name="Ghosh, Pritam (UT-ITC)" userId="cd6f80bc-c522-45f3-b1a7-d07dea7c6c25" providerId="ADAL" clId="{34709E65-5DDE-4FDE-9154-EB06CC83569E}" dt="2025-09-19T12:45:13.032" v="3205" actId="164"/>
          <ac:picMkLst>
            <pc:docMk/>
            <pc:sldMk cId="3899330715" sldId="260"/>
            <ac:picMk id="39" creationId="{35C71D5D-3B66-3952-1D14-7DA87C7C700D}"/>
          </ac:picMkLst>
        </pc:picChg>
        <pc:picChg chg="mod">
          <ac:chgData name="Ghosh, Pritam (UT-ITC)" userId="cd6f80bc-c522-45f3-b1a7-d07dea7c6c25" providerId="ADAL" clId="{34709E65-5DDE-4FDE-9154-EB06CC83569E}" dt="2025-09-19T12:44:45.057" v="3200" actId="164"/>
          <ac:picMkLst>
            <pc:docMk/>
            <pc:sldMk cId="3899330715" sldId="260"/>
            <ac:picMk id="42" creationId="{7AF58516-8E86-6725-F0CD-8D3005EE7857}"/>
          </ac:picMkLst>
        </pc:picChg>
        <pc:picChg chg="mod">
          <ac:chgData name="Ghosh, Pritam (UT-ITC)" userId="cd6f80bc-c522-45f3-b1a7-d07dea7c6c25" providerId="ADAL" clId="{34709E65-5DDE-4FDE-9154-EB06CC83569E}" dt="2025-09-19T12:42:31.049" v="3190" actId="164"/>
          <ac:picMkLst>
            <pc:docMk/>
            <pc:sldMk cId="3899330715" sldId="260"/>
            <ac:picMk id="50" creationId="{2C272AFC-9416-CBBF-02BF-682AA1301449}"/>
          </ac:picMkLst>
        </pc:picChg>
        <pc:picChg chg="mod">
          <ac:chgData name="Ghosh, Pritam (UT-ITC)" userId="cd6f80bc-c522-45f3-b1a7-d07dea7c6c25" providerId="ADAL" clId="{34709E65-5DDE-4FDE-9154-EB06CC83569E}" dt="2025-09-19T12:42:37.357" v="3191" actId="164"/>
          <ac:picMkLst>
            <pc:docMk/>
            <pc:sldMk cId="3899330715" sldId="260"/>
            <ac:picMk id="56" creationId="{4B758C77-F277-2CC4-63FF-2056A6F36C85}"/>
          </ac:picMkLst>
        </pc:picChg>
        <pc:picChg chg="mod">
          <ac:chgData name="Ghosh, Pritam (UT-ITC)" userId="cd6f80bc-c522-45f3-b1a7-d07dea7c6c25" providerId="ADAL" clId="{34709E65-5DDE-4FDE-9154-EB06CC83569E}" dt="2025-09-19T12:44:28.927" v="3199" actId="164"/>
          <ac:picMkLst>
            <pc:docMk/>
            <pc:sldMk cId="3899330715" sldId="260"/>
            <ac:picMk id="60" creationId="{0D4F53C0-0933-26AB-2536-8D78DEB42986}"/>
          </ac:picMkLst>
        </pc:picChg>
        <pc:picChg chg="mod">
          <ac:chgData name="Ghosh, Pritam (UT-ITC)" userId="cd6f80bc-c522-45f3-b1a7-d07dea7c6c25" providerId="ADAL" clId="{34709E65-5DDE-4FDE-9154-EB06CC83569E}" dt="2025-09-19T12:44:21.629" v="3198" actId="164"/>
          <ac:picMkLst>
            <pc:docMk/>
            <pc:sldMk cId="3899330715" sldId="260"/>
            <ac:picMk id="70" creationId="{55D88B7C-B22E-FC29-03C7-A0824CE3D0EF}"/>
          </ac:picMkLst>
        </pc:picChg>
        <pc:picChg chg="mod">
          <ac:chgData name="Ghosh, Pritam (UT-ITC)" userId="cd6f80bc-c522-45f3-b1a7-d07dea7c6c25" providerId="ADAL" clId="{34709E65-5DDE-4FDE-9154-EB06CC83569E}" dt="2025-09-19T12:43:49.280" v="3194" actId="164"/>
          <ac:picMkLst>
            <pc:docMk/>
            <pc:sldMk cId="3899330715" sldId="260"/>
            <ac:picMk id="80" creationId="{B30B26FA-6884-7815-653E-23DC5FDD862F}"/>
          </ac:picMkLst>
        </pc:picChg>
        <pc:picChg chg="mod">
          <ac:chgData name="Ghosh, Pritam (UT-ITC)" userId="cd6f80bc-c522-45f3-b1a7-d07dea7c6c25" providerId="ADAL" clId="{34709E65-5DDE-4FDE-9154-EB06CC83569E}" dt="2025-09-19T12:42:37.357" v="3191" actId="164"/>
          <ac:picMkLst>
            <pc:docMk/>
            <pc:sldMk cId="3899330715" sldId="260"/>
            <ac:picMk id="95" creationId="{9924C6EE-001F-979A-726C-C7620F3215FE}"/>
          </ac:picMkLst>
        </pc:picChg>
        <pc:picChg chg="mod">
          <ac:chgData name="Ghosh, Pritam (UT-ITC)" userId="cd6f80bc-c522-45f3-b1a7-d07dea7c6c25" providerId="ADAL" clId="{34709E65-5DDE-4FDE-9154-EB06CC83569E}" dt="2025-09-19T12:44:12.193" v="3197" actId="164"/>
          <ac:picMkLst>
            <pc:docMk/>
            <pc:sldMk cId="3899330715" sldId="260"/>
            <ac:picMk id="100" creationId="{28684199-32C8-CBCC-2B52-121102FB2BB5}"/>
          </ac:picMkLst>
        </pc:picChg>
        <pc:picChg chg="mod">
          <ac:chgData name="Ghosh, Pritam (UT-ITC)" userId="cd6f80bc-c522-45f3-b1a7-d07dea7c6c25" providerId="ADAL" clId="{34709E65-5DDE-4FDE-9154-EB06CC83569E}" dt="2025-09-19T12:42:31.049" v="3190" actId="164"/>
          <ac:picMkLst>
            <pc:docMk/>
            <pc:sldMk cId="3899330715" sldId="260"/>
            <ac:picMk id="112" creationId="{C35BB299-E3A2-395F-F668-34959567604E}"/>
          </ac:picMkLst>
        </pc:picChg>
        <pc:picChg chg="mod">
          <ac:chgData name="Ghosh, Pritam (UT-ITC)" userId="cd6f80bc-c522-45f3-b1a7-d07dea7c6c25" providerId="ADAL" clId="{34709E65-5DDE-4FDE-9154-EB06CC83569E}" dt="2025-09-19T12:43:49.280" v="3194" actId="164"/>
          <ac:picMkLst>
            <pc:docMk/>
            <pc:sldMk cId="3899330715" sldId="260"/>
            <ac:picMk id="114" creationId="{C36A53E3-7617-493B-56BF-99B4B2C95064}"/>
          </ac:picMkLst>
        </pc:picChg>
        <pc:picChg chg="mod">
          <ac:chgData name="Ghosh, Pritam (UT-ITC)" userId="cd6f80bc-c522-45f3-b1a7-d07dea7c6c25" providerId="ADAL" clId="{34709E65-5DDE-4FDE-9154-EB06CC83569E}" dt="2025-09-19T12:44:21.629" v="3198" actId="164"/>
          <ac:picMkLst>
            <pc:docMk/>
            <pc:sldMk cId="3899330715" sldId="260"/>
            <ac:picMk id="120" creationId="{1861C469-6B2C-F12E-970C-CBD5007B7F33}"/>
          </ac:picMkLst>
        </pc:picChg>
        <pc:picChg chg="mod">
          <ac:chgData name="Ghosh, Pritam (UT-ITC)" userId="cd6f80bc-c522-45f3-b1a7-d07dea7c6c25" providerId="ADAL" clId="{34709E65-5DDE-4FDE-9154-EB06CC83569E}" dt="2025-09-19T12:44:28.927" v="3199" actId="164"/>
          <ac:picMkLst>
            <pc:docMk/>
            <pc:sldMk cId="3899330715" sldId="260"/>
            <ac:picMk id="122" creationId="{AE4D682D-91B5-33B8-333A-EE66F9D1221B}"/>
          </ac:picMkLst>
        </pc:picChg>
        <pc:picChg chg="mod">
          <ac:chgData name="Ghosh, Pritam (UT-ITC)" userId="cd6f80bc-c522-45f3-b1a7-d07dea7c6c25" providerId="ADAL" clId="{34709E65-5DDE-4FDE-9154-EB06CC83569E}" dt="2025-09-19T12:44:12.193" v="3197" actId="164"/>
          <ac:picMkLst>
            <pc:docMk/>
            <pc:sldMk cId="3899330715" sldId="260"/>
            <ac:picMk id="124" creationId="{04CF2735-FCC2-53F6-72DB-31A5222078B4}"/>
          </ac:picMkLst>
        </pc:picChg>
        <pc:picChg chg="mod">
          <ac:chgData name="Ghosh, Pritam (UT-ITC)" userId="cd6f80bc-c522-45f3-b1a7-d07dea7c6c25" providerId="ADAL" clId="{34709E65-5DDE-4FDE-9154-EB06CC83569E}" dt="2025-09-19T12:44:52.545" v="3201" actId="164"/>
          <ac:picMkLst>
            <pc:docMk/>
            <pc:sldMk cId="3899330715" sldId="260"/>
            <ac:picMk id="128" creationId="{D210B473-EAE9-DFE9-6D99-1C29C27C6268}"/>
          </ac:picMkLst>
        </pc:picChg>
        <pc:picChg chg="mod">
          <ac:chgData name="Ghosh, Pritam (UT-ITC)" userId="cd6f80bc-c522-45f3-b1a7-d07dea7c6c25" providerId="ADAL" clId="{34709E65-5DDE-4FDE-9154-EB06CC83569E}" dt="2025-09-19T12:45:08.391" v="3204" actId="164"/>
          <ac:picMkLst>
            <pc:docMk/>
            <pc:sldMk cId="3899330715" sldId="260"/>
            <ac:picMk id="133" creationId="{7854C6BF-75C5-C81B-0924-C9E18C785939}"/>
          </ac:picMkLst>
        </pc:picChg>
        <pc:picChg chg="mod">
          <ac:chgData name="Ghosh, Pritam (UT-ITC)" userId="cd6f80bc-c522-45f3-b1a7-d07dea7c6c25" providerId="ADAL" clId="{34709E65-5DDE-4FDE-9154-EB06CC83569E}" dt="2025-09-19T12:44:57.143" v="3202" actId="164"/>
          <ac:picMkLst>
            <pc:docMk/>
            <pc:sldMk cId="3899330715" sldId="260"/>
            <ac:picMk id="138" creationId="{5ECEE24B-C963-252F-0B17-23AC1F81D5A7}"/>
          </ac:picMkLst>
        </pc:picChg>
        <pc:picChg chg="mod">
          <ac:chgData name="Ghosh, Pritam (UT-ITC)" userId="cd6f80bc-c522-45f3-b1a7-d07dea7c6c25" providerId="ADAL" clId="{34709E65-5DDE-4FDE-9154-EB06CC83569E}" dt="2025-09-19T12:45:02.472" v="3203" actId="164"/>
          <ac:picMkLst>
            <pc:docMk/>
            <pc:sldMk cId="3899330715" sldId="260"/>
            <ac:picMk id="143" creationId="{C4945CDF-B6D7-5D58-544F-4D65766C1019}"/>
          </ac:picMkLst>
        </pc:picChg>
        <pc:picChg chg="mod">
          <ac:chgData name="Ghosh, Pritam (UT-ITC)" userId="cd6f80bc-c522-45f3-b1a7-d07dea7c6c25" providerId="ADAL" clId="{34709E65-5DDE-4FDE-9154-EB06CC83569E}" dt="2025-09-19T12:44:52.545" v="3201" actId="164"/>
          <ac:picMkLst>
            <pc:docMk/>
            <pc:sldMk cId="3899330715" sldId="260"/>
            <ac:picMk id="147" creationId="{5F4CA5CA-6057-F2AD-89A0-3C6531F3608D}"/>
          </ac:picMkLst>
        </pc:picChg>
        <pc:picChg chg="mod">
          <ac:chgData name="Ghosh, Pritam (UT-ITC)" userId="cd6f80bc-c522-45f3-b1a7-d07dea7c6c25" providerId="ADAL" clId="{34709E65-5DDE-4FDE-9154-EB06CC83569E}" dt="2025-09-19T12:44:57.143" v="3202" actId="164"/>
          <ac:picMkLst>
            <pc:docMk/>
            <pc:sldMk cId="3899330715" sldId="260"/>
            <ac:picMk id="149" creationId="{C0C9BB3B-2EC1-B403-9E68-7654FCB303FA}"/>
          </ac:picMkLst>
        </pc:picChg>
        <pc:picChg chg="mod">
          <ac:chgData name="Ghosh, Pritam (UT-ITC)" userId="cd6f80bc-c522-45f3-b1a7-d07dea7c6c25" providerId="ADAL" clId="{34709E65-5DDE-4FDE-9154-EB06CC83569E}" dt="2025-09-19T12:45:02.472" v="3203" actId="164"/>
          <ac:picMkLst>
            <pc:docMk/>
            <pc:sldMk cId="3899330715" sldId="260"/>
            <ac:picMk id="151" creationId="{30000273-D766-8BB1-CC98-2102C3617341}"/>
          </ac:picMkLst>
        </pc:picChg>
        <pc:picChg chg="mod">
          <ac:chgData name="Ghosh, Pritam (UT-ITC)" userId="cd6f80bc-c522-45f3-b1a7-d07dea7c6c25" providerId="ADAL" clId="{34709E65-5DDE-4FDE-9154-EB06CC83569E}" dt="2025-09-19T12:45:08.391" v="3204" actId="164"/>
          <ac:picMkLst>
            <pc:docMk/>
            <pc:sldMk cId="3899330715" sldId="260"/>
            <ac:picMk id="153" creationId="{C79AE7C4-2C6C-9F24-4C44-A3C7D8F052A4}"/>
          </ac:picMkLst>
        </pc:picChg>
        <pc:picChg chg="mod">
          <ac:chgData name="Ghosh, Pritam (UT-ITC)" userId="cd6f80bc-c522-45f3-b1a7-d07dea7c6c25" providerId="ADAL" clId="{34709E65-5DDE-4FDE-9154-EB06CC83569E}" dt="2025-09-19T12:43:39.197" v="3192" actId="164"/>
          <ac:picMkLst>
            <pc:docMk/>
            <pc:sldMk cId="3899330715" sldId="260"/>
            <ac:picMk id="164" creationId="{DE231A19-A197-F781-805E-8778626168C5}"/>
          </ac:picMkLst>
        </pc:picChg>
        <pc:picChg chg="mod">
          <ac:chgData name="Ghosh, Pritam (UT-ITC)" userId="cd6f80bc-c522-45f3-b1a7-d07dea7c6c25" providerId="ADAL" clId="{34709E65-5DDE-4FDE-9154-EB06CC83569E}" dt="2025-09-19T12:45:13.032" v="3205" actId="164"/>
          <ac:picMkLst>
            <pc:docMk/>
            <pc:sldMk cId="3899330715" sldId="260"/>
            <ac:picMk id="168" creationId="{E7FAA9F7-F0A4-F8FA-5887-11A30F4FB883}"/>
          </ac:picMkLst>
        </pc:picChg>
        <pc:picChg chg="mod">
          <ac:chgData name="Ghosh, Pritam (UT-ITC)" userId="cd6f80bc-c522-45f3-b1a7-d07dea7c6c25" providerId="ADAL" clId="{34709E65-5DDE-4FDE-9154-EB06CC83569E}" dt="2025-09-19T12:43:39.197" v="3192" actId="164"/>
          <ac:picMkLst>
            <pc:docMk/>
            <pc:sldMk cId="3899330715" sldId="260"/>
            <ac:picMk id="169" creationId="{C93BF245-8659-6B3F-B78D-BF6775A86952}"/>
          </ac:picMkLst>
        </pc:picChg>
        <pc:picChg chg="mod">
          <ac:chgData name="Ghosh, Pritam (UT-ITC)" userId="cd6f80bc-c522-45f3-b1a7-d07dea7c6c25" providerId="ADAL" clId="{34709E65-5DDE-4FDE-9154-EB06CC83569E}" dt="2025-09-19T12:43:43.493" v="3193" actId="164"/>
          <ac:picMkLst>
            <pc:docMk/>
            <pc:sldMk cId="3899330715" sldId="260"/>
            <ac:picMk id="177" creationId="{F7DDB813-91D3-63DA-80F3-6DD318CADA85}"/>
          </ac:picMkLst>
        </pc:picChg>
        <pc:picChg chg="mod">
          <ac:chgData name="Ghosh, Pritam (UT-ITC)" userId="cd6f80bc-c522-45f3-b1a7-d07dea7c6c25" providerId="ADAL" clId="{34709E65-5DDE-4FDE-9154-EB06CC83569E}" dt="2025-09-19T12:43:43.493" v="3193" actId="164"/>
          <ac:picMkLst>
            <pc:docMk/>
            <pc:sldMk cId="3899330715" sldId="260"/>
            <ac:picMk id="180" creationId="{EB47E6E8-3680-21CF-7437-03DF8DC4ECC9}"/>
          </ac:picMkLst>
        </pc:picChg>
        <pc:picChg chg="mod">
          <ac:chgData name="Ghosh, Pritam (UT-ITC)" userId="cd6f80bc-c522-45f3-b1a7-d07dea7c6c25" providerId="ADAL" clId="{34709E65-5DDE-4FDE-9154-EB06CC83569E}" dt="2025-09-19T12:43:55.707" v="3195" actId="164"/>
          <ac:picMkLst>
            <pc:docMk/>
            <pc:sldMk cId="3899330715" sldId="260"/>
            <ac:picMk id="187" creationId="{96FF4C42-9C95-FFE3-2B69-4C069E5D91D9}"/>
          </ac:picMkLst>
        </pc:picChg>
        <pc:picChg chg="mod">
          <ac:chgData name="Ghosh, Pritam (UT-ITC)" userId="cd6f80bc-c522-45f3-b1a7-d07dea7c6c25" providerId="ADAL" clId="{34709E65-5DDE-4FDE-9154-EB06CC83569E}" dt="2025-09-19T12:44:01.369" v="3196" actId="164"/>
          <ac:picMkLst>
            <pc:docMk/>
            <pc:sldMk cId="3899330715" sldId="260"/>
            <ac:picMk id="191" creationId="{41883D43-C413-DD87-AFC4-4BBB6B50364E}"/>
          </ac:picMkLst>
        </pc:picChg>
        <pc:picChg chg="mod">
          <ac:chgData name="Ghosh, Pritam (UT-ITC)" userId="cd6f80bc-c522-45f3-b1a7-d07dea7c6c25" providerId="ADAL" clId="{34709E65-5DDE-4FDE-9154-EB06CC83569E}" dt="2025-09-19T12:43:55.707" v="3195" actId="164"/>
          <ac:picMkLst>
            <pc:docMk/>
            <pc:sldMk cId="3899330715" sldId="260"/>
            <ac:picMk id="1026" creationId="{424836E6-EBB7-52DC-ACF1-71624DCE398C}"/>
          </ac:picMkLst>
        </pc:picChg>
        <pc:picChg chg="mod">
          <ac:chgData name="Ghosh, Pritam (UT-ITC)" userId="cd6f80bc-c522-45f3-b1a7-d07dea7c6c25" providerId="ADAL" clId="{34709E65-5DDE-4FDE-9154-EB06CC83569E}" dt="2025-09-19T12:44:01.369" v="3196" actId="164"/>
          <ac:picMkLst>
            <pc:docMk/>
            <pc:sldMk cId="3899330715" sldId="260"/>
            <ac:picMk id="1029" creationId="{0B8BB66A-0413-D4AC-A617-BBF593FE13AB}"/>
          </ac:picMkLst>
        </pc:picChg>
      </pc:sldChg>
      <pc:sldChg chg="addSp delSp modSp mod">
        <pc:chgData name="Ghosh, Pritam (UT-ITC)" userId="cd6f80bc-c522-45f3-b1a7-d07dea7c6c25" providerId="ADAL" clId="{34709E65-5DDE-4FDE-9154-EB06CC83569E}" dt="2025-09-19T12:55:46.671" v="3285" actId="164"/>
        <pc:sldMkLst>
          <pc:docMk/>
          <pc:sldMk cId="2939026073" sldId="263"/>
        </pc:sldMkLst>
        <pc:spChg chg="add mod topLvl">
          <ac:chgData name="Ghosh, Pritam (UT-ITC)" userId="cd6f80bc-c522-45f3-b1a7-d07dea7c6c25" providerId="ADAL" clId="{34709E65-5DDE-4FDE-9154-EB06CC83569E}" dt="2025-09-19T12:54:56.296" v="3275" actId="164"/>
          <ac:spMkLst>
            <pc:docMk/>
            <pc:sldMk cId="2939026073" sldId="263"/>
            <ac:spMk id="5" creationId="{FDD227F8-8455-4B39-B6B7-82309BDA8AF2}"/>
          </ac:spMkLst>
        </pc:spChg>
        <pc:spChg chg="mod">
          <ac:chgData name="Ghosh, Pritam (UT-ITC)" userId="cd6f80bc-c522-45f3-b1a7-d07dea7c6c25" providerId="ADAL" clId="{34709E65-5DDE-4FDE-9154-EB06CC83569E}" dt="2025-09-19T12:55:20.720" v="3280" actId="164"/>
          <ac:spMkLst>
            <pc:docMk/>
            <pc:sldMk cId="2939026073" sldId="263"/>
            <ac:spMk id="26" creationId="{FF3C7786-46D2-2AD4-7E9C-1DFA4B8B3AB6}"/>
          </ac:spMkLst>
        </pc:spChg>
        <pc:spChg chg="mod">
          <ac:chgData name="Ghosh, Pritam (UT-ITC)" userId="cd6f80bc-c522-45f3-b1a7-d07dea7c6c25" providerId="ADAL" clId="{34709E65-5DDE-4FDE-9154-EB06CC83569E}" dt="2025-09-19T12:55:20.720" v="3280" actId="164"/>
          <ac:spMkLst>
            <pc:docMk/>
            <pc:sldMk cId="2939026073" sldId="263"/>
            <ac:spMk id="29" creationId="{9771A7F3-E6FC-EACA-156D-87E5C088E1BD}"/>
          </ac:spMkLst>
        </pc:spChg>
        <pc:spChg chg="mod topLvl">
          <ac:chgData name="Ghosh, Pritam (UT-ITC)" userId="cd6f80bc-c522-45f3-b1a7-d07dea7c6c25" providerId="ADAL" clId="{34709E65-5DDE-4FDE-9154-EB06CC83569E}" dt="2025-09-19T12:55:20.720" v="3280" actId="164"/>
          <ac:spMkLst>
            <pc:docMk/>
            <pc:sldMk cId="2939026073" sldId="263"/>
            <ac:spMk id="30" creationId="{DFC14F93-D991-090A-E054-C0F4D210C077}"/>
          </ac:spMkLst>
        </pc:spChg>
        <pc:spChg chg="mod topLvl">
          <ac:chgData name="Ghosh, Pritam (UT-ITC)" userId="cd6f80bc-c522-45f3-b1a7-d07dea7c6c25" providerId="ADAL" clId="{34709E65-5DDE-4FDE-9154-EB06CC83569E}" dt="2025-09-19T12:55:46.671" v="3285" actId="164"/>
          <ac:spMkLst>
            <pc:docMk/>
            <pc:sldMk cId="2939026073" sldId="263"/>
            <ac:spMk id="34" creationId="{4BEF5407-70C2-4540-FC29-9568EE875C1D}"/>
          </ac:spMkLst>
        </pc:spChg>
        <pc:spChg chg="mod">
          <ac:chgData name="Ghosh, Pritam (UT-ITC)" userId="cd6f80bc-c522-45f3-b1a7-d07dea7c6c25" providerId="ADAL" clId="{34709E65-5DDE-4FDE-9154-EB06CC83569E}" dt="2025-09-19T12:55:46.671" v="3285" actId="164"/>
          <ac:spMkLst>
            <pc:docMk/>
            <pc:sldMk cId="2939026073" sldId="263"/>
            <ac:spMk id="35" creationId="{8BB9D1A6-E3F7-E92D-F872-27A760EF6113}"/>
          </ac:spMkLst>
        </pc:spChg>
        <pc:spChg chg="mod">
          <ac:chgData name="Ghosh, Pritam (UT-ITC)" userId="cd6f80bc-c522-45f3-b1a7-d07dea7c6c25" providerId="ADAL" clId="{34709E65-5DDE-4FDE-9154-EB06CC83569E}" dt="2025-09-19T12:55:46.671" v="3285" actId="164"/>
          <ac:spMkLst>
            <pc:docMk/>
            <pc:sldMk cId="2939026073" sldId="263"/>
            <ac:spMk id="36" creationId="{77835808-C0BE-0583-961D-D80B82723788}"/>
          </ac:spMkLst>
        </pc:spChg>
        <pc:spChg chg="mod">
          <ac:chgData name="Ghosh, Pritam (UT-ITC)" userId="cd6f80bc-c522-45f3-b1a7-d07dea7c6c25" providerId="ADAL" clId="{34709E65-5DDE-4FDE-9154-EB06CC83569E}" dt="2025-09-19T12:55:14.242" v="3279" actId="164"/>
          <ac:spMkLst>
            <pc:docMk/>
            <pc:sldMk cId="2939026073" sldId="263"/>
            <ac:spMk id="41" creationId="{58FE8FAB-C70D-86D5-5500-2CB111F9A2F3}"/>
          </ac:spMkLst>
        </pc:spChg>
        <pc:spChg chg="mod">
          <ac:chgData name="Ghosh, Pritam (UT-ITC)" userId="cd6f80bc-c522-45f3-b1a7-d07dea7c6c25" providerId="ADAL" clId="{34709E65-5DDE-4FDE-9154-EB06CC83569E}" dt="2025-09-19T12:55:14.242" v="3279" actId="164"/>
          <ac:spMkLst>
            <pc:docMk/>
            <pc:sldMk cId="2939026073" sldId="263"/>
            <ac:spMk id="42" creationId="{0321278F-C0A7-31B3-6A9B-DEFF2866527D}"/>
          </ac:spMkLst>
        </pc:spChg>
        <pc:spChg chg="mod">
          <ac:chgData name="Ghosh, Pritam (UT-ITC)" userId="cd6f80bc-c522-45f3-b1a7-d07dea7c6c25" providerId="ADAL" clId="{34709E65-5DDE-4FDE-9154-EB06CC83569E}" dt="2025-09-19T12:55:14.242" v="3279" actId="164"/>
          <ac:spMkLst>
            <pc:docMk/>
            <pc:sldMk cId="2939026073" sldId="263"/>
            <ac:spMk id="43" creationId="{2161D938-9702-6488-94D1-9BF3FB26C88A}"/>
          </ac:spMkLst>
        </pc:spChg>
        <pc:spChg chg="mod topLvl">
          <ac:chgData name="Ghosh, Pritam (UT-ITC)" userId="cd6f80bc-c522-45f3-b1a7-d07dea7c6c25" providerId="ADAL" clId="{34709E65-5DDE-4FDE-9154-EB06CC83569E}" dt="2025-09-19T12:54:36.231" v="3271" actId="164"/>
          <ac:spMkLst>
            <pc:docMk/>
            <pc:sldMk cId="2939026073" sldId="263"/>
            <ac:spMk id="114" creationId="{BBDBCD58-2515-35F2-058D-9F5031994122}"/>
          </ac:spMkLst>
        </pc:spChg>
        <pc:spChg chg="mod topLvl">
          <ac:chgData name="Ghosh, Pritam (UT-ITC)" userId="cd6f80bc-c522-45f3-b1a7-d07dea7c6c25" providerId="ADAL" clId="{34709E65-5DDE-4FDE-9154-EB06CC83569E}" dt="2025-09-19T12:54:36.231" v="3271" actId="164"/>
          <ac:spMkLst>
            <pc:docMk/>
            <pc:sldMk cId="2939026073" sldId="263"/>
            <ac:spMk id="115" creationId="{19D979FA-2DAC-8EED-9D79-296F23B29333}"/>
          </ac:spMkLst>
        </pc:spChg>
        <pc:spChg chg="mod">
          <ac:chgData name="Ghosh, Pritam (UT-ITC)" userId="cd6f80bc-c522-45f3-b1a7-d07dea7c6c25" providerId="ADAL" clId="{34709E65-5DDE-4FDE-9154-EB06CC83569E}" dt="2025-09-19T12:54:36.231" v="3271" actId="164"/>
          <ac:spMkLst>
            <pc:docMk/>
            <pc:sldMk cId="2939026073" sldId="263"/>
            <ac:spMk id="132" creationId="{5EA5BCB1-D5BC-C6EB-1989-AF63F82BB8A7}"/>
          </ac:spMkLst>
        </pc:spChg>
        <pc:spChg chg="mod">
          <ac:chgData name="Ghosh, Pritam (UT-ITC)" userId="cd6f80bc-c522-45f3-b1a7-d07dea7c6c25" providerId="ADAL" clId="{34709E65-5DDE-4FDE-9154-EB06CC83569E}" dt="2025-09-19T12:55:25.320" v="3281" actId="164"/>
          <ac:spMkLst>
            <pc:docMk/>
            <pc:sldMk cId="2939026073" sldId="263"/>
            <ac:spMk id="150" creationId="{8AC19924-BAAD-875A-C1CD-C04A46A7619E}"/>
          </ac:spMkLst>
        </pc:spChg>
        <pc:spChg chg="mod topLvl">
          <ac:chgData name="Ghosh, Pritam (UT-ITC)" userId="cd6f80bc-c522-45f3-b1a7-d07dea7c6c25" providerId="ADAL" clId="{34709E65-5DDE-4FDE-9154-EB06CC83569E}" dt="2025-09-19T12:55:25.320" v="3281" actId="164"/>
          <ac:spMkLst>
            <pc:docMk/>
            <pc:sldMk cId="2939026073" sldId="263"/>
            <ac:spMk id="153" creationId="{678F40D6-90D1-A3A9-3C12-7A2D9F2BB1C7}"/>
          </ac:spMkLst>
        </pc:spChg>
        <pc:spChg chg="mod">
          <ac:chgData name="Ghosh, Pritam (UT-ITC)" userId="cd6f80bc-c522-45f3-b1a7-d07dea7c6c25" providerId="ADAL" clId="{34709E65-5DDE-4FDE-9154-EB06CC83569E}" dt="2025-09-19T12:54:49.958" v="3274" actId="164"/>
          <ac:spMkLst>
            <pc:docMk/>
            <pc:sldMk cId="2939026073" sldId="263"/>
            <ac:spMk id="5121" creationId="{2C9FD448-411B-DE84-C2DB-C9170B6B607D}"/>
          </ac:spMkLst>
        </pc:spChg>
        <pc:spChg chg="mod topLvl">
          <ac:chgData name="Ghosh, Pritam (UT-ITC)" userId="cd6f80bc-c522-45f3-b1a7-d07dea7c6c25" providerId="ADAL" clId="{34709E65-5DDE-4FDE-9154-EB06CC83569E}" dt="2025-09-19T12:54:49.958" v="3274" actId="164"/>
          <ac:spMkLst>
            <pc:docMk/>
            <pc:sldMk cId="2939026073" sldId="263"/>
            <ac:spMk id="5123" creationId="{015EDDA7-243B-1CFF-8430-B46C8256BF33}"/>
          </ac:spMkLst>
        </pc:spChg>
        <pc:spChg chg="mod topLvl">
          <ac:chgData name="Ghosh, Pritam (UT-ITC)" userId="cd6f80bc-c522-45f3-b1a7-d07dea7c6c25" providerId="ADAL" clId="{34709E65-5DDE-4FDE-9154-EB06CC83569E}" dt="2025-09-19T12:55:00.796" v="3276" actId="164"/>
          <ac:spMkLst>
            <pc:docMk/>
            <pc:sldMk cId="2939026073" sldId="263"/>
            <ac:spMk id="5125" creationId="{A90D1D51-FFD1-BFAD-43FF-B530CCFEB96D}"/>
          </ac:spMkLst>
        </pc:spChg>
        <pc:spChg chg="mod topLvl">
          <ac:chgData name="Ghosh, Pritam (UT-ITC)" userId="cd6f80bc-c522-45f3-b1a7-d07dea7c6c25" providerId="ADAL" clId="{34709E65-5DDE-4FDE-9154-EB06CC83569E}" dt="2025-09-19T12:54:45.395" v="3273" actId="164"/>
          <ac:spMkLst>
            <pc:docMk/>
            <pc:sldMk cId="2939026073" sldId="263"/>
            <ac:spMk id="5129" creationId="{19EA95AB-5CB7-7F77-E79F-037BCC3547AE}"/>
          </ac:spMkLst>
        </pc:spChg>
        <pc:spChg chg="mod topLvl">
          <ac:chgData name="Ghosh, Pritam (UT-ITC)" userId="cd6f80bc-c522-45f3-b1a7-d07dea7c6c25" providerId="ADAL" clId="{34709E65-5DDE-4FDE-9154-EB06CC83569E}" dt="2025-09-19T12:54:45.395" v="3273" actId="164"/>
          <ac:spMkLst>
            <pc:docMk/>
            <pc:sldMk cId="2939026073" sldId="263"/>
            <ac:spMk id="5131" creationId="{C4801621-E155-9CE8-83A4-EBF6A60C1932}"/>
          </ac:spMkLst>
        </pc:spChg>
        <pc:spChg chg="mod topLvl">
          <ac:chgData name="Ghosh, Pritam (UT-ITC)" userId="cd6f80bc-c522-45f3-b1a7-d07dea7c6c25" providerId="ADAL" clId="{34709E65-5DDE-4FDE-9154-EB06CC83569E}" dt="2025-09-19T12:54:45.395" v="3273" actId="164"/>
          <ac:spMkLst>
            <pc:docMk/>
            <pc:sldMk cId="2939026073" sldId="263"/>
            <ac:spMk id="5132" creationId="{8343846C-A72E-DE53-F67C-EF17355904C3}"/>
          </ac:spMkLst>
        </pc:spChg>
        <pc:spChg chg="mod topLvl">
          <ac:chgData name="Ghosh, Pritam (UT-ITC)" userId="cd6f80bc-c522-45f3-b1a7-d07dea7c6c25" providerId="ADAL" clId="{34709E65-5DDE-4FDE-9154-EB06CC83569E}" dt="2025-09-19T12:55:00.796" v="3276" actId="164"/>
          <ac:spMkLst>
            <pc:docMk/>
            <pc:sldMk cId="2939026073" sldId="263"/>
            <ac:spMk id="5133" creationId="{F2F0BBF6-F29B-3758-61DE-3E105E5C469F}"/>
          </ac:spMkLst>
        </pc:spChg>
        <pc:spChg chg="mod">
          <ac:chgData name="Ghosh, Pritam (UT-ITC)" userId="cd6f80bc-c522-45f3-b1a7-d07dea7c6c25" providerId="ADAL" clId="{34709E65-5DDE-4FDE-9154-EB06CC83569E}" dt="2025-09-19T12:55:04.805" v="3277" actId="164"/>
          <ac:spMkLst>
            <pc:docMk/>
            <pc:sldMk cId="2939026073" sldId="263"/>
            <ac:spMk id="5137" creationId="{905D5E22-A77B-0D31-C7E8-F6FFC6F1A776}"/>
          </ac:spMkLst>
        </pc:spChg>
        <pc:spChg chg="mod">
          <ac:chgData name="Ghosh, Pritam (UT-ITC)" userId="cd6f80bc-c522-45f3-b1a7-d07dea7c6c25" providerId="ADAL" clId="{34709E65-5DDE-4FDE-9154-EB06CC83569E}" dt="2025-09-19T12:55:04.805" v="3277" actId="164"/>
          <ac:spMkLst>
            <pc:docMk/>
            <pc:sldMk cId="2939026073" sldId="263"/>
            <ac:spMk id="5140" creationId="{68527D47-35BC-8D02-53B7-29F835108A86}"/>
          </ac:spMkLst>
        </pc:spChg>
        <pc:spChg chg="mod">
          <ac:chgData name="Ghosh, Pritam (UT-ITC)" userId="cd6f80bc-c522-45f3-b1a7-d07dea7c6c25" providerId="ADAL" clId="{34709E65-5DDE-4FDE-9154-EB06CC83569E}" dt="2025-09-19T12:55:04.805" v="3277" actId="164"/>
          <ac:spMkLst>
            <pc:docMk/>
            <pc:sldMk cId="2939026073" sldId="263"/>
            <ac:spMk id="5141" creationId="{776A8C08-C63A-DA03-E1F8-05C709926A49}"/>
          </ac:spMkLst>
        </pc:spChg>
        <pc:spChg chg="mod">
          <ac:chgData name="Ghosh, Pritam (UT-ITC)" userId="cd6f80bc-c522-45f3-b1a7-d07dea7c6c25" providerId="ADAL" clId="{34709E65-5DDE-4FDE-9154-EB06CC83569E}" dt="2025-09-19T12:55:41.008" v="3284" actId="164"/>
          <ac:spMkLst>
            <pc:docMk/>
            <pc:sldMk cId="2939026073" sldId="263"/>
            <ac:spMk id="5144" creationId="{F7076746-DA07-CB17-AC3E-7E257A15752C}"/>
          </ac:spMkLst>
        </pc:spChg>
        <pc:spChg chg="mod topLvl">
          <ac:chgData name="Ghosh, Pritam (UT-ITC)" userId="cd6f80bc-c522-45f3-b1a7-d07dea7c6c25" providerId="ADAL" clId="{34709E65-5DDE-4FDE-9154-EB06CC83569E}" dt="2025-09-19T12:55:41.008" v="3284" actId="164"/>
          <ac:spMkLst>
            <pc:docMk/>
            <pc:sldMk cId="2939026073" sldId="263"/>
            <ac:spMk id="5147" creationId="{92A6FDE8-CEE2-9DA1-F64A-338847BC0F4D}"/>
          </ac:spMkLst>
        </pc:spChg>
        <pc:spChg chg="mod">
          <ac:chgData name="Ghosh, Pritam (UT-ITC)" userId="cd6f80bc-c522-45f3-b1a7-d07dea7c6c25" providerId="ADAL" clId="{34709E65-5DDE-4FDE-9154-EB06CC83569E}" dt="2025-09-19T12:55:41.008" v="3284" actId="164"/>
          <ac:spMkLst>
            <pc:docMk/>
            <pc:sldMk cId="2939026073" sldId="263"/>
            <ac:spMk id="5148" creationId="{FBF101C0-E644-767C-199D-1C22F3A6EB05}"/>
          </ac:spMkLst>
        </pc:spChg>
        <pc:spChg chg="mod">
          <ac:chgData name="Ghosh, Pritam (UT-ITC)" userId="cd6f80bc-c522-45f3-b1a7-d07dea7c6c25" providerId="ADAL" clId="{34709E65-5DDE-4FDE-9154-EB06CC83569E}" dt="2025-09-19T12:55:09.099" v="3278" actId="164"/>
          <ac:spMkLst>
            <pc:docMk/>
            <pc:sldMk cId="2939026073" sldId="263"/>
            <ac:spMk id="5151" creationId="{1B8FFDFF-767A-7839-4625-204974143B7F}"/>
          </ac:spMkLst>
        </pc:spChg>
        <pc:spChg chg="mod topLvl">
          <ac:chgData name="Ghosh, Pritam (UT-ITC)" userId="cd6f80bc-c522-45f3-b1a7-d07dea7c6c25" providerId="ADAL" clId="{34709E65-5DDE-4FDE-9154-EB06CC83569E}" dt="2025-09-19T12:55:25.320" v="3281" actId="164"/>
          <ac:spMkLst>
            <pc:docMk/>
            <pc:sldMk cId="2939026073" sldId="263"/>
            <ac:spMk id="5184" creationId="{BEB80BE1-D7B5-C50E-5A54-2DDD1AE7984E}"/>
          </ac:spMkLst>
        </pc:spChg>
        <pc:spChg chg="mod">
          <ac:chgData name="Ghosh, Pritam (UT-ITC)" userId="cd6f80bc-c522-45f3-b1a7-d07dea7c6c25" providerId="ADAL" clId="{34709E65-5DDE-4FDE-9154-EB06CC83569E}" dt="2025-09-19T12:54:30.936" v="3270" actId="164"/>
          <ac:spMkLst>
            <pc:docMk/>
            <pc:sldMk cId="2939026073" sldId="263"/>
            <ac:spMk id="5187" creationId="{FDAE915C-55B6-3DF7-5C88-749305643FB9}"/>
          </ac:spMkLst>
        </pc:spChg>
        <pc:spChg chg="mod topLvl">
          <ac:chgData name="Ghosh, Pritam (UT-ITC)" userId="cd6f80bc-c522-45f3-b1a7-d07dea7c6c25" providerId="ADAL" clId="{34709E65-5DDE-4FDE-9154-EB06CC83569E}" dt="2025-09-19T12:54:30.936" v="3270" actId="164"/>
          <ac:spMkLst>
            <pc:docMk/>
            <pc:sldMk cId="2939026073" sldId="263"/>
            <ac:spMk id="5190" creationId="{31D7664E-82F6-65EF-15B9-21BE7CBA278A}"/>
          </ac:spMkLst>
        </pc:spChg>
        <pc:spChg chg="mod">
          <ac:chgData name="Ghosh, Pritam (UT-ITC)" userId="cd6f80bc-c522-45f3-b1a7-d07dea7c6c25" providerId="ADAL" clId="{34709E65-5DDE-4FDE-9154-EB06CC83569E}" dt="2025-09-19T12:54:30.936" v="3270" actId="164"/>
          <ac:spMkLst>
            <pc:docMk/>
            <pc:sldMk cId="2939026073" sldId="263"/>
            <ac:spMk id="5191" creationId="{F756D34E-FA08-F145-4805-650986EF8FBF}"/>
          </ac:spMkLst>
        </pc:spChg>
        <pc:spChg chg="mod">
          <ac:chgData name="Ghosh, Pritam (UT-ITC)" userId="cd6f80bc-c522-45f3-b1a7-d07dea7c6c25" providerId="ADAL" clId="{34709E65-5DDE-4FDE-9154-EB06CC83569E}" dt="2025-09-19T12:54:41.003" v="3272" actId="164"/>
          <ac:spMkLst>
            <pc:docMk/>
            <pc:sldMk cId="2939026073" sldId="263"/>
            <ac:spMk id="5194" creationId="{379773B6-2FEC-5554-2750-0DB43F9BE058}"/>
          </ac:spMkLst>
        </pc:spChg>
        <pc:spChg chg="mod">
          <ac:chgData name="Ghosh, Pritam (UT-ITC)" userId="cd6f80bc-c522-45f3-b1a7-d07dea7c6c25" providerId="ADAL" clId="{34709E65-5DDE-4FDE-9154-EB06CC83569E}" dt="2025-09-19T12:54:41.003" v="3272" actId="164"/>
          <ac:spMkLst>
            <pc:docMk/>
            <pc:sldMk cId="2939026073" sldId="263"/>
            <ac:spMk id="5197" creationId="{112FF8B6-A983-FA7B-8A3E-A599D2B93866}"/>
          </ac:spMkLst>
        </pc:spChg>
        <pc:spChg chg="mod topLvl">
          <ac:chgData name="Ghosh, Pritam (UT-ITC)" userId="cd6f80bc-c522-45f3-b1a7-d07dea7c6c25" providerId="ADAL" clId="{34709E65-5DDE-4FDE-9154-EB06CC83569E}" dt="2025-09-19T12:54:41.003" v="3272" actId="164"/>
          <ac:spMkLst>
            <pc:docMk/>
            <pc:sldMk cId="2939026073" sldId="263"/>
            <ac:spMk id="5198" creationId="{C566EB91-FBB3-587E-903C-F4A36846C8EF}"/>
          </ac:spMkLst>
        </pc:spChg>
        <pc:spChg chg="mod">
          <ac:chgData name="Ghosh, Pritam (UT-ITC)" userId="cd6f80bc-c522-45f3-b1a7-d07dea7c6c25" providerId="ADAL" clId="{34709E65-5DDE-4FDE-9154-EB06CC83569E}" dt="2025-09-19T12:55:31.197" v="3282" actId="164"/>
          <ac:spMkLst>
            <pc:docMk/>
            <pc:sldMk cId="2939026073" sldId="263"/>
            <ac:spMk id="6182" creationId="{34B4F75C-5FEF-8B2D-635F-3E4517750ECE}"/>
          </ac:spMkLst>
        </pc:spChg>
        <pc:spChg chg="mod">
          <ac:chgData name="Ghosh, Pritam (UT-ITC)" userId="cd6f80bc-c522-45f3-b1a7-d07dea7c6c25" providerId="ADAL" clId="{34709E65-5DDE-4FDE-9154-EB06CC83569E}" dt="2025-09-19T12:55:31.197" v="3282" actId="164"/>
          <ac:spMkLst>
            <pc:docMk/>
            <pc:sldMk cId="2939026073" sldId="263"/>
            <ac:spMk id="6185" creationId="{DC91A2E9-5E14-6904-2CD0-5A640062A80F}"/>
          </ac:spMkLst>
        </pc:spChg>
        <pc:spChg chg="mod topLvl">
          <ac:chgData name="Ghosh, Pritam (UT-ITC)" userId="cd6f80bc-c522-45f3-b1a7-d07dea7c6c25" providerId="ADAL" clId="{34709E65-5DDE-4FDE-9154-EB06CC83569E}" dt="2025-09-19T12:55:31.197" v="3282" actId="164"/>
          <ac:spMkLst>
            <pc:docMk/>
            <pc:sldMk cId="2939026073" sldId="263"/>
            <ac:spMk id="6186" creationId="{49DD499F-DE77-1DC3-297E-134AE6948814}"/>
          </ac:spMkLst>
        </pc:spChg>
        <pc:spChg chg="mod">
          <ac:chgData name="Ghosh, Pritam (UT-ITC)" userId="cd6f80bc-c522-45f3-b1a7-d07dea7c6c25" providerId="ADAL" clId="{34709E65-5DDE-4FDE-9154-EB06CC83569E}" dt="2025-09-19T12:54:49.958" v="3274" actId="164"/>
          <ac:spMkLst>
            <pc:docMk/>
            <pc:sldMk cId="2939026073" sldId="263"/>
            <ac:spMk id="6190" creationId="{7BE7FCDA-74D7-A69E-6725-67DFB368A199}"/>
          </ac:spMkLst>
        </pc:spChg>
        <pc:spChg chg="mod topLvl">
          <ac:chgData name="Ghosh, Pritam (UT-ITC)" userId="cd6f80bc-c522-45f3-b1a7-d07dea7c6c25" providerId="ADAL" clId="{34709E65-5DDE-4FDE-9154-EB06CC83569E}" dt="2025-09-19T12:55:35.952" v="3283" actId="164"/>
          <ac:spMkLst>
            <pc:docMk/>
            <pc:sldMk cId="2939026073" sldId="263"/>
            <ac:spMk id="6193" creationId="{EC45D106-CBD5-3070-DF68-45A481076A6F}"/>
          </ac:spMkLst>
        </pc:spChg>
        <pc:spChg chg="mod">
          <ac:chgData name="Ghosh, Pritam (UT-ITC)" userId="cd6f80bc-c522-45f3-b1a7-d07dea7c6c25" providerId="ADAL" clId="{34709E65-5DDE-4FDE-9154-EB06CC83569E}" dt="2025-09-19T12:55:35.952" v="3283" actId="164"/>
          <ac:spMkLst>
            <pc:docMk/>
            <pc:sldMk cId="2939026073" sldId="263"/>
            <ac:spMk id="6196" creationId="{61B8B902-FDE6-5DF6-39C4-E9C475844285}"/>
          </ac:spMkLst>
        </pc:spChg>
        <pc:spChg chg="mod">
          <ac:chgData name="Ghosh, Pritam (UT-ITC)" userId="cd6f80bc-c522-45f3-b1a7-d07dea7c6c25" providerId="ADAL" clId="{34709E65-5DDE-4FDE-9154-EB06CC83569E}" dt="2025-09-19T12:55:35.952" v="3283" actId="164"/>
          <ac:spMkLst>
            <pc:docMk/>
            <pc:sldMk cId="2939026073" sldId="263"/>
            <ac:spMk id="6197" creationId="{BD0B5CDE-F863-A185-1FA9-B40FF4551423}"/>
          </ac:spMkLst>
        </pc:spChg>
        <pc:spChg chg="mod topLvl">
          <ac:chgData name="Ghosh, Pritam (UT-ITC)" userId="cd6f80bc-c522-45f3-b1a7-d07dea7c6c25" providerId="ADAL" clId="{34709E65-5DDE-4FDE-9154-EB06CC83569E}" dt="2025-09-19T12:54:56.296" v="3275" actId="164"/>
          <ac:spMkLst>
            <pc:docMk/>
            <pc:sldMk cId="2939026073" sldId="263"/>
            <ac:spMk id="6202" creationId="{CF81604B-7340-19CC-2FA4-D88006CE08C9}"/>
          </ac:spMkLst>
        </pc:spChg>
        <pc:spChg chg="mod topLvl">
          <ac:chgData name="Ghosh, Pritam (UT-ITC)" userId="cd6f80bc-c522-45f3-b1a7-d07dea7c6c25" providerId="ADAL" clId="{34709E65-5DDE-4FDE-9154-EB06CC83569E}" dt="2025-09-19T12:54:56.296" v="3275" actId="164"/>
          <ac:spMkLst>
            <pc:docMk/>
            <pc:sldMk cId="2939026073" sldId="263"/>
            <ac:spMk id="6203" creationId="{8464B27E-A3B2-CAAB-659F-2BB0B6D67935}"/>
          </ac:spMkLst>
        </pc:spChg>
        <pc:spChg chg="mod topLvl">
          <ac:chgData name="Ghosh, Pritam (UT-ITC)" userId="cd6f80bc-c522-45f3-b1a7-d07dea7c6c25" providerId="ADAL" clId="{34709E65-5DDE-4FDE-9154-EB06CC83569E}" dt="2025-09-19T12:55:00.796" v="3276" actId="164"/>
          <ac:spMkLst>
            <pc:docMk/>
            <pc:sldMk cId="2939026073" sldId="263"/>
            <ac:spMk id="6206" creationId="{DC2FA7E1-7B24-33E6-7CCE-9EC300B14953}"/>
          </ac:spMkLst>
        </pc:spChg>
        <pc:spChg chg="mod">
          <ac:chgData name="Ghosh, Pritam (UT-ITC)" userId="cd6f80bc-c522-45f3-b1a7-d07dea7c6c25" providerId="ADAL" clId="{34709E65-5DDE-4FDE-9154-EB06CC83569E}" dt="2025-09-19T12:55:09.099" v="3278" actId="164"/>
          <ac:spMkLst>
            <pc:docMk/>
            <pc:sldMk cId="2939026073" sldId="263"/>
            <ac:spMk id="6210" creationId="{E583F996-F964-9100-D984-9394FBF57D37}"/>
          </ac:spMkLst>
        </pc:spChg>
        <pc:spChg chg="mod">
          <ac:chgData name="Ghosh, Pritam (UT-ITC)" userId="cd6f80bc-c522-45f3-b1a7-d07dea7c6c25" providerId="ADAL" clId="{34709E65-5DDE-4FDE-9154-EB06CC83569E}" dt="2025-09-19T12:55:09.099" v="3278" actId="164"/>
          <ac:spMkLst>
            <pc:docMk/>
            <pc:sldMk cId="2939026073" sldId="263"/>
            <ac:spMk id="6211" creationId="{B8482FF9-8F4A-C736-01B3-EE0175BFBD01}"/>
          </ac:spMkLst>
        </pc:spChg>
        <pc:grpChg chg="add mod">
          <ac:chgData name="Ghosh, Pritam (UT-ITC)" userId="cd6f80bc-c522-45f3-b1a7-d07dea7c6c25" providerId="ADAL" clId="{34709E65-5DDE-4FDE-9154-EB06CC83569E}" dt="2025-09-19T12:54:30.936" v="3270" actId="164"/>
          <ac:grpSpMkLst>
            <pc:docMk/>
            <pc:sldMk cId="2939026073" sldId="263"/>
            <ac:grpSpMk id="2" creationId="{98BB161E-0C73-71ED-DEB2-E7C9F8DAD4BE}"/>
          </ac:grpSpMkLst>
        </pc:grpChg>
        <pc:grpChg chg="add mod">
          <ac:chgData name="Ghosh, Pritam (UT-ITC)" userId="cd6f80bc-c522-45f3-b1a7-d07dea7c6c25" providerId="ADAL" clId="{34709E65-5DDE-4FDE-9154-EB06CC83569E}" dt="2025-09-19T12:54:36.231" v="3271" actId="164"/>
          <ac:grpSpMkLst>
            <pc:docMk/>
            <pc:sldMk cId="2939026073" sldId="263"/>
            <ac:grpSpMk id="3" creationId="{B91B0089-352A-6A3C-A1D7-DAC755FE7A36}"/>
          </ac:grpSpMkLst>
        </pc:grpChg>
        <pc:grpChg chg="add mod">
          <ac:chgData name="Ghosh, Pritam (UT-ITC)" userId="cd6f80bc-c522-45f3-b1a7-d07dea7c6c25" providerId="ADAL" clId="{34709E65-5DDE-4FDE-9154-EB06CC83569E}" dt="2025-09-19T12:54:41.003" v="3272" actId="164"/>
          <ac:grpSpMkLst>
            <pc:docMk/>
            <pc:sldMk cId="2939026073" sldId="263"/>
            <ac:grpSpMk id="8" creationId="{17625078-987E-159C-79E0-8E930546CF82}"/>
          </ac:grpSpMkLst>
        </pc:grpChg>
        <pc:grpChg chg="add mod">
          <ac:chgData name="Ghosh, Pritam (UT-ITC)" userId="cd6f80bc-c522-45f3-b1a7-d07dea7c6c25" providerId="ADAL" clId="{34709E65-5DDE-4FDE-9154-EB06CC83569E}" dt="2025-09-19T12:54:45.395" v="3273" actId="164"/>
          <ac:grpSpMkLst>
            <pc:docMk/>
            <pc:sldMk cId="2939026073" sldId="263"/>
            <ac:grpSpMk id="9" creationId="{FCC85739-0ED7-7449-CD71-8EA0AB9E319F}"/>
          </ac:grpSpMkLst>
        </pc:grpChg>
        <pc:grpChg chg="add mod">
          <ac:chgData name="Ghosh, Pritam (UT-ITC)" userId="cd6f80bc-c522-45f3-b1a7-d07dea7c6c25" providerId="ADAL" clId="{34709E65-5DDE-4FDE-9154-EB06CC83569E}" dt="2025-09-19T12:54:49.958" v="3274" actId="164"/>
          <ac:grpSpMkLst>
            <pc:docMk/>
            <pc:sldMk cId="2939026073" sldId="263"/>
            <ac:grpSpMk id="10" creationId="{BBF43122-68B3-1F61-BF37-CAA60F6EB717}"/>
          </ac:grpSpMkLst>
        </pc:grpChg>
        <pc:grpChg chg="add mod">
          <ac:chgData name="Ghosh, Pritam (UT-ITC)" userId="cd6f80bc-c522-45f3-b1a7-d07dea7c6c25" providerId="ADAL" clId="{34709E65-5DDE-4FDE-9154-EB06CC83569E}" dt="2025-09-19T12:54:56.296" v="3275" actId="164"/>
          <ac:grpSpMkLst>
            <pc:docMk/>
            <pc:sldMk cId="2939026073" sldId="263"/>
            <ac:grpSpMk id="11" creationId="{41B958AE-DB9B-5956-0230-0E84C71D6F97}"/>
          </ac:grpSpMkLst>
        </pc:grpChg>
        <pc:grpChg chg="add mod">
          <ac:chgData name="Ghosh, Pritam (UT-ITC)" userId="cd6f80bc-c522-45f3-b1a7-d07dea7c6c25" providerId="ADAL" clId="{34709E65-5DDE-4FDE-9154-EB06CC83569E}" dt="2025-09-19T12:55:00.796" v="3276" actId="164"/>
          <ac:grpSpMkLst>
            <pc:docMk/>
            <pc:sldMk cId="2939026073" sldId="263"/>
            <ac:grpSpMk id="12" creationId="{27147BB8-C213-E894-6060-1B35E7B90A8B}"/>
          </ac:grpSpMkLst>
        </pc:grpChg>
        <pc:grpChg chg="add mod">
          <ac:chgData name="Ghosh, Pritam (UT-ITC)" userId="cd6f80bc-c522-45f3-b1a7-d07dea7c6c25" providerId="ADAL" clId="{34709E65-5DDE-4FDE-9154-EB06CC83569E}" dt="2025-09-19T12:55:04.805" v="3277" actId="164"/>
          <ac:grpSpMkLst>
            <pc:docMk/>
            <pc:sldMk cId="2939026073" sldId="263"/>
            <ac:grpSpMk id="13" creationId="{5D7C54F9-1B39-C456-DCF9-FDB3F7839958}"/>
          </ac:grpSpMkLst>
        </pc:grpChg>
        <pc:grpChg chg="add mod">
          <ac:chgData name="Ghosh, Pritam (UT-ITC)" userId="cd6f80bc-c522-45f3-b1a7-d07dea7c6c25" providerId="ADAL" clId="{34709E65-5DDE-4FDE-9154-EB06CC83569E}" dt="2025-09-19T12:55:09.099" v="3278" actId="164"/>
          <ac:grpSpMkLst>
            <pc:docMk/>
            <pc:sldMk cId="2939026073" sldId="263"/>
            <ac:grpSpMk id="15" creationId="{FC50E826-2544-33D1-AF11-E9F15E5F94ED}"/>
          </ac:grpSpMkLst>
        </pc:grpChg>
        <pc:grpChg chg="add mod">
          <ac:chgData name="Ghosh, Pritam (UT-ITC)" userId="cd6f80bc-c522-45f3-b1a7-d07dea7c6c25" providerId="ADAL" clId="{34709E65-5DDE-4FDE-9154-EB06CC83569E}" dt="2025-09-19T12:55:14.242" v="3279" actId="164"/>
          <ac:grpSpMkLst>
            <pc:docMk/>
            <pc:sldMk cId="2939026073" sldId="263"/>
            <ac:grpSpMk id="16" creationId="{DFA6A833-DCF3-162C-3444-9873DD9F3771}"/>
          </ac:grpSpMkLst>
        </pc:grpChg>
        <pc:grpChg chg="add mod">
          <ac:chgData name="Ghosh, Pritam (UT-ITC)" userId="cd6f80bc-c522-45f3-b1a7-d07dea7c6c25" providerId="ADAL" clId="{34709E65-5DDE-4FDE-9154-EB06CC83569E}" dt="2025-09-19T12:55:20.720" v="3280" actId="164"/>
          <ac:grpSpMkLst>
            <pc:docMk/>
            <pc:sldMk cId="2939026073" sldId="263"/>
            <ac:grpSpMk id="17" creationId="{3AA62CF0-E293-315F-D4D7-51E4DB154934}"/>
          </ac:grpSpMkLst>
        </pc:grpChg>
        <pc:grpChg chg="add mod">
          <ac:chgData name="Ghosh, Pritam (UT-ITC)" userId="cd6f80bc-c522-45f3-b1a7-d07dea7c6c25" providerId="ADAL" clId="{34709E65-5DDE-4FDE-9154-EB06CC83569E}" dt="2025-09-19T12:55:25.320" v="3281" actId="164"/>
          <ac:grpSpMkLst>
            <pc:docMk/>
            <pc:sldMk cId="2939026073" sldId="263"/>
            <ac:grpSpMk id="18" creationId="{75F3346B-F3A4-1C2F-30B6-A225B9AAA733}"/>
          </ac:grpSpMkLst>
        </pc:grpChg>
        <pc:grpChg chg="add mod">
          <ac:chgData name="Ghosh, Pritam (UT-ITC)" userId="cd6f80bc-c522-45f3-b1a7-d07dea7c6c25" providerId="ADAL" clId="{34709E65-5DDE-4FDE-9154-EB06CC83569E}" dt="2025-09-19T12:55:31.197" v="3282" actId="164"/>
          <ac:grpSpMkLst>
            <pc:docMk/>
            <pc:sldMk cId="2939026073" sldId="263"/>
            <ac:grpSpMk id="19" creationId="{CD6D190E-C29E-15FF-B314-0421B81F4D3E}"/>
          </ac:grpSpMkLst>
        </pc:grpChg>
        <pc:grpChg chg="add mod">
          <ac:chgData name="Ghosh, Pritam (UT-ITC)" userId="cd6f80bc-c522-45f3-b1a7-d07dea7c6c25" providerId="ADAL" clId="{34709E65-5DDE-4FDE-9154-EB06CC83569E}" dt="2025-09-19T12:55:35.952" v="3283" actId="164"/>
          <ac:grpSpMkLst>
            <pc:docMk/>
            <pc:sldMk cId="2939026073" sldId="263"/>
            <ac:grpSpMk id="20" creationId="{A58CAA60-D587-FB56-8EB3-3BAF0E8BC010}"/>
          </ac:grpSpMkLst>
        </pc:grpChg>
        <pc:grpChg chg="add mod">
          <ac:chgData name="Ghosh, Pritam (UT-ITC)" userId="cd6f80bc-c522-45f3-b1a7-d07dea7c6c25" providerId="ADAL" clId="{34709E65-5DDE-4FDE-9154-EB06CC83569E}" dt="2025-09-19T12:55:41.008" v="3284" actId="164"/>
          <ac:grpSpMkLst>
            <pc:docMk/>
            <pc:sldMk cId="2939026073" sldId="263"/>
            <ac:grpSpMk id="21" creationId="{26E9ED3D-60B7-2BF3-0658-78596322BEF4}"/>
          </ac:grpSpMkLst>
        </pc:grpChg>
        <pc:grpChg chg="add mod">
          <ac:chgData name="Ghosh, Pritam (UT-ITC)" userId="cd6f80bc-c522-45f3-b1a7-d07dea7c6c25" providerId="ADAL" clId="{34709E65-5DDE-4FDE-9154-EB06CC83569E}" dt="2025-09-19T12:55:46.671" v="3285" actId="164"/>
          <ac:grpSpMkLst>
            <pc:docMk/>
            <pc:sldMk cId="2939026073" sldId="263"/>
            <ac:grpSpMk id="31" creationId="{868C948B-693B-E1DA-38C6-8918A8F4DCE3}"/>
          </ac:grpSpMkLst>
        </pc:grpChg>
        <pc:picChg chg="mod">
          <ac:chgData name="Ghosh, Pritam (UT-ITC)" userId="cd6f80bc-c522-45f3-b1a7-d07dea7c6c25" providerId="ADAL" clId="{34709E65-5DDE-4FDE-9154-EB06CC83569E}" dt="2025-09-19T12:55:20.720" v="3280" actId="164"/>
          <ac:picMkLst>
            <pc:docMk/>
            <pc:sldMk cId="2939026073" sldId="263"/>
            <ac:picMk id="27" creationId="{49118132-81DF-06CA-4D11-7DECE686CA29}"/>
          </ac:picMkLst>
        </pc:picChg>
        <pc:picChg chg="mod">
          <ac:chgData name="Ghosh, Pritam (UT-ITC)" userId="cd6f80bc-c522-45f3-b1a7-d07dea7c6c25" providerId="ADAL" clId="{34709E65-5DDE-4FDE-9154-EB06CC83569E}" dt="2025-09-19T12:55:20.720" v="3280" actId="164"/>
          <ac:picMkLst>
            <pc:docMk/>
            <pc:sldMk cId="2939026073" sldId="263"/>
            <ac:picMk id="28" creationId="{AE462218-CEBD-A6F5-4079-C737737AB604}"/>
          </ac:picMkLst>
        </pc:picChg>
        <pc:picChg chg="mod">
          <ac:chgData name="Ghosh, Pritam (UT-ITC)" userId="cd6f80bc-c522-45f3-b1a7-d07dea7c6c25" providerId="ADAL" clId="{34709E65-5DDE-4FDE-9154-EB06CC83569E}" dt="2025-09-19T12:55:46.671" v="3285" actId="164"/>
          <ac:picMkLst>
            <pc:docMk/>
            <pc:sldMk cId="2939026073" sldId="263"/>
            <ac:picMk id="33" creationId="{F98B6A2A-AC88-4A39-266F-14C6FD22F8E4}"/>
          </ac:picMkLst>
        </pc:picChg>
        <pc:picChg chg="mod">
          <ac:chgData name="Ghosh, Pritam (UT-ITC)" userId="cd6f80bc-c522-45f3-b1a7-d07dea7c6c25" providerId="ADAL" clId="{34709E65-5DDE-4FDE-9154-EB06CC83569E}" dt="2025-09-19T12:55:46.671" v="3285" actId="164"/>
          <ac:picMkLst>
            <pc:docMk/>
            <pc:sldMk cId="2939026073" sldId="263"/>
            <ac:picMk id="37" creationId="{207FC0C2-EAFA-3A2B-43A3-9D078B69F1DF}"/>
          </ac:picMkLst>
        </pc:picChg>
        <pc:picChg chg="mod">
          <ac:chgData name="Ghosh, Pritam (UT-ITC)" userId="cd6f80bc-c522-45f3-b1a7-d07dea7c6c25" providerId="ADAL" clId="{34709E65-5DDE-4FDE-9154-EB06CC83569E}" dt="2025-09-19T12:55:14.242" v="3279" actId="164"/>
          <ac:picMkLst>
            <pc:docMk/>
            <pc:sldMk cId="2939026073" sldId="263"/>
            <ac:picMk id="40" creationId="{1ED6B7F9-42F3-CAB6-0C7C-622791D7F93C}"/>
          </ac:picMkLst>
        </pc:picChg>
        <pc:picChg chg="mod">
          <ac:chgData name="Ghosh, Pritam (UT-ITC)" userId="cd6f80bc-c522-45f3-b1a7-d07dea7c6c25" providerId="ADAL" clId="{34709E65-5DDE-4FDE-9154-EB06CC83569E}" dt="2025-09-19T12:55:14.242" v="3279" actId="164"/>
          <ac:picMkLst>
            <pc:docMk/>
            <pc:sldMk cId="2939026073" sldId="263"/>
            <ac:picMk id="44" creationId="{31785BB9-580A-27AE-E89F-86B0A5CD5270}"/>
          </ac:picMkLst>
        </pc:picChg>
        <pc:picChg chg="mod">
          <ac:chgData name="Ghosh, Pritam (UT-ITC)" userId="cd6f80bc-c522-45f3-b1a7-d07dea7c6c25" providerId="ADAL" clId="{34709E65-5DDE-4FDE-9154-EB06CC83569E}" dt="2025-09-19T12:54:36.231" v="3271" actId="164"/>
          <ac:picMkLst>
            <pc:docMk/>
            <pc:sldMk cId="2939026073" sldId="263"/>
            <ac:picMk id="113" creationId="{FC9A8905-01A0-D5FC-97C0-D380A5091151}"/>
          </ac:picMkLst>
        </pc:picChg>
        <pc:picChg chg="mod">
          <ac:chgData name="Ghosh, Pritam (UT-ITC)" userId="cd6f80bc-c522-45f3-b1a7-d07dea7c6c25" providerId="ADAL" clId="{34709E65-5DDE-4FDE-9154-EB06CC83569E}" dt="2025-09-19T12:55:25.320" v="3281" actId="164"/>
          <ac:picMkLst>
            <pc:docMk/>
            <pc:sldMk cId="2939026073" sldId="263"/>
            <ac:picMk id="152" creationId="{2452BEF1-BC3A-C863-906D-5183C8A425E6}"/>
          </ac:picMkLst>
        </pc:picChg>
        <pc:picChg chg="mod">
          <ac:chgData name="Ghosh, Pritam (UT-ITC)" userId="cd6f80bc-c522-45f3-b1a7-d07dea7c6c25" providerId="ADAL" clId="{34709E65-5DDE-4FDE-9154-EB06CC83569E}" dt="2025-09-19T12:54:49.958" v="3274" actId="164"/>
          <ac:picMkLst>
            <pc:docMk/>
            <pc:sldMk cId="2939026073" sldId="263"/>
            <ac:picMk id="5120" creationId="{CC04AEA4-92DF-82A4-4CCE-7132CE927D15}"/>
          </ac:picMkLst>
        </pc:picChg>
        <pc:picChg chg="mod">
          <ac:chgData name="Ghosh, Pritam (UT-ITC)" userId="cd6f80bc-c522-45f3-b1a7-d07dea7c6c25" providerId="ADAL" clId="{34709E65-5DDE-4FDE-9154-EB06CC83569E}" dt="2025-09-19T12:55:00.796" v="3276" actId="164"/>
          <ac:picMkLst>
            <pc:docMk/>
            <pc:sldMk cId="2939026073" sldId="263"/>
            <ac:picMk id="5124" creationId="{0F43B4DD-B39A-5E6F-2366-573CE80D435D}"/>
          </ac:picMkLst>
        </pc:picChg>
        <pc:picChg chg="mod">
          <ac:chgData name="Ghosh, Pritam (UT-ITC)" userId="cd6f80bc-c522-45f3-b1a7-d07dea7c6c25" providerId="ADAL" clId="{34709E65-5DDE-4FDE-9154-EB06CC83569E}" dt="2025-09-19T12:54:49.958" v="3274" actId="164"/>
          <ac:picMkLst>
            <pc:docMk/>
            <pc:sldMk cId="2939026073" sldId="263"/>
            <ac:picMk id="5126" creationId="{5C76353D-9DF9-3B21-AC7C-DA496CB0A576}"/>
          </ac:picMkLst>
        </pc:picChg>
        <pc:picChg chg="mod">
          <ac:chgData name="Ghosh, Pritam (UT-ITC)" userId="cd6f80bc-c522-45f3-b1a7-d07dea7c6c25" providerId="ADAL" clId="{34709E65-5DDE-4FDE-9154-EB06CC83569E}" dt="2025-09-19T12:54:45.395" v="3273" actId="164"/>
          <ac:picMkLst>
            <pc:docMk/>
            <pc:sldMk cId="2939026073" sldId="263"/>
            <ac:picMk id="5130" creationId="{6EC1FB17-DBFE-F7C1-DADD-4AB3384E1D9D}"/>
          </ac:picMkLst>
        </pc:picChg>
        <pc:picChg chg="mod">
          <ac:chgData name="Ghosh, Pritam (UT-ITC)" userId="cd6f80bc-c522-45f3-b1a7-d07dea7c6c25" providerId="ADAL" clId="{34709E65-5DDE-4FDE-9154-EB06CC83569E}" dt="2025-09-19T12:54:45.395" v="3273" actId="164"/>
          <ac:picMkLst>
            <pc:docMk/>
            <pc:sldMk cId="2939026073" sldId="263"/>
            <ac:picMk id="5134" creationId="{C869BC5F-E219-A9F1-25D0-598CDDDC291A}"/>
          </ac:picMkLst>
        </pc:picChg>
        <pc:picChg chg="mod">
          <ac:chgData name="Ghosh, Pritam (UT-ITC)" userId="cd6f80bc-c522-45f3-b1a7-d07dea7c6c25" providerId="ADAL" clId="{34709E65-5DDE-4FDE-9154-EB06CC83569E}" dt="2025-09-19T12:55:04.805" v="3277" actId="164"/>
          <ac:picMkLst>
            <pc:docMk/>
            <pc:sldMk cId="2939026073" sldId="263"/>
            <ac:picMk id="5138" creationId="{79D78F3A-CEC5-8B10-C543-D68B2F9BC8A2}"/>
          </ac:picMkLst>
        </pc:picChg>
        <pc:picChg chg="mod">
          <ac:chgData name="Ghosh, Pritam (UT-ITC)" userId="cd6f80bc-c522-45f3-b1a7-d07dea7c6c25" providerId="ADAL" clId="{34709E65-5DDE-4FDE-9154-EB06CC83569E}" dt="2025-09-19T12:55:04.805" v="3277" actId="164"/>
          <ac:picMkLst>
            <pc:docMk/>
            <pc:sldMk cId="2939026073" sldId="263"/>
            <ac:picMk id="5139" creationId="{01ED7C8F-EE8F-BAAE-3244-52EE99C450EF}"/>
          </ac:picMkLst>
        </pc:picChg>
        <pc:picChg chg="mod">
          <ac:chgData name="Ghosh, Pritam (UT-ITC)" userId="cd6f80bc-c522-45f3-b1a7-d07dea7c6c25" providerId="ADAL" clId="{34709E65-5DDE-4FDE-9154-EB06CC83569E}" dt="2025-09-19T12:55:41.008" v="3284" actId="164"/>
          <ac:picMkLst>
            <pc:docMk/>
            <pc:sldMk cId="2939026073" sldId="263"/>
            <ac:picMk id="5145" creationId="{F6202A3D-33AF-224C-23C5-0ECE9613D743}"/>
          </ac:picMkLst>
        </pc:picChg>
        <pc:picChg chg="mod">
          <ac:chgData name="Ghosh, Pritam (UT-ITC)" userId="cd6f80bc-c522-45f3-b1a7-d07dea7c6c25" providerId="ADAL" clId="{34709E65-5DDE-4FDE-9154-EB06CC83569E}" dt="2025-09-19T12:55:41.008" v="3284" actId="164"/>
          <ac:picMkLst>
            <pc:docMk/>
            <pc:sldMk cId="2939026073" sldId="263"/>
            <ac:picMk id="5146" creationId="{11E5E5FA-C14D-7CC6-4AAE-0A3442AA7060}"/>
          </ac:picMkLst>
        </pc:picChg>
        <pc:picChg chg="mod">
          <ac:chgData name="Ghosh, Pritam (UT-ITC)" userId="cd6f80bc-c522-45f3-b1a7-d07dea7c6c25" providerId="ADAL" clId="{34709E65-5DDE-4FDE-9154-EB06CC83569E}" dt="2025-09-19T12:54:30.936" v="3270" actId="164"/>
          <ac:picMkLst>
            <pc:docMk/>
            <pc:sldMk cId="2939026073" sldId="263"/>
            <ac:picMk id="5188" creationId="{551B8C1B-0E39-EE94-F2A6-264C80B2FC6B}"/>
          </ac:picMkLst>
        </pc:picChg>
        <pc:picChg chg="mod">
          <ac:chgData name="Ghosh, Pritam (UT-ITC)" userId="cd6f80bc-c522-45f3-b1a7-d07dea7c6c25" providerId="ADAL" clId="{34709E65-5DDE-4FDE-9154-EB06CC83569E}" dt="2025-09-19T12:54:30.936" v="3270" actId="164"/>
          <ac:picMkLst>
            <pc:docMk/>
            <pc:sldMk cId="2939026073" sldId="263"/>
            <ac:picMk id="5189" creationId="{3CE608E4-C3C0-669C-10EC-B5E0642C089D}"/>
          </ac:picMkLst>
        </pc:picChg>
        <pc:picChg chg="mod">
          <ac:chgData name="Ghosh, Pritam (UT-ITC)" userId="cd6f80bc-c522-45f3-b1a7-d07dea7c6c25" providerId="ADAL" clId="{34709E65-5DDE-4FDE-9154-EB06CC83569E}" dt="2025-09-19T12:54:41.003" v="3272" actId="164"/>
          <ac:picMkLst>
            <pc:docMk/>
            <pc:sldMk cId="2939026073" sldId="263"/>
            <ac:picMk id="5196" creationId="{EAE73F80-DDCB-1B53-D32A-B4C15E13F7D5}"/>
          </ac:picMkLst>
        </pc:picChg>
        <pc:picChg chg="mod">
          <ac:chgData name="Ghosh, Pritam (UT-ITC)" userId="cd6f80bc-c522-45f3-b1a7-d07dea7c6c25" providerId="ADAL" clId="{34709E65-5DDE-4FDE-9154-EB06CC83569E}" dt="2025-09-19T12:54:36.231" v="3271" actId="164"/>
          <ac:picMkLst>
            <pc:docMk/>
            <pc:sldMk cId="2939026073" sldId="263"/>
            <ac:picMk id="6144" creationId="{2CBD0997-7B9D-C489-0139-5E08A83A2A9E}"/>
          </ac:picMkLst>
        </pc:picChg>
        <pc:picChg chg="mod">
          <ac:chgData name="Ghosh, Pritam (UT-ITC)" userId="cd6f80bc-c522-45f3-b1a7-d07dea7c6c25" providerId="ADAL" clId="{34709E65-5DDE-4FDE-9154-EB06CC83569E}" dt="2025-09-19T12:55:25.320" v="3281" actId="164"/>
          <ac:picMkLst>
            <pc:docMk/>
            <pc:sldMk cId="2939026073" sldId="263"/>
            <ac:picMk id="6146" creationId="{FB85A336-549F-ADB0-504D-D81576DC5ABA}"/>
          </ac:picMkLst>
        </pc:picChg>
        <pc:picChg chg="mod">
          <ac:chgData name="Ghosh, Pritam (UT-ITC)" userId="cd6f80bc-c522-45f3-b1a7-d07dea7c6c25" providerId="ADAL" clId="{34709E65-5DDE-4FDE-9154-EB06CC83569E}" dt="2025-09-19T12:54:41.003" v="3272" actId="164"/>
          <ac:picMkLst>
            <pc:docMk/>
            <pc:sldMk cId="2939026073" sldId="263"/>
            <ac:picMk id="6150" creationId="{BF51476B-D767-2391-F997-6777FA2A7142}"/>
          </ac:picMkLst>
        </pc:picChg>
        <pc:picChg chg="mod">
          <ac:chgData name="Ghosh, Pritam (UT-ITC)" userId="cd6f80bc-c522-45f3-b1a7-d07dea7c6c25" providerId="ADAL" clId="{34709E65-5DDE-4FDE-9154-EB06CC83569E}" dt="2025-09-19T12:55:31.197" v="3282" actId="164"/>
          <ac:picMkLst>
            <pc:docMk/>
            <pc:sldMk cId="2939026073" sldId="263"/>
            <ac:picMk id="6183" creationId="{4E944CD5-BDFB-157B-8C1F-273E086DFAB2}"/>
          </ac:picMkLst>
        </pc:picChg>
        <pc:picChg chg="mod">
          <ac:chgData name="Ghosh, Pritam (UT-ITC)" userId="cd6f80bc-c522-45f3-b1a7-d07dea7c6c25" providerId="ADAL" clId="{34709E65-5DDE-4FDE-9154-EB06CC83569E}" dt="2025-09-19T12:55:31.197" v="3282" actId="164"/>
          <ac:picMkLst>
            <pc:docMk/>
            <pc:sldMk cId="2939026073" sldId="263"/>
            <ac:picMk id="6184" creationId="{386B8138-5811-63F6-91DB-39E68081DE47}"/>
          </ac:picMkLst>
        </pc:picChg>
        <pc:picChg chg="mod">
          <ac:chgData name="Ghosh, Pritam (UT-ITC)" userId="cd6f80bc-c522-45f3-b1a7-d07dea7c6c25" providerId="ADAL" clId="{34709E65-5DDE-4FDE-9154-EB06CC83569E}" dt="2025-09-19T12:55:35.952" v="3283" actId="164"/>
          <ac:picMkLst>
            <pc:docMk/>
            <pc:sldMk cId="2939026073" sldId="263"/>
            <ac:picMk id="6194" creationId="{308922A8-D4AE-E369-D772-CFF18AE14136}"/>
          </ac:picMkLst>
        </pc:picChg>
        <pc:picChg chg="mod">
          <ac:chgData name="Ghosh, Pritam (UT-ITC)" userId="cd6f80bc-c522-45f3-b1a7-d07dea7c6c25" providerId="ADAL" clId="{34709E65-5DDE-4FDE-9154-EB06CC83569E}" dt="2025-09-19T12:55:35.952" v="3283" actId="164"/>
          <ac:picMkLst>
            <pc:docMk/>
            <pc:sldMk cId="2939026073" sldId="263"/>
            <ac:picMk id="6195" creationId="{D6C84180-DA04-FFC1-8812-F1BB834AB345}"/>
          </ac:picMkLst>
        </pc:picChg>
        <pc:picChg chg="mod">
          <ac:chgData name="Ghosh, Pritam (UT-ITC)" userId="cd6f80bc-c522-45f3-b1a7-d07dea7c6c25" providerId="ADAL" clId="{34709E65-5DDE-4FDE-9154-EB06CC83569E}" dt="2025-09-19T12:54:56.296" v="3275" actId="164"/>
          <ac:picMkLst>
            <pc:docMk/>
            <pc:sldMk cId="2939026073" sldId="263"/>
            <ac:picMk id="6200" creationId="{991ACD51-7C51-3FA8-24C3-663FC9AD1E23}"/>
          </ac:picMkLst>
        </pc:picChg>
        <pc:picChg chg="mod">
          <ac:chgData name="Ghosh, Pritam (UT-ITC)" userId="cd6f80bc-c522-45f3-b1a7-d07dea7c6c25" providerId="ADAL" clId="{34709E65-5DDE-4FDE-9154-EB06CC83569E}" dt="2025-09-19T12:54:56.296" v="3275" actId="164"/>
          <ac:picMkLst>
            <pc:docMk/>
            <pc:sldMk cId="2939026073" sldId="263"/>
            <ac:picMk id="6201" creationId="{6B9CF03B-3F8D-43B5-3106-5C5375B5E5DA}"/>
          </ac:picMkLst>
        </pc:picChg>
        <pc:picChg chg="mod">
          <ac:chgData name="Ghosh, Pritam (UT-ITC)" userId="cd6f80bc-c522-45f3-b1a7-d07dea7c6c25" providerId="ADAL" clId="{34709E65-5DDE-4FDE-9154-EB06CC83569E}" dt="2025-09-19T12:55:00.796" v="3276" actId="164"/>
          <ac:picMkLst>
            <pc:docMk/>
            <pc:sldMk cId="2939026073" sldId="263"/>
            <ac:picMk id="6207" creationId="{069DE405-D695-ECA5-C9B9-5BCADFB50B0B}"/>
          </ac:picMkLst>
        </pc:picChg>
        <pc:picChg chg="mod">
          <ac:chgData name="Ghosh, Pritam (UT-ITC)" userId="cd6f80bc-c522-45f3-b1a7-d07dea7c6c25" providerId="ADAL" clId="{34709E65-5DDE-4FDE-9154-EB06CC83569E}" dt="2025-09-19T12:55:09.099" v="3278" actId="164"/>
          <ac:picMkLst>
            <pc:docMk/>
            <pc:sldMk cId="2939026073" sldId="263"/>
            <ac:picMk id="6208" creationId="{9031668A-B9A3-84F1-527F-5631FFD3F58C}"/>
          </ac:picMkLst>
        </pc:picChg>
        <pc:picChg chg="mod">
          <ac:chgData name="Ghosh, Pritam (UT-ITC)" userId="cd6f80bc-c522-45f3-b1a7-d07dea7c6c25" providerId="ADAL" clId="{34709E65-5DDE-4FDE-9154-EB06CC83569E}" dt="2025-09-19T12:55:09.099" v="3278" actId="164"/>
          <ac:picMkLst>
            <pc:docMk/>
            <pc:sldMk cId="2939026073" sldId="263"/>
            <ac:picMk id="6209" creationId="{2E1CCF25-4116-F679-DB4E-061A93E2FA17}"/>
          </ac:picMkLst>
        </pc:picChg>
      </pc:sldChg>
      <pc:sldChg chg="addSp delSp modSp mod">
        <pc:chgData name="Ghosh, Pritam (UT-ITC)" userId="cd6f80bc-c522-45f3-b1a7-d07dea7c6c25" providerId="ADAL" clId="{34709E65-5DDE-4FDE-9154-EB06CC83569E}" dt="2025-09-19T13:06:49.429" v="3327" actId="164"/>
        <pc:sldMkLst>
          <pc:docMk/>
          <pc:sldMk cId="3044269578" sldId="264"/>
        </pc:sldMkLst>
        <pc:spChg chg="mod">
          <ac:chgData name="Ghosh, Pritam (UT-ITC)" userId="cd6f80bc-c522-45f3-b1a7-d07dea7c6c25" providerId="ADAL" clId="{34709E65-5DDE-4FDE-9154-EB06CC83569E}" dt="2025-09-19T13:05:25.545" v="3312" actId="164"/>
          <ac:spMkLst>
            <pc:docMk/>
            <pc:sldMk cId="3044269578" sldId="264"/>
            <ac:spMk id="5" creationId="{986AA833-10F0-EA35-2BFF-5B0D2EEFBC90}"/>
          </ac:spMkLst>
        </pc:spChg>
        <pc:spChg chg="mod">
          <ac:chgData name="Ghosh, Pritam (UT-ITC)" userId="cd6f80bc-c522-45f3-b1a7-d07dea7c6c25" providerId="ADAL" clId="{34709E65-5DDE-4FDE-9154-EB06CC83569E}" dt="2025-09-19T13:05:25.545" v="3312" actId="164"/>
          <ac:spMkLst>
            <pc:docMk/>
            <pc:sldMk cId="3044269578" sldId="264"/>
            <ac:spMk id="7" creationId="{64A2F6EB-6362-FBBA-AE53-A930567C5C73}"/>
          </ac:spMkLst>
        </pc:spChg>
        <pc:spChg chg="mod topLvl">
          <ac:chgData name="Ghosh, Pritam (UT-ITC)" userId="cd6f80bc-c522-45f3-b1a7-d07dea7c6c25" providerId="ADAL" clId="{34709E65-5DDE-4FDE-9154-EB06CC83569E}" dt="2025-09-19T13:05:25.545" v="3312" actId="164"/>
          <ac:spMkLst>
            <pc:docMk/>
            <pc:sldMk cId="3044269578" sldId="264"/>
            <ac:spMk id="8" creationId="{C0880050-F047-DD97-6D29-AF440F3DAB30}"/>
          </ac:spMkLst>
        </pc:spChg>
        <pc:spChg chg="mod">
          <ac:chgData name="Ghosh, Pritam (UT-ITC)" userId="cd6f80bc-c522-45f3-b1a7-d07dea7c6c25" providerId="ADAL" clId="{34709E65-5DDE-4FDE-9154-EB06CC83569E}" dt="2025-09-19T13:05:31.453" v="3313" actId="164"/>
          <ac:spMkLst>
            <pc:docMk/>
            <pc:sldMk cId="3044269578" sldId="264"/>
            <ac:spMk id="11" creationId="{A6924BD4-B995-F5BF-B984-F34E506753A5}"/>
          </ac:spMkLst>
        </pc:spChg>
        <pc:spChg chg="mod">
          <ac:chgData name="Ghosh, Pritam (UT-ITC)" userId="cd6f80bc-c522-45f3-b1a7-d07dea7c6c25" providerId="ADAL" clId="{34709E65-5DDE-4FDE-9154-EB06CC83569E}" dt="2025-09-19T13:05:31.453" v="3313" actId="164"/>
          <ac:spMkLst>
            <pc:docMk/>
            <pc:sldMk cId="3044269578" sldId="264"/>
            <ac:spMk id="13" creationId="{11210CEC-99E2-2DF7-B71C-3518C1129AA8}"/>
          </ac:spMkLst>
        </pc:spChg>
        <pc:spChg chg="mod topLvl">
          <ac:chgData name="Ghosh, Pritam (UT-ITC)" userId="cd6f80bc-c522-45f3-b1a7-d07dea7c6c25" providerId="ADAL" clId="{34709E65-5DDE-4FDE-9154-EB06CC83569E}" dt="2025-09-19T13:05:31.453" v="3313" actId="164"/>
          <ac:spMkLst>
            <pc:docMk/>
            <pc:sldMk cId="3044269578" sldId="264"/>
            <ac:spMk id="15" creationId="{D845FAAD-6A78-2222-C181-7A6355AAC6C0}"/>
          </ac:spMkLst>
        </pc:spChg>
        <pc:spChg chg="mod">
          <ac:chgData name="Ghosh, Pritam (UT-ITC)" userId="cd6f80bc-c522-45f3-b1a7-d07dea7c6c25" providerId="ADAL" clId="{34709E65-5DDE-4FDE-9154-EB06CC83569E}" dt="2025-09-19T13:05:41.076" v="3315" actId="164"/>
          <ac:spMkLst>
            <pc:docMk/>
            <pc:sldMk cId="3044269578" sldId="264"/>
            <ac:spMk id="21" creationId="{901CFF68-3C9A-D90C-A075-DEA2913BFE0C}"/>
          </ac:spMkLst>
        </pc:spChg>
        <pc:spChg chg="mod topLvl">
          <ac:chgData name="Ghosh, Pritam (UT-ITC)" userId="cd6f80bc-c522-45f3-b1a7-d07dea7c6c25" providerId="ADAL" clId="{34709E65-5DDE-4FDE-9154-EB06CC83569E}" dt="2025-09-19T13:05:41.076" v="3315" actId="164"/>
          <ac:spMkLst>
            <pc:docMk/>
            <pc:sldMk cId="3044269578" sldId="264"/>
            <ac:spMk id="23" creationId="{452F8DF8-7278-841B-72C0-AD32F87CC2B1}"/>
          </ac:spMkLst>
        </pc:spChg>
        <pc:spChg chg="mod">
          <ac:chgData name="Ghosh, Pritam (UT-ITC)" userId="cd6f80bc-c522-45f3-b1a7-d07dea7c6c25" providerId="ADAL" clId="{34709E65-5DDE-4FDE-9154-EB06CC83569E}" dt="2025-09-19T13:05:36.667" v="3314" actId="164"/>
          <ac:spMkLst>
            <pc:docMk/>
            <pc:sldMk cId="3044269578" sldId="264"/>
            <ac:spMk id="25" creationId="{8112FCD5-C278-1B70-7575-3D98D2D336C1}"/>
          </ac:spMkLst>
        </pc:spChg>
        <pc:spChg chg="mod">
          <ac:chgData name="Ghosh, Pritam (UT-ITC)" userId="cd6f80bc-c522-45f3-b1a7-d07dea7c6c25" providerId="ADAL" clId="{34709E65-5DDE-4FDE-9154-EB06CC83569E}" dt="2025-09-19T13:05:36.667" v="3314" actId="164"/>
          <ac:spMkLst>
            <pc:docMk/>
            <pc:sldMk cId="3044269578" sldId="264"/>
            <ac:spMk id="27" creationId="{8DF1D568-876D-E13C-BAF6-40DC907FB60B}"/>
          </ac:spMkLst>
        </pc:spChg>
        <pc:spChg chg="mod">
          <ac:chgData name="Ghosh, Pritam (UT-ITC)" userId="cd6f80bc-c522-45f3-b1a7-d07dea7c6c25" providerId="ADAL" clId="{34709E65-5DDE-4FDE-9154-EB06CC83569E}" dt="2025-09-19T13:05:36.667" v="3314" actId="164"/>
          <ac:spMkLst>
            <pc:docMk/>
            <pc:sldMk cId="3044269578" sldId="264"/>
            <ac:spMk id="28" creationId="{53F7507B-2937-F976-85A4-51606AE0F027}"/>
          </ac:spMkLst>
        </pc:spChg>
        <pc:spChg chg="mod">
          <ac:chgData name="Ghosh, Pritam (UT-ITC)" userId="cd6f80bc-c522-45f3-b1a7-d07dea7c6c25" providerId="ADAL" clId="{34709E65-5DDE-4FDE-9154-EB06CC83569E}" dt="2025-09-19T13:05:41.076" v="3315" actId="164"/>
          <ac:spMkLst>
            <pc:docMk/>
            <pc:sldMk cId="3044269578" sldId="264"/>
            <ac:spMk id="30" creationId="{A2631BDC-2E34-7931-C9F2-0F68BCC59230}"/>
          </ac:spMkLst>
        </pc:spChg>
        <pc:spChg chg="mod">
          <ac:chgData name="Ghosh, Pritam (UT-ITC)" userId="cd6f80bc-c522-45f3-b1a7-d07dea7c6c25" providerId="ADAL" clId="{34709E65-5DDE-4FDE-9154-EB06CC83569E}" dt="2025-09-19T13:05:50.508" v="3317" actId="164"/>
          <ac:spMkLst>
            <pc:docMk/>
            <pc:sldMk cId="3044269578" sldId="264"/>
            <ac:spMk id="140" creationId="{BDB0DF6D-DB4B-6469-E31A-5CB1E12D762B}"/>
          </ac:spMkLst>
        </pc:spChg>
        <pc:spChg chg="mod topLvl">
          <ac:chgData name="Ghosh, Pritam (UT-ITC)" userId="cd6f80bc-c522-45f3-b1a7-d07dea7c6c25" providerId="ADAL" clId="{34709E65-5DDE-4FDE-9154-EB06CC83569E}" dt="2025-09-19T13:05:50.508" v="3317" actId="164"/>
          <ac:spMkLst>
            <pc:docMk/>
            <pc:sldMk cId="3044269578" sldId="264"/>
            <ac:spMk id="142" creationId="{D5473493-087E-A6CF-F0E3-0A95B85BC47B}"/>
          </ac:spMkLst>
        </pc:spChg>
        <pc:spChg chg="mod topLvl">
          <ac:chgData name="Ghosh, Pritam (UT-ITC)" userId="cd6f80bc-c522-45f3-b1a7-d07dea7c6c25" providerId="ADAL" clId="{34709E65-5DDE-4FDE-9154-EB06CC83569E}" dt="2025-09-19T13:05:59.786" v="3318" actId="164"/>
          <ac:spMkLst>
            <pc:docMk/>
            <pc:sldMk cId="3044269578" sldId="264"/>
            <ac:spMk id="144" creationId="{7E18DBB3-8B4E-C282-42FF-D2635D1DB089}"/>
          </ac:spMkLst>
        </pc:spChg>
        <pc:spChg chg="mod">
          <ac:chgData name="Ghosh, Pritam (UT-ITC)" userId="cd6f80bc-c522-45f3-b1a7-d07dea7c6c25" providerId="ADAL" clId="{34709E65-5DDE-4FDE-9154-EB06CC83569E}" dt="2025-09-19T13:05:59.786" v="3318" actId="164"/>
          <ac:spMkLst>
            <pc:docMk/>
            <pc:sldMk cId="3044269578" sldId="264"/>
            <ac:spMk id="146" creationId="{0A7AA47B-0DDC-12AA-271D-1546EF5BCC1E}"/>
          </ac:spMkLst>
        </pc:spChg>
        <pc:spChg chg="mod topLvl">
          <ac:chgData name="Ghosh, Pritam (UT-ITC)" userId="cd6f80bc-c522-45f3-b1a7-d07dea7c6c25" providerId="ADAL" clId="{34709E65-5DDE-4FDE-9154-EB06CC83569E}" dt="2025-09-19T13:05:45.936" v="3316" actId="164"/>
          <ac:spMkLst>
            <pc:docMk/>
            <pc:sldMk cId="3044269578" sldId="264"/>
            <ac:spMk id="148" creationId="{7AF155FA-8BB7-9175-98F4-0A32FE0620A5}"/>
          </ac:spMkLst>
        </pc:spChg>
        <pc:spChg chg="mod topLvl">
          <ac:chgData name="Ghosh, Pritam (UT-ITC)" userId="cd6f80bc-c522-45f3-b1a7-d07dea7c6c25" providerId="ADAL" clId="{34709E65-5DDE-4FDE-9154-EB06CC83569E}" dt="2025-09-19T13:05:45.936" v="3316" actId="164"/>
          <ac:spMkLst>
            <pc:docMk/>
            <pc:sldMk cId="3044269578" sldId="264"/>
            <ac:spMk id="150" creationId="{8345E88C-63FD-37AB-7291-9DE4E7542C06}"/>
          </ac:spMkLst>
        </pc:spChg>
        <pc:spChg chg="mod topLvl">
          <ac:chgData name="Ghosh, Pritam (UT-ITC)" userId="cd6f80bc-c522-45f3-b1a7-d07dea7c6c25" providerId="ADAL" clId="{34709E65-5DDE-4FDE-9154-EB06CC83569E}" dt="2025-09-19T13:05:45.936" v="3316" actId="164"/>
          <ac:spMkLst>
            <pc:docMk/>
            <pc:sldMk cId="3044269578" sldId="264"/>
            <ac:spMk id="151" creationId="{621D8E7F-2250-199F-BC66-C09178335F15}"/>
          </ac:spMkLst>
        </pc:spChg>
        <pc:spChg chg="mod topLvl">
          <ac:chgData name="Ghosh, Pritam (UT-ITC)" userId="cd6f80bc-c522-45f3-b1a7-d07dea7c6c25" providerId="ADAL" clId="{34709E65-5DDE-4FDE-9154-EB06CC83569E}" dt="2025-09-19T13:05:50.508" v="3317" actId="164"/>
          <ac:spMkLst>
            <pc:docMk/>
            <pc:sldMk cId="3044269578" sldId="264"/>
            <ac:spMk id="153" creationId="{F3580EFD-F00A-6231-D0C3-19E309319A85}"/>
          </ac:spMkLst>
        </pc:spChg>
        <pc:spChg chg="mod">
          <ac:chgData name="Ghosh, Pritam (UT-ITC)" userId="cd6f80bc-c522-45f3-b1a7-d07dea7c6c25" providerId="ADAL" clId="{34709E65-5DDE-4FDE-9154-EB06CC83569E}" dt="2025-09-19T13:05:59.786" v="3318" actId="164"/>
          <ac:spMkLst>
            <pc:docMk/>
            <pc:sldMk cId="3044269578" sldId="264"/>
            <ac:spMk id="155" creationId="{F59270C2-C04D-B83D-FAE1-DFFB0C4DCBAA}"/>
          </ac:spMkLst>
        </pc:spChg>
        <pc:spChg chg="mod">
          <ac:chgData name="Ghosh, Pritam (UT-ITC)" userId="cd6f80bc-c522-45f3-b1a7-d07dea7c6c25" providerId="ADAL" clId="{34709E65-5DDE-4FDE-9154-EB06CC83569E}" dt="2025-09-19T13:06:04.102" v="3319" actId="164"/>
          <ac:spMkLst>
            <pc:docMk/>
            <pc:sldMk cId="3044269578" sldId="264"/>
            <ac:spMk id="158" creationId="{B1A59093-D512-13A1-CB77-34A6328841D6}"/>
          </ac:spMkLst>
        </pc:spChg>
        <pc:spChg chg="mod topLvl">
          <ac:chgData name="Ghosh, Pritam (UT-ITC)" userId="cd6f80bc-c522-45f3-b1a7-d07dea7c6c25" providerId="ADAL" clId="{34709E65-5DDE-4FDE-9154-EB06CC83569E}" dt="2025-09-19T13:06:04.102" v="3319" actId="164"/>
          <ac:spMkLst>
            <pc:docMk/>
            <pc:sldMk cId="3044269578" sldId="264"/>
            <ac:spMk id="160" creationId="{30AE41C6-AD0E-33F9-6481-7DA9C711FE8A}"/>
          </ac:spMkLst>
        </pc:spChg>
        <pc:spChg chg="mod">
          <ac:chgData name="Ghosh, Pritam (UT-ITC)" userId="cd6f80bc-c522-45f3-b1a7-d07dea7c6c25" providerId="ADAL" clId="{34709E65-5DDE-4FDE-9154-EB06CC83569E}" dt="2025-09-19T13:06:04.102" v="3319" actId="164"/>
          <ac:spMkLst>
            <pc:docMk/>
            <pc:sldMk cId="3044269578" sldId="264"/>
            <ac:spMk id="161" creationId="{D2188576-F972-3E2F-2F0B-35C8F8827882}"/>
          </ac:spMkLst>
        </pc:spChg>
        <pc:spChg chg="mod topLvl">
          <ac:chgData name="Ghosh, Pritam (UT-ITC)" userId="cd6f80bc-c522-45f3-b1a7-d07dea7c6c25" providerId="ADAL" clId="{34709E65-5DDE-4FDE-9154-EB06CC83569E}" dt="2025-09-19T13:06:34.405" v="3324" actId="164"/>
          <ac:spMkLst>
            <pc:docMk/>
            <pc:sldMk cId="3044269578" sldId="264"/>
            <ac:spMk id="178" creationId="{EDC0284F-CF62-9E64-3BF0-7EB5CD8DC801}"/>
          </ac:spMkLst>
        </pc:spChg>
        <pc:spChg chg="mod">
          <ac:chgData name="Ghosh, Pritam (UT-ITC)" userId="cd6f80bc-c522-45f3-b1a7-d07dea7c6c25" providerId="ADAL" clId="{34709E65-5DDE-4FDE-9154-EB06CC83569E}" dt="2025-09-19T13:06:34.405" v="3324" actId="164"/>
          <ac:spMkLst>
            <pc:docMk/>
            <pc:sldMk cId="3044269578" sldId="264"/>
            <ac:spMk id="180" creationId="{DC11AE37-0C2D-FDAD-AFAE-E4F9965F19DF}"/>
          </ac:spMkLst>
        </pc:spChg>
        <pc:spChg chg="mod">
          <ac:chgData name="Ghosh, Pritam (UT-ITC)" userId="cd6f80bc-c522-45f3-b1a7-d07dea7c6c25" providerId="ADAL" clId="{34709E65-5DDE-4FDE-9154-EB06CC83569E}" dt="2025-09-19T13:06:39.097" v="3325" actId="164"/>
          <ac:spMkLst>
            <pc:docMk/>
            <pc:sldMk cId="3044269578" sldId="264"/>
            <ac:spMk id="182" creationId="{EF07C7F1-4321-F638-2997-99CE81CF6D56}"/>
          </ac:spMkLst>
        </pc:spChg>
        <pc:spChg chg="mod topLvl">
          <ac:chgData name="Ghosh, Pritam (UT-ITC)" userId="cd6f80bc-c522-45f3-b1a7-d07dea7c6c25" providerId="ADAL" clId="{34709E65-5DDE-4FDE-9154-EB06CC83569E}" dt="2025-09-19T13:06:39.097" v="3325" actId="164"/>
          <ac:spMkLst>
            <pc:docMk/>
            <pc:sldMk cId="3044269578" sldId="264"/>
            <ac:spMk id="184" creationId="{4A335DDF-583D-0B43-3A72-2E088FCA796B}"/>
          </ac:spMkLst>
        </pc:spChg>
        <pc:spChg chg="mod">
          <ac:chgData name="Ghosh, Pritam (UT-ITC)" userId="cd6f80bc-c522-45f3-b1a7-d07dea7c6c25" providerId="ADAL" clId="{34709E65-5DDE-4FDE-9154-EB06CC83569E}" dt="2025-09-19T13:06:34.405" v="3324" actId="164"/>
          <ac:spMkLst>
            <pc:docMk/>
            <pc:sldMk cId="3044269578" sldId="264"/>
            <ac:spMk id="185" creationId="{6E4CE6ED-E193-06A4-C0EE-9112FC84B2F7}"/>
          </ac:spMkLst>
        </pc:spChg>
        <pc:spChg chg="mod topLvl">
          <ac:chgData name="Ghosh, Pritam (UT-ITC)" userId="cd6f80bc-c522-45f3-b1a7-d07dea7c6c25" providerId="ADAL" clId="{34709E65-5DDE-4FDE-9154-EB06CC83569E}" dt="2025-09-19T13:06:39.097" v="3325" actId="164"/>
          <ac:spMkLst>
            <pc:docMk/>
            <pc:sldMk cId="3044269578" sldId="264"/>
            <ac:spMk id="187" creationId="{46AA4E12-C48E-749D-577D-674B29A72EB2}"/>
          </ac:spMkLst>
        </pc:spChg>
        <pc:spChg chg="mod">
          <ac:chgData name="Ghosh, Pritam (UT-ITC)" userId="cd6f80bc-c522-45f3-b1a7-d07dea7c6c25" providerId="ADAL" clId="{34709E65-5DDE-4FDE-9154-EB06CC83569E}" dt="2025-09-19T13:06:45.105" v="3326" actId="164"/>
          <ac:spMkLst>
            <pc:docMk/>
            <pc:sldMk cId="3044269578" sldId="264"/>
            <ac:spMk id="191" creationId="{9B0C4272-8E2C-EB06-DA5B-014A0FD96F3B}"/>
          </ac:spMkLst>
        </pc:spChg>
        <pc:spChg chg="mod topLvl">
          <ac:chgData name="Ghosh, Pritam (UT-ITC)" userId="cd6f80bc-c522-45f3-b1a7-d07dea7c6c25" providerId="ADAL" clId="{34709E65-5DDE-4FDE-9154-EB06CC83569E}" dt="2025-09-19T13:06:45.105" v="3326" actId="164"/>
          <ac:spMkLst>
            <pc:docMk/>
            <pc:sldMk cId="3044269578" sldId="264"/>
            <ac:spMk id="193" creationId="{16784DD3-3311-B9E7-2C60-CF352091BBD4}"/>
          </ac:spMkLst>
        </pc:spChg>
        <pc:spChg chg="mod">
          <ac:chgData name="Ghosh, Pritam (UT-ITC)" userId="cd6f80bc-c522-45f3-b1a7-d07dea7c6c25" providerId="ADAL" clId="{34709E65-5DDE-4FDE-9154-EB06CC83569E}" dt="2025-09-19T13:06:45.105" v="3326" actId="164"/>
          <ac:spMkLst>
            <pc:docMk/>
            <pc:sldMk cId="3044269578" sldId="264"/>
            <ac:spMk id="195" creationId="{F5E6DEDA-68EC-4F1A-A060-E10D12694D43}"/>
          </ac:spMkLst>
        </pc:spChg>
        <pc:spChg chg="mod">
          <ac:chgData name="Ghosh, Pritam (UT-ITC)" userId="cd6f80bc-c522-45f3-b1a7-d07dea7c6c25" providerId="ADAL" clId="{34709E65-5DDE-4FDE-9154-EB06CC83569E}" dt="2025-09-19T13:06:49.429" v="3327" actId="164"/>
          <ac:spMkLst>
            <pc:docMk/>
            <pc:sldMk cId="3044269578" sldId="264"/>
            <ac:spMk id="198" creationId="{1CF9EC35-CE3E-7AD2-D90E-DADFE9CA2DE9}"/>
          </ac:spMkLst>
        </pc:spChg>
        <pc:spChg chg="mod">
          <ac:chgData name="Ghosh, Pritam (UT-ITC)" userId="cd6f80bc-c522-45f3-b1a7-d07dea7c6c25" providerId="ADAL" clId="{34709E65-5DDE-4FDE-9154-EB06CC83569E}" dt="2025-09-19T13:06:49.429" v="3327" actId="164"/>
          <ac:spMkLst>
            <pc:docMk/>
            <pc:sldMk cId="3044269578" sldId="264"/>
            <ac:spMk id="200" creationId="{B36FA82E-8857-3C9C-89B2-E4E8CAAC5DC9}"/>
          </ac:spMkLst>
        </pc:spChg>
        <pc:spChg chg="mod topLvl">
          <ac:chgData name="Ghosh, Pritam (UT-ITC)" userId="cd6f80bc-c522-45f3-b1a7-d07dea7c6c25" providerId="ADAL" clId="{34709E65-5DDE-4FDE-9154-EB06CC83569E}" dt="2025-09-19T13:06:49.429" v="3327" actId="164"/>
          <ac:spMkLst>
            <pc:docMk/>
            <pc:sldMk cId="3044269578" sldId="264"/>
            <ac:spMk id="202" creationId="{31EC2675-D626-91A8-DB9D-4C2A02652734}"/>
          </ac:spMkLst>
        </pc:spChg>
        <pc:spChg chg="mod topLvl">
          <ac:chgData name="Ghosh, Pritam (UT-ITC)" userId="cd6f80bc-c522-45f3-b1a7-d07dea7c6c25" providerId="ADAL" clId="{34709E65-5DDE-4FDE-9154-EB06CC83569E}" dt="2025-09-19T13:06:27.667" v="3323" actId="164"/>
          <ac:spMkLst>
            <pc:docMk/>
            <pc:sldMk cId="3044269578" sldId="264"/>
            <ac:spMk id="236" creationId="{9E590165-1D6B-BDA5-CC4E-83370EC6A4A2}"/>
          </ac:spMkLst>
        </pc:spChg>
        <pc:spChg chg="mod">
          <ac:chgData name="Ghosh, Pritam (UT-ITC)" userId="cd6f80bc-c522-45f3-b1a7-d07dea7c6c25" providerId="ADAL" clId="{34709E65-5DDE-4FDE-9154-EB06CC83569E}" dt="2025-09-19T13:06:27.667" v="3323" actId="164"/>
          <ac:spMkLst>
            <pc:docMk/>
            <pc:sldMk cId="3044269578" sldId="264"/>
            <ac:spMk id="238" creationId="{33CA0431-B7C6-9F9A-9058-35CD04B8FA15}"/>
          </ac:spMkLst>
        </pc:spChg>
        <pc:spChg chg="mod">
          <ac:chgData name="Ghosh, Pritam (UT-ITC)" userId="cd6f80bc-c522-45f3-b1a7-d07dea7c6c25" providerId="ADAL" clId="{34709E65-5DDE-4FDE-9154-EB06CC83569E}" dt="2025-09-19T13:06:27.667" v="3323" actId="164"/>
          <ac:spMkLst>
            <pc:docMk/>
            <pc:sldMk cId="3044269578" sldId="264"/>
            <ac:spMk id="240" creationId="{0408DE22-8110-A972-4D98-D0D74ADA1B1B}"/>
          </ac:spMkLst>
        </pc:spChg>
        <pc:spChg chg="mod">
          <ac:chgData name="Ghosh, Pritam (UT-ITC)" userId="cd6f80bc-c522-45f3-b1a7-d07dea7c6c25" providerId="ADAL" clId="{34709E65-5DDE-4FDE-9154-EB06CC83569E}" dt="2025-09-19T13:06:16.639" v="3321" actId="164"/>
          <ac:spMkLst>
            <pc:docMk/>
            <pc:sldMk cId="3044269578" sldId="264"/>
            <ac:spMk id="243" creationId="{A3EE75B7-B770-5925-6EBD-D29685DD726E}"/>
          </ac:spMkLst>
        </pc:spChg>
        <pc:spChg chg="mod">
          <ac:chgData name="Ghosh, Pritam (UT-ITC)" userId="cd6f80bc-c522-45f3-b1a7-d07dea7c6c25" providerId="ADAL" clId="{34709E65-5DDE-4FDE-9154-EB06CC83569E}" dt="2025-09-19T13:06:16.639" v="3321" actId="164"/>
          <ac:spMkLst>
            <pc:docMk/>
            <pc:sldMk cId="3044269578" sldId="264"/>
            <ac:spMk id="244" creationId="{023667C5-7490-1D06-958E-9405F7F2C6FE}"/>
          </ac:spMkLst>
        </pc:spChg>
        <pc:spChg chg="mod">
          <ac:chgData name="Ghosh, Pritam (UT-ITC)" userId="cd6f80bc-c522-45f3-b1a7-d07dea7c6c25" providerId="ADAL" clId="{34709E65-5DDE-4FDE-9154-EB06CC83569E}" dt="2025-09-19T13:06:16.639" v="3321" actId="164"/>
          <ac:spMkLst>
            <pc:docMk/>
            <pc:sldMk cId="3044269578" sldId="264"/>
            <ac:spMk id="246" creationId="{EE716FB4-F0CA-25D6-6702-EB7A5B93F8D3}"/>
          </ac:spMkLst>
        </pc:spChg>
        <pc:spChg chg="mod">
          <ac:chgData name="Ghosh, Pritam (UT-ITC)" userId="cd6f80bc-c522-45f3-b1a7-d07dea7c6c25" providerId="ADAL" clId="{34709E65-5DDE-4FDE-9154-EB06CC83569E}" dt="2025-09-19T13:06:22.807" v="3322" actId="164"/>
          <ac:spMkLst>
            <pc:docMk/>
            <pc:sldMk cId="3044269578" sldId="264"/>
            <ac:spMk id="249" creationId="{16E78D7F-D97C-BBEC-4446-E679148C95B4}"/>
          </ac:spMkLst>
        </pc:spChg>
        <pc:spChg chg="mod topLvl">
          <ac:chgData name="Ghosh, Pritam (UT-ITC)" userId="cd6f80bc-c522-45f3-b1a7-d07dea7c6c25" providerId="ADAL" clId="{34709E65-5DDE-4FDE-9154-EB06CC83569E}" dt="2025-09-19T13:06:22.807" v="3322" actId="164"/>
          <ac:spMkLst>
            <pc:docMk/>
            <pc:sldMk cId="3044269578" sldId="264"/>
            <ac:spMk id="250" creationId="{A75620E3-815C-A9C8-915A-52C6DA7FD8D3}"/>
          </ac:spMkLst>
        </pc:spChg>
        <pc:spChg chg="mod">
          <ac:chgData name="Ghosh, Pritam (UT-ITC)" userId="cd6f80bc-c522-45f3-b1a7-d07dea7c6c25" providerId="ADAL" clId="{34709E65-5DDE-4FDE-9154-EB06CC83569E}" dt="2025-09-19T13:06:22.807" v="3322" actId="164"/>
          <ac:spMkLst>
            <pc:docMk/>
            <pc:sldMk cId="3044269578" sldId="264"/>
            <ac:spMk id="252" creationId="{0C11387E-3935-C85D-C78A-6EF2F82BFFD9}"/>
          </ac:spMkLst>
        </pc:spChg>
        <pc:spChg chg="mod">
          <ac:chgData name="Ghosh, Pritam (UT-ITC)" userId="cd6f80bc-c522-45f3-b1a7-d07dea7c6c25" providerId="ADAL" clId="{34709E65-5DDE-4FDE-9154-EB06CC83569E}" dt="2025-09-19T13:06:08.949" v="3320" actId="164"/>
          <ac:spMkLst>
            <pc:docMk/>
            <pc:sldMk cId="3044269578" sldId="264"/>
            <ac:spMk id="255" creationId="{DD3E5D97-AC04-7CE1-39BF-A96C85C99065}"/>
          </ac:spMkLst>
        </pc:spChg>
        <pc:spChg chg="mod">
          <ac:chgData name="Ghosh, Pritam (UT-ITC)" userId="cd6f80bc-c522-45f3-b1a7-d07dea7c6c25" providerId="ADAL" clId="{34709E65-5DDE-4FDE-9154-EB06CC83569E}" dt="2025-09-19T13:06:08.949" v="3320" actId="164"/>
          <ac:spMkLst>
            <pc:docMk/>
            <pc:sldMk cId="3044269578" sldId="264"/>
            <ac:spMk id="256" creationId="{B0EC9FD4-FEDF-3C0F-57EA-969005086D8C}"/>
          </ac:spMkLst>
        </pc:spChg>
        <pc:spChg chg="mod">
          <ac:chgData name="Ghosh, Pritam (UT-ITC)" userId="cd6f80bc-c522-45f3-b1a7-d07dea7c6c25" providerId="ADAL" clId="{34709E65-5DDE-4FDE-9154-EB06CC83569E}" dt="2025-09-19T13:06:08.949" v="3320" actId="164"/>
          <ac:spMkLst>
            <pc:docMk/>
            <pc:sldMk cId="3044269578" sldId="264"/>
            <ac:spMk id="258" creationId="{FA09A211-85FA-884A-FDBD-29440A45F9FD}"/>
          </ac:spMkLst>
        </pc:spChg>
        <pc:grpChg chg="add mod">
          <ac:chgData name="Ghosh, Pritam (UT-ITC)" userId="cd6f80bc-c522-45f3-b1a7-d07dea7c6c25" providerId="ADAL" clId="{34709E65-5DDE-4FDE-9154-EB06CC83569E}" dt="2025-09-19T13:05:25.545" v="3312" actId="164"/>
          <ac:grpSpMkLst>
            <pc:docMk/>
            <pc:sldMk cId="3044269578" sldId="264"/>
            <ac:grpSpMk id="32" creationId="{F23BCAC4-83BC-CE8C-2E10-2DF96DD43890}"/>
          </ac:grpSpMkLst>
        </pc:grpChg>
        <pc:grpChg chg="add mod">
          <ac:chgData name="Ghosh, Pritam (UT-ITC)" userId="cd6f80bc-c522-45f3-b1a7-d07dea7c6c25" providerId="ADAL" clId="{34709E65-5DDE-4FDE-9154-EB06CC83569E}" dt="2025-09-19T13:05:31.453" v="3313" actId="164"/>
          <ac:grpSpMkLst>
            <pc:docMk/>
            <pc:sldMk cId="3044269578" sldId="264"/>
            <ac:grpSpMk id="37" creationId="{CA65C78D-DD48-E8A7-D3AF-54B7178778F0}"/>
          </ac:grpSpMkLst>
        </pc:grpChg>
        <pc:grpChg chg="add mod">
          <ac:chgData name="Ghosh, Pritam (UT-ITC)" userId="cd6f80bc-c522-45f3-b1a7-d07dea7c6c25" providerId="ADAL" clId="{34709E65-5DDE-4FDE-9154-EB06CC83569E}" dt="2025-09-19T13:05:36.667" v="3314" actId="164"/>
          <ac:grpSpMkLst>
            <pc:docMk/>
            <pc:sldMk cId="3044269578" sldId="264"/>
            <ac:grpSpMk id="38" creationId="{683242B9-F7D4-4F70-0ABC-BAB0ED3323D0}"/>
          </ac:grpSpMkLst>
        </pc:grpChg>
        <pc:grpChg chg="add mod">
          <ac:chgData name="Ghosh, Pritam (UT-ITC)" userId="cd6f80bc-c522-45f3-b1a7-d07dea7c6c25" providerId="ADAL" clId="{34709E65-5DDE-4FDE-9154-EB06CC83569E}" dt="2025-09-19T13:05:41.076" v="3315" actId="164"/>
          <ac:grpSpMkLst>
            <pc:docMk/>
            <pc:sldMk cId="3044269578" sldId="264"/>
            <ac:grpSpMk id="39" creationId="{DA8E49E9-A262-CC24-C79E-38FFC8FD0E0B}"/>
          </ac:grpSpMkLst>
        </pc:grpChg>
        <pc:grpChg chg="add mod">
          <ac:chgData name="Ghosh, Pritam (UT-ITC)" userId="cd6f80bc-c522-45f3-b1a7-d07dea7c6c25" providerId="ADAL" clId="{34709E65-5DDE-4FDE-9154-EB06CC83569E}" dt="2025-09-19T13:05:45.936" v="3316" actId="164"/>
          <ac:grpSpMkLst>
            <pc:docMk/>
            <pc:sldMk cId="3044269578" sldId="264"/>
            <ac:grpSpMk id="40" creationId="{65F82751-8006-CEB3-B4EF-51E014FC42D8}"/>
          </ac:grpSpMkLst>
        </pc:grpChg>
        <pc:grpChg chg="add mod">
          <ac:chgData name="Ghosh, Pritam (UT-ITC)" userId="cd6f80bc-c522-45f3-b1a7-d07dea7c6c25" providerId="ADAL" clId="{34709E65-5DDE-4FDE-9154-EB06CC83569E}" dt="2025-09-19T13:05:50.508" v="3317" actId="164"/>
          <ac:grpSpMkLst>
            <pc:docMk/>
            <pc:sldMk cId="3044269578" sldId="264"/>
            <ac:grpSpMk id="41" creationId="{007D3367-F50B-2717-0001-6F80B783C547}"/>
          </ac:grpSpMkLst>
        </pc:grpChg>
        <pc:grpChg chg="add mod">
          <ac:chgData name="Ghosh, Pritam (UT-ITC)" userId="cd6f80bc-c522-45f3-b1a7-d07dea7c6c25" providerId="ADAL" clId="{34709E65-5DDE-4FDE-9154-EB06CC83569E}" dt="2025-09-19T13:05:59.786" v="3318" actId="164"/>
          <ac:grpSpMkLst>
            <pc:docMk/>
            <pc:sldMk cId="3044269578" sldId="264"/>
            <ac:grpSpMk id="42" creationId="{DBA60F98-DF57-92FB-C413-3E8D94AFAF0B}"/>
          </ac:grpSpMkLst>
        </pc:grpChg>
        <pc:grpChg chg="add mod">
          <ac:chgData name="Ghosh, Pritam (UT-ITC)" userId="cd6f80bc-c522-45f3-b1a7-d07dea7c6c25" providerId="ADAL" clId="{34709E65-5DDE-4FDE-9154-EB06CC83569E}" dt="2025-09-19T13:06:04.102" v="3319" actId="164"/>
          <ac:grpSpMkLst>
            <pc:docMk/>
            <pc:sldMk cId="3044269578" sldId="264"/>
            <ac:grpSpMk id="43" creationId="{AB593BD2-4196-FA42-6672-D60369877C9F}"/>
          </ac:grpSpMkLst>
        </pc:grpChg>
        <pc:grpChg chg="add mod">
          <ac:chgData name="Ghosh, Pritam (UT-ITC)" userId="cd6f80bc-c522-45f3-b1a7-d07dea7c6c25" providerId="ADAL" clId="{34709E65-5DDE-4FDE-9154-EB06CC83569E}" dt="2025-09-19T13:06:08.949" v="3320" actId="164"/>
          <ac:grpSpMkLst>
            <pc:docMk/>
            <pc:sldMk cId="3044269578" sldId="264"/>
            <ac:grpSpMk id="44" creationId="{F6A080C9-0B8C-9466-4162-D82A6BF5B0B1}"/>
          </ac:grpSpMkLst>
        </pc:grpChg>
        <pc:grpChg chg="add mod">
          <ac:chgData name="Ghosh, Pritam (UT-ITC)" userId="cd6f80bc-c522-45f3-b1a7-d07dea7c6c25" providerId="ADAL" clId="{34709E65-5DDE-4FDE-9154-EB06CC83569E}" dt="2025-09-19T13:06:16.639" v="3321" actId="164"/>
          <ac:grpSpMkLst>
            <pc:docMk/>
            <pc:sldMk cId="3044269578" sldId="264"/>
            <ac:grpSpMk id="45" creationId="{FDD2A8BE-1D51-EFD9-5CF9-9F84686F3B68}"/>
          </ac:grpSpMkLst>
        </pc:grpChg>
        <pc:grpChg chg="add mod">
          <ac:chgData name="Ghosh, Pritam (UT-ITC)" userId="cd6f80bc-c522-45f3-b1a7-d07dea7c6c25" providerId="ADAL" clId="{34709E65-5DDE-4FDE-9154-EB06CC83569E}" dt="2025-09-19T13:06:22.807" v="3322" actId="164"/>
          <ac:grpSpMkLst>
            <pc:docMk/>
            <pc:sldMk cId="3044269578" sldId="264"/>
            <ac:grpSpMk id="46" creationId="{7D43107D-3E35-2DAB-5D9F-D1B07850A09A}"/>
          </ac:grpSpMkLst>
        </pc:grpChg>
        <pc:grpChg chg="add mod">
          <ac:chgData name="Ghosh, Pritam (UT-ITC)" userId="cd6f80bc-c522-45f3-b1a7-d07dea7c6c25" providerId="ADAL" clId="{34709E65-5DDE-4FDE-9154-EB06CC83569E}" dt="2025-09-19T13:06:27.667" v="3323" actId="164"/>
          <ac:grpSpMkLst>
            <pc:docMk/>
            <pc:sldMk cId="3044269578" sldId="264"/>
            <ac:grpSpMk id="47" creationId="{02522992-8ECE-C02B-F613-3AAF0A9295D4}"/>
          </ac:grpSpMkLst>
        </pc:grpChg>
        <pc:grpChg chg="add mod">
          <ac:chgData name="Ghosh, Pritam (UT-ITC)" userId="cd6f80bc-c522-45f3-b1a7-d07dea7c6c25" providerId="ADAL" clId="{34709E65-5DDE-4FDE-9154-EB06CC83569E}" dt="2025-09-19T13:06:34.405" v="3324" actId="164"/>
          <ac:grpSpMkLst>
            <pc:docMk/>
            <pc:sldMk cId="3044269578" sldId="264"/>
            <ac:grpSpMk id="48" creationId="{E2CA5D0B-713B-2E4B-6A38-EDC1BAA9DEFF}"/>
          </ac:grpSpMkLst>
        </pc:grpChg>
        <pc:grpChg chg="add mod">
          <ac:chgData name="Ghosh, Pritam (UT-ITC)" userId="cd6f80bc-c522-45f3-b1a7-d07dea7c6c25" providerId="ADAL" clId="{34709E65-5DDE-4FDE-9154-EB06CC83569E}" dt="2025-09-19T13:06:39.097" v="3325" actId="164"/>
          <ac:grpSpMkLst>
            <pc:docMk/>
            <pc:sldMk cId="3044269578" sldId="264"/>
            <ac:grpSpMk id="49" creationId="{B2B64CD2-A4ED-F734-977C-8DC092896D28}"/>
          </ac:grpSpMkLst>
        </pc:grpChg>
        <pc:grpChg chg="add mod">
          <ac:chgData name="Ghosh, Pritam (UT-ITC)" userId="cd6f80bc-c522-45f3-b1a7-d07dea7c6c25" providerId="ADAL" clId="{34709E65-5DDE-4FDE-9154-EB06CC83569E}" dt="2025-09-19T13:06:45.105" v="3326" actId="164"/>
          <ac:grpSpMkLst>
            <pc:docMk/>
            <pc:sldMk cId="3044269578" sldId="264"/>
            <ac:grpSpMk id="50" creationId="{CF29F722-645A-72AD-B704-2422D7ECB2E6}"/>
          </ac:grpSpMkLst>
        </pc:grpChg>
        <pc:grpChg chg="add mod">
          <ac:chgData name="Ghosh, Pritam (UT-ITC)" userId="cd6f80bc-c522-45f3-b1a7-d07dea7c6c25" providerId="ADAL" clId="{34709E65-5DDE-4FDE-9154-EB06CC83569E}" dt="2025-09-19T13:06:49.429" v="3327" actId="164"/>
          <ac:grpSpMkLst>
            <pc:docMk/>
            <pc:sldMk cId="3044269578" sldId="264"/>
            <ac:grpSpMk id="51" creationId="{D25B5DC7-6DCD-52E7-0FD9-4BF63DA0D3F0}"/>
          </ac:grpSpMkLst>
        </pc:grpChg>
        <pc:picChg chg="mod">
          <ac:chgData name="Ghosh, Pritam (UT-ITC)" userId="cd6f80bc-c522-45f3-b1a7-d07dea7c6c25" providerId="ADAL" clId="{34709E65-5DDE-4FDE-9154-EB06CC83569E}" dt="2025-09-19T13:05:25.545" v="3312" actId="164"/>
          <ac:picMkLst>
            <pc:docMk/>
            <pc:sldMk cId="3044269578" sldId="264"/>
            <ac:picMk id="6" creationId="{2D09B5F0-AF8C-904D-D104-D37A6273A12C}"/>
          </ac:picMkLst>
        </pc:picChg>
        <pc:picChg chg="mod">
          <ac:chgData name="Ghosh, Pritam (UT-ITC)" userId="cd6f80bc-c522-45f3-b1a7-d07dea7c6c25" providerId="ADAL" clId="{34709E65-5DDE-4FDE-9154-EB06CC83569E}" dt="2025-09-19T13:05:25.545" v="3312" actId="164"/>
          <ac:picMkLst>
            <pc:docMk/>
            <pc:sldMk cId="3044269578" sldId="264"/>
            <ac:picMk id="9" creationId="{6AD41371-F7B0-8977-7446-2BBD318148CD}"/>
          </ac:picMkLst>
        </pc:picChg>
        <pc:picChg chg="mod">
          <ac:chgData name="Ghosh, Pritam (UT-ITC)" userId="cd6f80bc-c522-45f3-b1a7-d07dea7c6c25" providerId="ADAL" clId="{34709E65-5DDE-4FDE-9154-EB06CC83569E}" dt="2025-09-19T13:05:31.453" v="3313" actId="164"/>
          <ac:picMkLst>
            <pc:docMk/>
            <pc:sldMk cId="3044269578" sldId="264"/>
            <ac:picMk id="12" creationId="{732F1837-AB58-7556-25D2-A47B44FD96E5}"/>
          </ac:picMkLst>
        </pc:picChg>
        <pc:picChg chg="mod">
          <ac:chgData name="Ghosh, Pritam (UT-ITC)" userId="cd6f80bc-c522-45f3-b1a7-d07dea7c6c25" providerId="ADAL" clId="{34709E65-5DDE-4FDE-9154-EB06CC83569E}" dt="2025-09-19T13:05:31.453" v="3313" actId="164"/>
          <ac:picMkLst>
            <pc:docMk/>
            <pc:sldMk cId="3044269578" sldId="264"/>
            <ac:picMk id="14" creationId="{6549ABE1-35FF-86A2-C4D2-0472AC6D544D}"/>
          </ac:picMkLst>
        </pc:picChg>
        <pc:picChg chg="mod">
          <ac:chgData name="Ghosh, Pritam (UT-ITC)" userId="cd6f80bc-c522-45f3-b1a7-d07dea7c6c25" providerId="ADAL" clId="{34709E65-5DDE-4FDE-9154-EB06CC83569E}" dt="2025-09-19T13:05:41.076" v="3315" actId="164"/>
          <ac:picMkLst>
            <pc:docMk/>
            <pc:sldMk cId="3044269578" sldId="264"/>
            <ac:picMk id="22" creationId="{80733433-C0C6-7091-F7F2-87C00091ABCF}"/>
          </ac:picMkLst>
        </pc:picChg>
        <pc:picChg chg="mod">
          <ac:chgData name="Ghosh, Pritam (UT-ITC)" userId="cd6f80bc-c522-45f3-b1a7-d07dea7c6c25" providerId="ADAL" clId="{34709E65-5DDE-4FDE-9154-EB06CC83569E}" dt="2025-09-19T13:05:36.667" v="3314" actId="164"/>
          <ac:picMkLst>
            <pc:docMk/>
            <pc:sldMk cId="3044269578" sldId="264"/>
            <ac:picMk id="26" creationId="{37482C31-0533-B9D6-B209-F6DA0FE81FF7}"/>
          </ac:picMkLst>
        </pc:picChg>
        <pc:picChg chg="mod">
          <ac:chgData name="Ghosh, Pritam (UT-ITC)" userId="cd6f80bc-c522-45f3-b1a7-d07dea7c6c25" providerId="ADAL" clId="{34709E65-5DDE-4FDE-9154-EB06CC83569E}" dt="2025-09-19T13:05:36.667" v="3314" actId="164"/>
          <ac:picMkLst>
            <pc:docMk/>
            <pc:sldMk cId="3044269578" sldId="264"/>
            <ac:picMk id="29" creationId="{30168798-2BD7-599A-5C7E-105FEA98779F}"/>
          </ac:picMkLst>
        </pc:picChg>
        <pc:picChg chg="mod">
          <ac:chgData name="Ghosh, Pritam (UT-ITC)" userId="cd6f80bc-c522-45f3-b1a7-d07dea7c6c25" providerId="ADAL" clId="{34709E65-5DDE-4FDE-9154-EB06CC83569E}" dt="2025-09-19T13:05:41.076" v="3315" actId="164"/>
          <ac:picMkLst>
            <pc:docMk/>
            <pc:sldMk cId="3044269578" sldId="264"/>
            <ac:picMk id="31" creationId="{217469B4-5900-43D1-7ACA-53D068190CE9}"/>
          </ac:picMkLst>
        </pc:picChg>
        <pc:picChg chg="mod">
          <ac:chgData name="Ghosh, Pritam (UT-ITC)" userId="cd6f80bc-c522-45f3-b1a7-d07dea7c6c25" providerId="ADAL" clId="{34709E65-5DDE-4FDE-9154-EB06CC83569E}" dt="2025-09-19T13:05:50.508" v="3317" actId="164"/>
          <ac:picMkLst>
            <pc:docMk/>
            <pc:sldMk cId="3044269578" sldId="264"/>
            <ac:picMk id="141" creationId="{C30C950A-B09B-F778-DA3A-02AD66DC196D}"/>
          </ac:picMkLst>
        </pc:picChg>
        <pc:picChg chg="mod">
          <ac:chgData name="Ghosh, Pritam (UT-ITC)" userId="cd6f80bc-c522-45f3-b1a7-d07dea7c6c25" providerId="ADAL" clId="{34709E65-5DDE-4FDE-9154-EB06CC83569E}" dt="2025-09-19T13:05:59.786" v="3318" actId="164"/>
          <ac:picMkLst>
            <pc:docMk/>
            <pc:sldMk cId="3044269578" sldId="264"/>
            <ac:picMk id="145" creationId="{F7C8D4C2-8B3E-F208-F57A-7EA488926C7A}"/>
          </ac:picMkLst>
        </pc:picChg>
        <pc:picChg chg="mod topLvl">
          <ac:chgData name="Ghosh, Pritam (UT-ITC)" userId="cd6f80bc-c522-45f3-b1a7-d07dea7c6c25" providerId="ADAL" clId="{34709E65-5DDE-4FDE-9154-EB06CC83569E}" dt="2025-09-19T13:05:45.936" v="3316" actId="164"/>
          <ac:picMkLst>
            <pc:docMk/>
            <pc:sldMk cId="3044269578" sldId="264"/>
            <ac:picMk id="149" creationId="{32E1A9AC-4A71-0BF7-4170-99DD51742665}"/>
          </ac:picMkLst>
        </pc:picChg>
        <pc:picChg chg="mod">
          <ac:chgData name="Ghosh, Pritam (UT-ITC)" userId="cd6f80bc-c522-45f3-b1a7-d07dea7c6c25" providerId="ADAL" clId="{34709E65-5DDE-4FDE-9154-EB06CC83569E}" dt="2025-09-19T13:05:50.508" v="3317" actId="164"/>
          <ac:picMkLst>
            <pc:docMk/>
            <pc:sldMk cId="3044269578" sldId="264"/>
            <ac:picMk id="154" creationId="{5072CDAB-C02B-ADC3-1B56-DB338DE7714E}"/>
          </ac:picMkLst>
        </pc:picChg>
        <pc:picChg chg="mod">
          <ac:chgData name="Ghosh, Pritam (UT-ITC)" userId="cd6f80bc-c522-45f3-b1a7-d07dea7c6c25" providerId="ADAL" clId="{34709E65-5DDE-4FDE-9154-EB06CC83569E}" dt="2025-09-19T13:05:59.786" v="3318" actId="164"/>
          <ac:picMkLst>
            <pc:docMk/>
            <pc:sldMk cId="3044269578" sldId="264"/>
            <ac:picMk id="156" creationId="{2E930EA8-FEBB-90F9-7193-F63AF8E6B519}"/>
          </ac:picMkLst>
        </pc:picChg>
        <pc:picChg chg="mod">
          <ac:chgData name="Ghosh, Pritam (UT-ITC)" userId="cd6f80bc-c522-45f3-b1a7-d07dea7c6c25" providerId="ADAL" clId="{34709E65-5DDE-4FDE-9154-EB06CC83569E}" dt="2025-09-19T13:06:04.102" v="3319" actId="164"/>
          <ac:picMkLst>
            <pc:docMk/>
            <pc:sldMk cId="3044269578" sldId="264"/>
            <ac:picMk id="159" creationId="{65AE6796-1E96-931D-6C20-081C6DB9527D}"/>
          </ac:picMkLst>
        </pc:picChg>
        <pc:picChg chg="mod">
          <ac:chgData name="Ghosh, Pritam (UT-ITC)" userId="cd6f80bc-c522-45f3-b1a7-d07dea7c6c25" providerId="ADAL" clId="{34709E65-5DDE-4FDE-9154-EB06CC83569E}" dt="2025-09-19T13:06:04.102" v="3319" actId="164"/>
          <ac:picMkLst>
            <pc:docMk/>
            <pc:sldMk cId="3044269578" sldId="264"/>
            <ac:picMk id="162" creationId="{3061B829-5D83-BAD0-21C2-3DBC265FD2D3}"/>
          </ac:picMkLst>
        </pc:picChg>
        <pc:picChg chg="mod">
          <ac:chgData name="Ghosh, Pritam (UT-ITC)" userId="cd6f80bc-c522-45f3-b1a7-d07dea7c6c25" providerId="ADAL" clId="{34709E65-5DDE-4FDE-9154-EB06CC83569E}" dt="2025-09-19T13:06:34.405" v="3324" actId="164"/>
          <ac:picMkLst>
            <pc:docMk/>
            <pc:sldMk cId="3044269578" sldId="264"/>
            <ac:picMk id="179" creationId="{1AEE1944-1E88-C485-8F39-F50B4C6D72D1}"/>
          </ac:picMkLst>
        </pc:picChg>
        <pc:picChg chg="mod">
          <ac:chgData name="Ghosh, Pritam (UT-ITC)" userId="cd6f80bc-c522-45f3-b1a7-d07dea7c6c25" providerId="ADAL" clId="{34709E65-5DDE-4FDE-9154-EB06CC83569E}" dt="2025-09-19T13:06:39.097" v="3325" actId="164"/>
          <ac:picMkLst>
            <pc:docMk/>
            <pc:sldMk cId="3044269578" sldId="264"/>
            <ac:picMk id="183" creationId="{73050350-DD3E-37FA-D39D-8A4EB5EB784B}"/>
          </ac:picMkLst>
        </pc:picChg>
        <pc:picChg chg="mod">
          <ac:chgData name="Ghosh, Pritam (UT-ITC)" userId="cd6f80bc-c522-45f3-b1a7-d07dea7c6c25" providerId="ADAL" clId="{34709E65-5DDE-4FDE-9154-EB06CC83569E}" dt="2025-09-19T13:06:34.405" v="3324" actId="164"/>
          <ac:picMkLst>
            <pc:docMk/>
            <pc:sldMk cId="3044269578" sldId="264"/>
            <ac:picMk id="186" creationId="{DA4969AE-9889-2769-10B4-7A16DCF0E135}"/>
          </ac:picMkLst>
        </pc:picChg>
        <pc:picChg chg="mod">
          <ac:chgData name="Ghosh, Pritam (UT-ITC)" userId="cd6f80bc-c522-45f3-b1a7-d07dea7c6c25" providerId="ADAL" clId="{34709E65-5DDE-4FDE-9154-EB06CC83569E}" dt="2025-09-19T13:06:39.097" v="3325" actId="164"/>
          <ac:picMkLst>
            <pc:docMk/>
            <pc:sldMk cId="3044269578" sldId="264"/>
            <ac:picMk id="188" creationId="{CB14E0DA-D342-34E7-38E4-9AC096E22D1B}"/>
          </ac:picMkLst>
        </pc:picChg>
        <pc:picChg chg="mod">
          <ac:chgData name="Ghosh, Pritam (UT-ITC)" userId="cd6f80bc-c522-45f3-b1a7-d07dea7c6c25" providerId="ADAL" clId="{34709E65-5DDE-4FDE-9154-EB06CC83569E}" dt="2025-09-19T13:06:45.105" v="3326" actId="164"/>
          <ac:picMkLst>
            <pc:docMk/>
            <pc:sldMk cId="3044269578" sldId="264"/>
            <ac:picMk id="192" creationId="{BBEC7192-A6CB-5864-0DDC-07CA81C347AA}"/>
          </ac:picMkLst>
        </pc:picChg>
        <pc:picChg chg="mod">
          <ac:chgData name="Ghosh, Pritam (UT-ITC)" userId="cd6f80bc-c522-45f3-b1a7-d07dea7c6c25" providerId="ADAL" clId="{34709E65-5DDE-4FDE-9154-EB06CC83569E}" dt="2025-09-19T13:06:45.105" v="3326" actId="164"/>
          <ac:picMkLst>
            <pc:docMk/>
            <pc:sldMk cId="3044269578" sldId="264"/>
            <ac:picMk id="194" creationId="{EB7EDCAE-9DC4-4AB8-4DF9-461C092848C8}"/>
          </ac:picMkLst>
        </pc:picChg>
        <pc:picChg chg="mod">
          <ac:chgData name="Ghosh, Pritam (UT-ITC)" userId="cd6f80bc-c522-45f3-b1a7-d07dea7c6c25" providerId="ADAL" clId="{34709E65-5DDE-4FDE-9154-EB06CC83569E}" dt="2025-09-19T13:06:49.429" v="3327" actId="164"/>
          <ac:picMkLst>
            <pc:docMk/>
            <pc:sldMk cId="3044269578" sldId="264"/>
            <ac:picMk id="199" creationId="{7130B9AB-095A-E2BC-EC83-60C87E4E9D08}"/>
          </ac:picMkLst>
        </pc:picChg>
        <pc:picChg chg="mod">
          <ac:chgData name="Ghosh, Pritam (UT-ITC)" userId="cd6f80bc-c522-45f3-b1a7-d07dea7c6c25" providerId="ADAL" clId="{34709E65-5DDE-4FDE-9154-EB06CC83569E}" dt="2025-09-19T13:06:49.429" v="3327" actId="164"/>
          <ac:picMkLst>
            <pc:docMk/>
            <pc:sldMk cId="3044269578" sldId="264"/>
            <ac:picMk id="201" creationId="{85EB292C-1D92-CFA1-0425-B681678D61C8}"/>
          </ac:picMkLst>
        </pc:picChg>
        <pc:picChg chg="mod">
          <ac:chgData name="Ghosh, Pritam (UT-ITC)" userId="cd6f80bc-c522-45f3-b1a7-d07dea7c6c25" providerId="ADAL" clId="{34709E65-5DDE-4FDE-9154-EB06CC83569E}" dt="2025-09-19T13:06:27.667" v="3323" actId="164"/>
          <ac:picMkLst>
            <pc:docMk/>
            <pc:sldMk cId="3044269578" sldId="264"/>
            <ac:picMk id="239" creationId="{35F6C145-F01A-AB35-EC56-A5AFF2DE9F71}"/>
          </ac:picMkLst>
        </pc:picChg>
        <pc:picChg chg="mod">
          <ac:chgData name="Ghosh, Pritam (UT-ITC)" userId="cd6f80bc-c522-45f3-b1a7-d07dea7c6c25" providerId="ADAL" clId="{34709E65-5DDE-4FDE-9154-EB06CC83569E}" dt="2025-09-19T13:06:16.639" v="3321" actId="164"/>
          <ac:picMkLst>
            <pc:docMk/>
            <pc:sldMk cId="3044269578" sldId="264"/>
            <ac:picMk id="245" creationId="{4626ABB6-CAD6-328A-2E0A-B2C5580B3801}"/>
          </ac:picMkLst>
        </pc:picChg>
        <pc:picChg chg="mod">
          <ac:chgData name="Ghosh, Pritam (UT-ITC)" userId="cd6f80bc-c522-45f3-b1a7-d07dea7c6c25" providerId="ADAL" clId="{34709E65-5DDE-4FDE-9154-EB06CC83569E}" dt="2025-09-19T13:06:22.807" v="3322" actId="164"/>
          <ac:picMkLst>
            <pc:docMk/>
            <pc:sldMk cId="3044269578" sldId="264"/>
            <ac:picMk id="251" creationId="{A60B2956-CDC7-8730-5E5B-CC7EE01B3AAE}"/>
          </ac:picMkLst>
        </pc:picChg>
        <pc:picChg chg="mod">
          <ac:chgData name="Ghosh, Pritam (UT-ITC)" userId="cd6f80bc-c522-45f3-b1a7-d07dea7c6c25" providerId="ADAL" clId="{34709E65-5DDE-4FDE-9154-EB06CC83569E}" dt="2025-09-19T13:06:08.949" v="3320" actId="164"/>
          <ac:picMkLst>
            <pc:docMk/>
            <pc:sldMk cId="3044269578" sldId="264"/>
            <ac:picMk id="257" creationId="{BBC9BE75-F87C-501D-FA29-ACCF271851B0}"/>
          </ac:picMkLst>
        </pc:picChg>
        <pc:picChg chg="mod">
          <ac:chgData name="Ghosh, Pritam (UT-ITC)" userId="cd6f80bc-c522-45f3-b1a7-d07dea7c6c25" providerId="ADAL" clId="{34709E65-5DDE-4FDE-9154-EB06CC83569E}" dt="2025-09-19T13:05:45.936" v="3316" actId="164"/>
          <ac:picMkLst>
            <pc:docMk/>
            <pc:sldMk cId="3044269578" sldId="264"/>
            <ac:picMk id="260" creationId="{1A6F36A1-F909-C665-80D0-9B059E1D1E5C}"/>
          </ac:picMkLst>
        </pc:picChg>
      </pc:sldChg>
      <pc:sldChg chg="addSp delSp modSp mod">
        <pc:chgData name="Ghosh, Pritam (UT-ITC)" userId="cd6f80bc-c522-45f3-b1a7-d07dea7c6c25" providerId="ADAL" clId="{34709E65-5DDE-4FDE-9154-EB06CC83569E}" dt="2025-09-19T13:08:12.142" v="3343" actId="164"/>
        <pc:sldMkLst>
          <pc:docMk/>
          <pc:sldMk cId="3087825251" sldId="265"/>
        </pc:sldMkLst>
        <pc:spChg chg="mod topLvl">
          <ac:chgData name="Ghosh, Pritam (UT-ITC)" userId="cd6f80bc-c522-45f3-b1a7-d07dea7c6c25" providerId="ADAL" clId="{34709E65-5DDE-4FDE-9154-EB06CC83569E}" dt="2025-09-19T13:07:46.619" v="3338" actId="164"/>
          <ac:spMkLst>
            <pc:docMk/>
            <pc:sldMk cId="3087825251" sldId="265"/>
            <ac:spMk id="13" creationId="{4BA2540E-8E5D-1DB5-7B07-6998DCEAC133}"/>
          </ac:spMkLst>
        </pc:spChg>
        <pc:spChg chg="mod">
          <ac:chgData name="Ghosh, Pritam (UT-ITC)" userId="cd6f80bc-c522-45f3-b1a7-d07dea7c6c25" providerId="ADAL" clId="{34709E65-5DDE-4FDE-9154-EB06CC83569E}" dt="2025-09-19T13:07:51.849" v="3339" actId="164"/>
          <ac:spMkLst>
            <pc:docMk/>
            <pc:sldMk cId="3087825251" sldId="265"/>
            <ac:spMk id="17" creationId="{1AFD9C2B-38C6-0309-FAC4-880B09E6BAD2}"/>
          </ac:spMkLst>
        </pc:spChg>
        <pc:spChg chg="mod topLvl">
          <ac:chgData name="Ghosh, Pritam (UT-ITC)" userId="cd6f80bc-c522-45f3-b1a7-d07dea7c6c25" providerId="ADAL" clId="{34709E65-5DDE-4FDE-9154-EB06CC83569E}" dt="2025-09-19T13:07:51.849" v="3339" actId="164"/>
          <ac:spMkLst>
            <pc:docMk/>
            <pc:sldMk cId="3087825251" sldId="265"/>
            <ac:spMk id="19" creationId="{C0F4FE30-047B-BB67-BE94-B530D104144A}"/>
          </ac:spMkLst>
        </pc:spChg>
        <pc:spChg chg="mod topLvl">
          <ac:chgData name="Ghosh, Pritam (UT-ITC)" userId="cd6f80bc-c522-45f3-b1a7-d07dea7c6c25" providerId="ADAL" clId="{34709E65-5DDE-4FDE-9154-EB06CC83569E}" dt="2025-09-19T13:07:51.849" v="3339" actId="164"/>
          <ac:spMkLst>
            <pc:docMk/>
            <pc:sldMk cId="3087825251" sldId="265"/>
            <ac:spMk id="21" creationId="{81DA91EC-BD19-C171-AD89-498039CD67A0}"/>
          </ac:spMkLst>
        </pc:spChg>
        <pc:spChg chg="mod topLvl">
          <ac:chgData name="Ghosh, Pritam (UT-ITC)" userId="cd6f80bc-c522-45f3-b1a7-d07dea7c6c25" providerId="ADAL" clId="{34709E65-5DDE-4FDE-9154-EB06CC83569E}" dt="2025-09-19T13:07:42.653" v="3337" actId="164"/>
          <ac:spMkLst>
            <pc:docMk/>
            <pc:sldMk cId="3087825251" sldId="265"/>
            <ac:spMk id="97" creationId="{0DACD1B9-B90A-E773-A348-11AD81086789}"/>
          </ac:spMkLst>
        </pc:spChg>
        <pc:spChg chg="mod">
          <ac:chgData name="Ghosh, Pritam (UT-ITC)" userId="cd6f80bc-c522-45f3-b1a7-d07dea7c6c25" providerId="ADAL" clId="{34709E65-5DDE-4FDE-9154-EB06CC83569E}" dt="2025-09-19T13:07:42.653" v="3337" actId="164"/>
          <ac:spMkLst>
            <pc:docMk/>
            <pc:sldMk cId="3087825251" sldId="265"/>
            <ac:spMk id="99" creationId="{BED91884-02B7-3DCC-4BAA-8CA49844DD8D}"/>
          </ac:spMkLst>
        </pc:spChg>
        <pc:spChg chg="mod topLvl">
          <ac:chgData name="Ghosh, Pritam (UT-ITC)" userId="cd6f80bc-c522-45f3-b1a7-d07dea7c6c25" providerId="ADAL" clId="{34709E65-5DDE-4FDE-9154-EB06CC83569E}" dt="2025-09-19T13:07:37.449" v="3336" actId="164"/>
          <ac:spMkLst>
            <pc:docMk/>
            <pc:sldMk cId="3087825251" sldId="265"/>
            <ac:spMk id="101" creationId="{B550BD75-5FC3-51BA-0445-EAD72EEBE407}"/>
          </ac:spMkLst>
        </pc:spChg>
        <pc:spChg chg="mod">
          <ac:chgData name="Ghosh, Pritam (UT-ITC)" userId="cd6f80bc-c522-45f3-b1a7-d07dea7c6c25" providerId="ADAL" clId="{34709E65-5DDE-4FDE-9154-EB06CC83569E}" dt="2025-09-19T13:07:37.449" v="3336" actId="164"/>
          <ac:spMkLst>
            <pc:docMk/>
            <pc:sldMk cId="3087825251" sldId="265"/>
            <ac:spMk id="103" creationId="{62296957-97F3-3AB0-0A6A-C7B99A4A6955}"/>
          </ac:spMkLst>
        </pc:spChg>
        <pc:spChg chg="mod">
          <ac:chgData name="Ghosh, Pritam (UT-ITC)" userId="cd6f80bc-c522-45f3-b1a7-d07dea7c6c25" providerId="ADAL" clId="{34709E65-5DDE-4FDE-9154-EB06CC83569E}" dt="2025-09-19T13:07:37.449" v="3336" actId="164"/>
          <ac:spMkLst>
            <pc:docMk/>
            <pc:sldMk cId="3087825251" sldId="265"/>
            <ac:spMk id="104" creationId="{2E60D983-6B87-3B70-6FE1-B2B4B03489CC}"/>
          </ac:spMkLst>
        </pc:spChg>
        <pc:spChg chg="mod">
          <ac:chgData name="Ghosh, Pritam (UT-ITC)" userId="cd6f80bc-c522-45f3-b1a7-d07dea7c6c25" providerId="ADAL" clId="{34709E65-5DDE-4FDE-9154-EB06CC83569E}" dt="2025-09-19T13:07:42.653" v="3337" actId="164"/>
          <ac:spMkLst>
            <pc:docMk/>
            <pc:sldMk cId="3087825251" sldId="265"/>
            <ac:spMk id="105" creationId="{7ECD36E7-0E83-0C4F-7994-FD552E222803}"/>
          </ac:spMkLst>
        </pc:spChg>
        <pc:spChg chg="mod">
          <ac:chgData name="Ghosh, Pritam (UT-ITC)" userId="cd6f80bc-c522-45f3-b1a7-d07dea7c6c25" providerId="ADAL" clId="{34709E65-5DDE-4FDE-9154-EB06CC83569E}" dt="2025-09-19T13:07:46.619" v="3338" actId="164"/>
          <ac:spMkLst>
            <pc:docMk/>
            <pc:sldMk cId="3087825251" sldId="265"/>
            <ac:spMk id="133" creationId="{A3558252-684A-B3C5-410D-2C58AA41316B}"/>
          </ac:spMkLst>
        </pc:spChg>
        <pc:spChg chg="mod">
          <ac:chgData name="Ghosh, Pritam (UT-ITC)" userId="cd6f80bc-c522-45f3-b1a7-d07dea7c6c25" providerId="ADAL" clId="{34709E65-5DDE-4FDE-9154-EB06CC83569E}" dt="2025-09-19T13:07:46.619" v="3338" actId="164"/>
          <ac:spMkLst>
            <pc:docMk/>
            <pc:sldMk cId="3087825251" sldId="265"/>
            <ac:spMk id="135" creationId="{3BEA91B8-B40D-5D50-5D94-1A80561AA822}"/>
          </ac:spMkLst>
        </pc:spChg>
        <pc:spChg chg="mod">
          <ac:chgData name="Ghosh, Pritam (UT-ITC)" userId="cd6f80bc-c522-45f3-b1a7-d07dea7c6c25" providerId="ADAL" clId="{34709E65-5DDE-4FDE-9154-EB06CC83569E}" dt="2025-09-19T13:07:57.632" v="3340" actId="164"/>
          <ac:spMkLst>
            <pc:docMk/>
            <pc:sldMk cId="3087825251" sldId="265"/>
            <ac:spMk id="150" creationId="{2843BCFD-4911-127F-69A2-895827B288FA}"/>
          </ac:spMkLst>
        </pc:spChg>
        <pc:spChg chg="mod">
          <ac:chgData name="Ghosh, Pritam (UT-ITC)" userId="cd6f80bc-c522-45f3-b1a7-d07dea7c6c25" providerId="ADAL" clId="{34709E65-5DDE-4FDE-9154-EB06CC83569E}" dt="2025-09-19T13:07:57.632" v="3340" actId="164"/>
          <ac:spMkLst>
            <pc:docMk/>
            <pc:sldMk cId="3087825251" sldId="265"/>
            <ac:spMk id="152" creationId="{4927D5F9-9667-4779-C81C-6967841FA4D8}"/>
          </ac:spMkLst>
        </pc:spChg>
        <pc:spChg chg="mod">
          <ac:chgData name="Ghosh, Pritam (UT-ITC)" userId="cd6f80bc-c522-45f3-b1a7-d07dea7c6c25" providerId="ADAL" clId="{34709E65-5DDE-4FDE-9154-EB06CC83569E}" dt="2025-09-19T13:07:57.632" v="3340" actId="164"/>
          <ac:spMkLst>
            <pc:docMk/>
            <pc:sldMk cId="3087825251" sldId="265"/>
            <ac:spMk id="154" creationId="{B99FCD11-E51C-974A-7B07-F26F006914E3}"/>
          </ac:spMkLst>
        </pc:spChg>
        <pc:spChg chg="mod topLvl">
          <ac:chgData name="Ghosh, Pritam (UT-ITC)" userId="cd6f80bc-c522-45f3-b1a7-d07dea7c6c25" providerId="ADAL" clId="{34709E65-5DDE-4FDE-9154-EB06CC83569E}" dt="2025-09-19T13:08:03.225" v="3341" actId="164"/>
          <ac:spMkLst>
            <pc:docMk/>
            <pc:sldMk cId="3087825251" sldId="265"/>
            <ac:spMk id="156" creationId="{1E5DF3BA-1216-4FD3-D526-3EC8313F98AC}"/>
          </ac:spMkLst>
        </pc:spChg>
        <pc:spChg chg="mod topLvl">
          <ac:chgData name="Ghosh, Pritam (UT-ITC)" userId="cd6f80bc-c522-45f3-b1a7-d07dea7c6c25" providerId="ADAL" clId="{34709E65-5DDE-4FDE-9154-EB06CC83569E}" dt="2025-09-19T13:08:03.225" v="3341" actId="164"/>
          <ac:spMkLst>
            <pc:docMk/>
            <pc:sldMk cId="3087825251" sldId="265"/>
            <ac:spMk id="158" creationId="{E7C3798B-006F-7CFF-6605-9A0076848FD3}"/>
          </ac:spMkLst>
        </pc:spChg>
        <pc:spChg chg="mod">
          <ac:chgData name="Ghosh, Pritam (UT-ITC)" userId="cd6f80bc-c522-45f3-b1a7-d07dea7c6c25" providerId="ADAL" clId="{34709E65-5DDE-4FDE-9154-EB06CC83569E}" dt="2025-09-19T13:07:07.146" v="3330" actId="164"/>
          <ac:spMkLst>
            <pc:docMk/>
            <pc:sldMk cId="3087825251" sldId="265"/>
            <ac:spMk id="165" creationId="{FF583B5F-ACF5-B52A-D961-E8D87E58CED4}"/>
          </ac:spMkLst>
        </pc:spChg>
        <pc:spChg chg="mod">
          <ac:chgData name="Ghosh, Pritam (UT-ITC)" userId="cd6f80bc-c522-45f3-b1a7-d07dea7c6c25" providerId="ADAL" clId="{34709E65-5DDE-4FDE-9154-EB06CC83569E}" dt="2025-09-19T13:07:07.146" v="3330" actId="164"/>
          <ac:spMkLst>
            <pc:docMk/>
            <pc:sldMk cId="3087825251" sldId="265"/>
            <ac:spMk id="167" creationId="{91314B45-F034-151B-D6CD-A4843B5E17A0}"/>
          </ac:spMkLst>
        </pc:spChg>
        <pc:spChg chg="mod">
          <ac:chgData name="Ghosh, Pritam (UT-ITC)" userId="cd6f80bc-c522-45f3-b1a7-d07dea7c6c25" providerId="ADAL" clId="{34709E65-5DDE-4FDE-9154-EB06CC83569E}" dt="2025-09-19T13:07:07.146" v="3330" actId="164"/>
          <ac:spMkLst>
            <pc:docMk/>
            <pc:sldMk cId="3087825251" sldId="265"/>
            <ac:spMk id="169" creationId="{DFDA2B01-288E-5597-0B4B-33C762137320}"/>
          </ac:spMkLst>
        </pc:spChg>
        <pc:spChg chg="mod">
          <ac:chgData name="Ghosh, Pritam (UT-ITC)" userId="cd6f80bc-c522-45f3-b1a7-d07dea7c6c25" providerId="ADAL" clId="{34709E65-5DDE-4FDE-9154-EB06CC83569E}" dt="2025-09-19T13:07:10.966" v="3331" actId="164"/>
          <ac:spMkLst>
            <pc:docMk/>
            <pc:sldMk cId="3087825251" sldId="265"/>
            <ac:spMk id="172" creationId="{0BA490B6-B405-24EC-58C1-DFD94F011267}"/>
          </ac:spMkLst>
        </pc:spChg>
        <pc:spChg chg="mod">
          <ac:chgData name="Ghosh, Pritam (UT-ITC)" userId="cd6f80bc-c522-45f3-b1a7-d07dea7c6c25" providerId="ADAL" clId="{34709E65-5DDE-4FDE-9154-EB06CC83569E}" dt="2025-09-19T13:07:10.966" v="3331" actId="164"/>
          <ac:spMkLst>
            <pc:docMk/>
            <pc:sldMk cId="3087825251" sldId="265"/>
            <ac:spMk id="174" creationId="{855D4CEC-34F1-6E76-A083-1F870DF64D5A}"/>
          </ac:spMkLst>
        </pc:spChg>
        <pc:spChg chg="mod">
          <ac:chgData name="Ghosh, Pritam (UT-ITC)" userId="cd6f80bc-c522-45f3-b1a7-d07dea7c6c25" providerId="ADAL" clId="{34709E65-5DDE-4FDE-9154-EB06CC83569E}" dt="2025-09-19T13:07:10.966" v="3331" actId="164"/>
          <ac:spMkLst>
            <pc:docMk/>
            <pc:sldMk cId="3087825251" sldId="265"/>
            <ac:spMk id="176" creationId="{6B17634B-4977-857B-0886-A1AB00C18DD9}"/>
          </ac:spMkLst>
        </pc:spChg>
        <pc:spChg chg="mod">
          <ac:chgData name="Ghosh, Pritam (UT-ITC)" userId="cd6f80bc-c522-45f3-b1a7-d07dea7c6c25" providerId="ADAL" clId="{34709E65-5DDE-4FDE-9154-EB06CC83569E}" dt="2025-09-19T13:08:03.225" v="3341" actId="164"/>
          <ac:spMkLst>
            <pc:docMk/>
            <pc:sldMk cId="3087825251" sldId="265"/>
            <ac:spMk id="192" creationId="{A164D381-C609-EFF3-4188-3FAB3751BD42}"/>
          </ac:spMkLst>
        </pc:spChg>
        <pc:spChg chg="mod">
          <ac:chgData name="Ghosh, Pritam (UT-ITC)" userId="cd6f80bc-c522-45f3-b1a7-d07dea7c6c25" providerId="ADAL" clId="{34709E65-5DDE-4FDE-9154-EB06CC83569E}" dt="2025-09-19T13:08:07.679" v="3342" actId="164"/>
          <ac:spMkLst>
            <pc:docMk/>
            <pc:sldMk cId="3087825251" sldId="265"/>
            <ac:spMk id="195" creationId="{96CA37F2-A6B3-1A44-20C9-7E69135A007E}"/>
          </ac:spMkLst>
        </pc:spChg>
        <pc:spChg chg="mod">
          <ac:chgData name="Ghosh, Pritam (UT-ITC)" userId="cd6f80bc-c522-45f3-b1a7-d07dea7c6c25" providerId="ADAL" clId="{34709E65-5DDE-4FDE-9154-EB06CC83569E}" dt="2025-09-19T13:08:07.679" v="3342" actId="164"/>
          <ac:spMkLst>
            <pc:docMk/>
            <pc:sldMk cId="3087825251" sldId="265"/>
            <ac:spMk id="197" creationId="{CEB181BC-0343-2E77-760A-38E2F299852A}"/>
          </ac:spMkLst>
        </pc:spChg>
        <pc:spChg chg="mod topLvl">
          <ac:chgData name="Ghosh, Pritam (UT-ITC)" userId="cd6f80bc-c522-45f3-b1a7-d07dea7c6c25" providerId="ADAL" clId="{34709E65-5DDE-4FDE-9154-EB06CC83569E}" dt="2025-09-19T13:08:07.679" v="3342" actId="164"/>
          <ac:spMkLst>
            <pc:docMk/>
            <pc:sldMk cId="3087825251" sldId="265"/>
            <ac:spMk id="199" creationId="{9C7355E1-2D78-C21B-CB51-4F62F3FA1F94}"/>
          </ac:spMkLst>
        </pc:spChg>
        <pc:spChg chg="mod">
          <ac:chgData name="Ghosh, Pritam (UT-ITC)" userId="cd6f80bc-c522-45f3-b1a7-d07dea7c6c25" providerId="ADAL" clId="{34709E65-5DDE-4FDE-9154-EB06CC83569E}" dt="2025-09-19T13:07:15.739" v="3332" actId="164"/>
          <ac:spMkLst>
            <pc:docMk/>
            <pc:sldMk cId="3087825251" sldId="265"/>
            <ac:spMk id="202" creationId="{C74F582E-5481-6904-9539-099AFE3817EF}"/>
          </ac:spMkLst>
        </pc:spChg>
        <pc:spChg chg="mod">
          <ac:chgData name="Ghosh, Pritam (UT-ITC)" userId="cd6f80bc-c522-45f3-b1a7-d07dea7c6c25" providerId="ADAL" clId="{34709E65-5DDE-4FDE-9154-EB06CC83569E}" dt="2025-09-19T13:07:15.739" v="3332" actId="164"/>
          <ac:spMkLst>
            <pc:docMk/>
            <pc:sldMk cId="3087825251" sldId="265"/>
            <ac:spMk id="208" creationId="{52B33DB2-1E0A-4D49-4A24-4E41D0AEB65A}"/>
          </ac:spMkLst>
        </pc:spChg>
        <pc:spChg chg="mod topLvl">
          <ac:chgData name="Ghosh, Pritam (UT-ITC)" userId="cd6f80bc-c522-45f3-b1a7-d07dea7c6c25" providerId="ADAL" clId="{34709E65-5DDE-4FDE-9154-EB06CC83569E}" dt="2025-09-19T13:07:15.739" v="3332" actId="164"/>
          <ac:spMkLst>
            <pc:docMk/>
            <pc:sldMk cId="3087825251" sldId="265"/>
            <ac:spMk id="210" creationId="{7327EE23-54A7-6855-9946-E3BAF6256695}"/>
          </ac:spMkLst>
        </pc:spChg>
        <pc:spChg chg="mod topLvl">
          <ac:chgData name="Ghosh, Pritam (UT-ITC)" userId="cd6f80bc-c522-45f3-b1a7-d07dea7c6c25" providerId="ADAL" clId="{34709E65-5DDE-4FDE-9154-EB06CC83569E}" dt="2025-09-19T13:07:22.018" v="3333" actId="164"/>
          <ac:spMkLst>
            <pc:docMk/>
            <pc:sldMk cId="3087825251" sldId="265"/>
            <ac:spMk id="213" creationId="{D1A7341D-B5DC-CD61-C12A-29508EB7C8B2}"/>
          </ac:spMkLst>
        </pc:spChg>
        <pc:spChg chg="mod">
          <ac:chgData name="Ghosh, Pritam (UT-ITC)" userId="cd6f80bc-c522-45f3-b1a7-d07dea7c6c25" providerId="ADAL" clId="{34709E65-5DDE-4FDE-9154-EB06CC83569E}" dt="2025-09-19T13:07:22.018" v="3333" actId="164"/>
          <ac:spMkLst>
            <pc:docMk/>
            <pc:sldMk cId="3087825251" sldId="265"/>
            <ac:spMk id="215" creationId="{CF22ECEF-5C39-7AEC-8107-DEE11F7B4815}"/>
          </ac:spMkLst>
        </pc:spChg>
        <pc:spChg chg="mod">
          <ac:chgData name="Ghosh, Pritam (UT-ITC)" userId="cd6f80bc-c522-45f3-b1a7-d07dea7c6c25" providerId="ADAL" clId="{34709E65-5DDE-4FDE-9154-EB06CC83569E}" dt="2025-09-19T13:07:22.018" v="3333" actId="164"/>
          <ac:spMkLst>
            <pc:docMk/>
            <pc:sldMk cId="3087825251" sldId="265"/>
            <ac:spMk id="217" creationId="{23F02CDC-2979-983F-5968-845EBE3498D1}"/>
          </ac:spMkLst>
        </pc:spChg>
        <pc:spChg chg="mod">
          <ac:chgData name="Ghosh, Pritam (UT-ITC)" userId="cd6f80bc-c522-45f3-b1a7-d07dea7c6c25" providerId="ADAL" clId="{34709E65-5DDE-4FDE-9154-EB06CC83569E}" dt="2025-09-19T13:07:27.555" v="3334" actId="164"/>
          <ac:spMkLst>
            <pc:docMk/>
            <pc:sldMk cId="3087825251" sldId="265"/>
            <ac:spMk id="220" creationId="{C01CCE95-97E7-89FB-C6E8-D2696AB4170C}"/>
          </ac:spMkLst>
        </pc:spChg>
        <pc:spChg chg="mod">
          <ac:chgData name="Ghosh, Pritam (UT-ITC)" userId="cd6f80bc-c522-45f3-b1a7-d07dea7c6c25" providerId="ADAL" clId="{34709E65-5DDE-4FDE-9154-EB06CC83569E}" dt="2025-09-19T13:07:27.555" v="3334" actId="164"/>
          <ac:spMkLst>
            <pc:docMk/>
            <pc:sldMk cId="3087825251" sldId="265"/>
            <ac:spMk id="221" creationId="{A632A897-76A0-8DCE-4C9E-09FF9B1B9C99}"/>
          </ac:spMkLst>
        </pc:spChg>
        <pc:spChg chg="mod topLvl">
          <ac:chgData name="Ghosh, Pritam (UT-ITC)" userId="cd6f80bc-c522-45f3-b1a7-d07dea7c6c25" providerId="ADAL" clId="{34709E65-5DDE-4FDE-9154-EB06CC83569E}" dt="2025-09-19T13:07:27.555" v="3334" actId="164"/>
          <ac:spMkLst>
            <pc:docMk/>
            <pc:sldMk cId="3087825251" sldId="265"/>
            <ac:spMk id="223" creationId="{8D1231A4-C243-6C70-1695-9A5D9A9D9099}"/>
          </ac:spMkLst>
        </pc:spChg>
        <pc:spChg chg="mod">
          <ac:chgData name="Ghosh, Pritam (UT-ITC)" userId="cd6f80bc-c522-45f3-b1a7-d07dea7c6c25" providerId="ADAL" clId="{34709E65-5DDE-4FDE-9154-EB06CC83569E}" dt="2025-09-19T13:07:32.436" v="3335" actId="164"/>
          <ac:spMkLst>
            <pc:docMk/>
            <pc:sldMk cId="3087825251" sldId="265"/>
            <ac:spMk id="226" creationId="{4FAE5F44-4BB6-08D3-6335-7F4194E6416B}"/>
          </ac:spMkLst>
        </pc:spChg>
        <pc:spChg chg="mod">
          <ac:chgData name="Ghosh, Pritam (UT-ITC)" userId="cd6f80bc-c522-45f3-b1a7-d07dea7c6c25" providerId="ADAL" clId="{34709E65-5DDE-4FDE-9154-EB06CC83569E}" dt="2025-09-19T13:07:32.436" v="3335" actId="164"/>
          <ac:spMkLst>
            <pc:docMk/>
            <pc:sldMk cId="3087825251" sldId="265"/>
            <ac:spMk id="227" creationId="{ACA39B8B-E21E-FE2C-F284-E58EDD9D7670}"/>
          </ac:spMkLst>
        </pc:spChg>
        <pc:spChg chg="mod">
          <ac:chgData name="Ghosh, Pritam (UT-ITC)" userId="cd6f80bc-c522-45f3-b1a7-d07dea7c6c25" providerId="ADAL" clId="{34709E65-5DDE-4FDE-9154-EB06CC83569E}" dt="2025-09-19T13:07:32.436" v="3335" actId="164"/>
          <ac:spMkLst>
            <pc:docMk/>
            <pc:sldMk cId="3087825251" sldId="265"/>
            <ac:spMk id="229" creationId="{47BD3529-6CC7-502C-2226-8EA38E00FBCA}"/>
          </ac:spMkLst>
        </pc:spChg>
        <pc:spChg chg="mod topLvl">
          <ac:chgData name="Ghosh, Pritam (UT-ITC)" userId="cd6f80bc-c522-45f3-b1a7-d07dea7c6c25" providerId="ADAL" clId="{34709E65-5DDE-4FDE-9154-EB06CC83569E}" dt="2025-09-19T13:06:57.768" v="3328" actId="164"/>
          <ac:spMkLst>
            <pc:docMk/>
            <pc:sldMk cId="3087825251" sldId="265"/>
            <ac:spMk id="231" creationId="{B232A374-EA75-6811-FCB2-AEC16F4F1AA7}"/>
          </ac:spMkLst>
        </pc:spChg>
        <pc:spChg chg="mod topLvl">
          <ac:chgData name="Ghosh, Pritam (UT-ITC)" userId="cd6f80bc-c522-45f3-b1a7-d07dea7c6c25" providerId="ADAL" clId="{34709E65-5DDE-4FDE-9154-EB06CC83569E}" dt="2025-09-19T13:06:57.768" v="3328" actId="164"/>
          <ac:spMkLst>
            <pc:docMk/>
            <pc:sldMk cId="3087825251" sldId="265"/>
            <ac:spMk id="233" creationId="{03AA7FFC-1EE0-968A-BBD0-26D60E048CB2}"/>
          </ac:spMkLst>
        </pc:spChg>
        <pc:spChg chg="mod">
          <ac:chgData name="Ghosh, Pritam (UT-ITC)" userId="cd6f80bc-c522-45f3-b1a7-d07dea7c6c25" providerId="ADAL" clId="{34709E65-5DDE-4FDE-9154-EB06CC83569E}" dt="2025-09-19T13:07:02.211" v="3329" actId="164"/>
          <ac:spMkLst>
            <pc:docMk/>
            <pc:sldMk cId="3087825251" sldId="265"/>
            <ac:spMk id="235" creationId="{4F1A124A-D55D-61C0-6CFA-C4F39551788B}"/>
          </ac:spMkLst>
        </pc:spChg>
        <pc:spChg chg="mod">
          <ac:chgData name="Ghosh, Pritam (UT-ITC)" userId="cd6f80bc-c522-45f3-b1a7-d07dea7c6c25" providerId="ADAL" clId="{34709E65-5DDE-4FDE-9154-EB06CC83569E}" dt="2025-09-19T13:07:02.211" v="3329" actId="164"/>
          <ac:spMkLst>
            <pc:docMk/>
            <pc:sldMk cId="3087825251" sldId="265"/>
            <ac:spMk id="237" creationId="{E8302205-F83B-F5F8-56C7-474E6E927316}"/>
          </ac:spMkLst>
        </pc:spChg>
        <pc:spChg chg="mod topLvl">
          <ac:chgData name="Ghosh, Pritam (UT-ITC)" userId="cd6f80bc-c522-45f3-b1a7-d07dea7c6c25" providerId="ADAL" clId="{34709E65-5DDE-4FDE-9154-EB06CC83569E}" dt="2025-09-19T13:06:57.768" v="3328" actId="164"/>
          <ac:spMkLst>
            <pc:docMk/>
            <pc:sldMk cId="3087825251" sldId="265"/>
            <ac:spMk id="239" creationId="{D0B6277E-CA0A-4FA6-B626-D199525ECBFD}"/>
          </ac:spMkLst>
        </pc:spChg>
        <pc:spChg chg="mod">
          <ac:chgData name="Ghosh, Pritam (UT-ITC)" userId="cd6f80bc-c522-45f3-b1a7-d07dea7c6c25" providerId="ADAL" clId="{34709E65-5DDE-4FDE-9154-EB06CC83569E}" dt="2025-09-19T13:07:02.211" v="3329" actId="164"/>
          <ac:spMkLst>
            <pc:docMk/>
            <pc:sldMk cId="3087825251" sldId="265"/>
            <ac:spMk id="240" creationId="{AF517D86-1778-D3AD-0632-9DC19713D957}"/>
          </ac:spMkLst>
        </pc:spChg>
        <pc:spChg chg="mod">
          <ac:chgData name="Ghosh, Pritam (UT-ITC)" userId="cd6f80bc-c522-45f3-b1a7-d07dea7c6c25" providerId="ADAL" clId="{34709E65-5DDE-4FDE-9154-EB06CC83569E}" dt="2025-09-19T13:08:12.142" v="3343" actId="164"/>
          <ac:spMkLst>
            <pc:docMk/>
            <pc:sldMk cId="3087825251" sldId="265"/>
            <ac:spMk id="244" creationId="{17EB5160-365A-ED23-BEBC-284AFC975F66}"/>
          </ac:spMkLst>
        </pc:spChg>
        <pc:spChg chg="mod">
          <ac:chgData name="Ghosh, Pritam (UT-ITC)" userId="cd6f80bc-c522-45f3-b1a7-d07dea7c6c25" providerId="ADAL" clId="{34709E65-5DDE-4FDE-9154-EB06CC83569E}" dt="2025-09-19T13:08:12.142" v="3343" actId="164"/>
          <ac:spMkLst>
            <pc:docMk/>
            <pc:sldMk cId="3087825251" sldId="265"/>
            <ac:spMk id="246" creationId="{988E3D41-9CE9-C921-E0DD-9AAE72EAB54E}"/>
          </ac:spMkLst>
        </pc:spChg>
        <pc:spChg chg="mod">
          <ac:chgData name="Ghosh, Pritam (UT-ITC)" userId="cd6f80bc-c522-45f3-b1a7-d07dea7c6c25" providerId="ADAL" clId="{34709E65-5DDE-4FDE-9154-EB06CC83569E}" dt="2025-09-19T13:08:12.142" v="3343" actId="164"/>
          <ac:spMkLst>
            <pc:docMk/>
            <pc:sldMk cId="3087825251" sldId="265"/>
            <ac:spMk id="248" creationId="{917FEBF1-0103-20DB-6109-30E41FB0266B}"/>
          </ac:spMkLst>
        </pc:spChg>
        <pc:grpChg chg="add mod">
          <ac:chgData name="Ghosh, Pritam (UT-ITC)" userId="cd6f80bc-c522-45f3-b1a7-d07dea7c6c25" providerId="ADAL" clId="{34709E65-5DDE-4FDE-9154-EB06CC83569E}" dt="2025-09-19T13:06:57.768" v="3328" actId="164"/>
          <ac:grpSpMkLst>
            <pc:docMk/>
            <pc:sldMk cId="3087825251" sldId="265"/>
            <ac:grpSpMk id="4" creationId="{08C85443-67B2-013E-28FA-9A69FF41D966}"/>
          </ac:grpSpMkLst>
        </pc:grpChg>
        <pc:grpChg chg="add mod">
          <ac:chgData name="Ghosh, Pritam (UT-ITC)" userId="cd6f80bc-c522-45f3-b1a7-d07dea7c6c25" providerId="ADAL" clId="{34709E65-5DDE-4FDE-9154-EB06CC83569E}" dt="2025-09-19T13:07:02.211" v="3329" actId="164"/>
          <ac:grpSpMkLst>
            <pc:docMk/>
            <pc:sldMk cId="3087825251" sldId="265"/>
            <ac:grpSpMk id="5" creationId="{54A3ED83-7BB0-54DD-529E-323E88D24DF3}"/>
          </ac:grpSpMkLst>
        </pc:grpChg>
        <pc:grpChg chg="add mod">
          <ac:chgData name="Ghosh, Pritam (UT-ITC)" userId="cd6f80bc-c522-45f3-b1a7-d07dea7c6c25" providerId="ADAL" clId="{34709E65-5DDE-4FDE-9154-EB06CC83569E}" dt="2025-09-19T13:07:07.146" v="3330" actId="164"/>
          <ac:grpSpMkLst>
            <pc:docMk/>
            <pc:sldMk cId="3087825251" sldId="265"/>
            <ac:grpSpMk id="6" creationId="{454B296E-F283-265F-64E6-76262F5B98BF}"/>
          </ac:grpSpMkLst>
        </pc:grpChg>
        <pc:grpChg chg="add mod">
          <ac:chgData name="Ghosh, Pritam (UT-ITC)" userId="cd6f80bc-c522-45f3-b1a7-d07dea7c6c25" providerId="ADAL" clId="{34709E65-5DDE-4FDE-9154-EB06CC83569E}" dt="2025-09-19T13:07:10.966" v="3331" actId="164"/>
          <ac:grpSpMkLst>
            <pc:docMk/>
            <pc:sldMk cId="3087825251" sldId="265"/>
            <ac:grpSpMk id="7" creationId="{B17A8C7D-0E6B-663C-77B5-652428054BB2}"/>
          </ac:grpSpMkLst>
        </pc:grpChg>
        <pc:grpChg chg="add mod">
          <ac:chgData name="Ghosh, Pritam (UT-ITC)" userId="cd6f80bc-c522-45f3-b1a7-d07dea7c6c25" providerId="ADAL" clId="{34709E65-5DDE-4FDE-9154-EB06CC83569E}" dt="2025-09-19T13:07:15.739" v="3332" actId="164"/>
          <ac:grpSpMkLst>
            <pc:docMk/>
            <pc:sldMk cId="3087825251" sldId="265"/>
            <ac:grpSpMk id="8" creationId="{AB22E14C-9951-05B4-D5A2-E6E0E1052C87}"/>
          </ac:grpSpMkLst>
        </pc:grpChg>
        <pc:grpChg chg="add mod">
          <ac:chgData name="Ghosh, Pritam (UT-ITC)" userId="cd6f80bc-c522-45f3-b1a7-d07dea7c6c25" providerId="ADAL" clId="{34709E65-5DDE-4FDE-9154-EB06CC83569E}" dt="2025-09-19T13:07:22.018" v="3333" actId="164"/>
          <ac:grpSpMkLst>
            <pc:docMk/>
            <pc:sldMk cId="3087825251" sldId="265"/>
            <ac:grpSpMk id="9" creationId="{0BCA32F7-6126-6676-20FC-AA395FB7EF03}"/>
          </ac:grpSpMkLst>
        </pc:grpChg>
        <pc:grpChg chg="add mod">
          <ac:chgData name="Ghosh, Pritam (UT-ITC)" userId="cd6f80bc-c522-45f3-b1a7-d07dea7c6c25" providerId="ADAL" clId="{34709E65-5DDE-4FDE-9154-EB06CC83569E}" dt="2025-09-19T13:07:27.555" v="3334" actId="164"/>
          <ac:grpSpMkLst>
            <pc:docMk/>
            <pc:sldMk cId="3087825251" sldId="265"/>
            <ac:grpSpMk id="22" creationId="{A5A0185A-5326-77E9-A06C-89F49EB88CDE}"/>
          </ac:grpSpMkLst>
        </pc:grpChg>
        <pc:grpChg chg="add mod">
          <ac:chgData name="Ghosh, Pritam (UT-ITC)" userId="cd6f80bc-c522-45f3-b1a7-d07dea7c6c25" providerId="ADAL" clId="{34709E65-5DDE-4FDE-9154-EB06CC83569E}" dt="2025-09-19T13:07:32.436" v="3335" actId="164"/>
          <ac:grpSpMkLst>
            <pc:docMk/>
            <pc:sldMk cId="3087825251" sldId="265"/>
            <ac:grpSpMk id="23" creationId="{F9E4CFA8-83E0-C99D-C1D9-ECA5D29BD83B}"/>
          </ac:grpSpMkLst>
        </pc:grpChg>
        <pc:grpChg chg="add mod">
          <ac:chgData name="Ghosh, Pritam (UT-ITC)" userId="cd6f80bc-c522-45f3-b1a7-d07dea7c6c25" providerId="ADAL" clId="{34709E65-5DDE-4FDE-9154-EB06CC83569E}" dt="2025-09-19T13:07:37.449" v="3336" actId="164"/>
          <ac:grpSpMkLst>
            <pc:docMk/>
            <pc:sldMk cId="3087825251" sldId="265"/>
            <ac:grpSpMk id="24" creationId="{A02CAE5B-8605-0632-C964-6A615CBDC853}"/>
          </ac:grpSpMkLst>
        </pc:grpChg>
        <pc:grpChg chg="add mod">
          <ac:chgData name="Ghosh, Pritam (UT-ITC)" userId="cd6f80bc-c522-45f3-b1a7-d07dea7c6c25" providerId="ADAL" clId="{34709E65-5DDE-4FDE-9154-EB06CC83569E}" dt="2025-09-19T13:07:42.653" v="3337" actId="164"/>
          <ac:grpSpMkLst>
            <pc:docMk/>
            <pc:sldMk cId="3087825251" sldId="265"/>
            <ac:grpSpMk id="25" creationId="{2C60D561-BAD7-D904-EBA4-DDA3DAF0120E}"/>
          </ac:grpSpMkLst>
        </pc:grpChg>
        <pc:grpChg chg="add mod">
          <ac:chgData name="Ghosh, Pritam (UT-ITC)" userId="cd6f80bc-c522-45f3-b1a7-d07dea7c6c25" providerId="ADAL" clId="{34709E65-5DDE-4FDE-9154-EB06CC83569E}" dt="2025-09-19T13:07:46.619" v="3338" actId="164"/>
          <ac:grpSpMkLst>
            <pc:docMk/>
            <pc:sldMk cId="3087825251" sldId="265"/>
            <ac:grpSpMk id="26" creationId="{CAA977ED-C6CA-D6EF-9A94-D991FB27B730}"/>
          </ac:grpSpMkLst>
        </pc:grpChg>
        <pc:grpChg chg="add mod">
          <ac:chgData name="Ghosh, Pritam (UT-ITC)" userId="cd6f80bc-c522-45f3-b1a7-d07dea7c6c25" providerId="ADAL" clId="{34709E65-5DDE-4FDE-9154-EB06CC83569E}" dt="2025-09-19T13:07:51.849" v="3339" actId="164"/>
          <ac:grpSpMkLst>
            <pc:docMk/>
            <pc:sldMk cId="3087825251" sldId="265"/>
            <ac:grpSpMk id="27" creationId="{217D50B7-04C5-AE55-33EF-9E5714BB0EF8}"/>
          </ac:grpSpMkLst>
        </pc:grpChg>
        <pc:grpChg chg="add mod">
          <ac:chgData name="Ghosh, Pritam (UT-ITC)" userId="cd6f80bc-c522-45f3-b1a7-d07dea7c6c25" providerId="ADAL" clId="{34709E65-5DDE-4FDE-9154-EB06CC83569E}" dt="2025-09-19T13:07:57.632" v="3340" actId="164"/>
          <ac:grpSpMkLst>
            <pc:docMk/>
            <pc:sldMk cId="3087825251" sldId="265"/>
            <ac:grpSpMk id="28" creationId="{3C6C3106-8EF3-B0B3-E39A-C214081663A1}"/>
          </ac:grpSpMkLst>
        </pc:grpChg>
        <pc:grpChg chg="add mod">
          <ac:chgData name="Ghosh, Pritam (UT-ITC)" userId="cd6f80bc-c522-45f3-b1a7-d07dea7c6c25" providerId="ADAL" clId="{34709E65-5DDE-4FDE-9154-EB06CC83569E}" dt="2025-09-19T13:08:03.225" v="3341" actId="164"/>
          <ac:grpSpMkLst>
            <pc:docMk/>
            <pc:sldMk cId="3087825251" sldId="265"/>
            <ac:grpSpMk id="29" creationId="{BB600781-37B7-1B0D-D02B-E96608DB45BD}"/>
          </ac:grpSpMkLst>
        </pc:grpChg>
        <pc:grpChg chg="add mod">
          <ac:chgData name="Ghosh, Pritam (UT-ITC)" userId="cd6f80bc-c522-45f3-b1a7-d07dea7c6c25" providerId="ADAL" clId="{34709E65-5DDE-4FDE-9154-EB06CC83569E}" dt="2025-09-19T13:08:07.679" v="3342" actId="164"/>
          <ac:grpSpMkLst>
            <pc:docMk/>
            <pc:sldMk cId="3087825251" sldId="265"/>
            <ac:grpSpMk id="30" creationId="{6D8F994A-F3B6-FE3A-6768-11E7ED29E201}"/>
          </ac:grpSpMkLst>
        </pc:grpChg>
        <pc:grpChg chg="add mod">
          <ac:chgData name="Ghosh, Pritam (UT-ITC)" userId="cd6f80bc-c522-45f3-b1a7-d07dea7c6c25" providerId="ADAL" clId="{34709E65-5DDE-4FDE-9154-EB06CC83569E}" dt="2025-09-19T13:08:12.142" v="3343" actId="164"/>
          <ac:grpSpMkLst>
            <pc:docMk/>
            <pc:sldMk cId="3087825251" sldId="265"/>
            <ac:grpSpMk id="31" creationId="{CF445867-0AB6-93BF-48F1-B73217B1520A}"/>
          </ac:grpSpMkLst>
        </pc:grpChg>
        <pc:picChg chg="mod">
          <ac:chgData name="Ghosh, Pritam (UT-ITC)" userId="cd6f80bc-c522-45f3-b1a7-d07dea7c6c25" providerId="ADAL" clId="{34709E65-5DDE-4FDE-9154-EB06CC83569E}" dt="2025-09-19T13:07:46.619" v="3338" actId="164"/>
          <ac:picMkLst>
            <pc:docMk/>
            <pc:sldMk cId="3087825251" sldId="265"/>
            <ac:picMk id="14" creationId="{8D1A04E9-BC6F-70D5-5EB4-36498A1C065C}"/>
          </ac:picMkLst>
        </pc:picChg>
        <pc:picChg chg="mod">
          <ac:chgData name="Ghosh, Pritam (UT-ITC)" userId="cd6f80bc-c522-45f3-b1a7-d07dea7c6c25" providerId="ADAL" clId="{34709E65-5DDE-4FDE-9154-EB06CC83569E}" dt="2025-09-19T13:07:51.849" v="3339" actId="164"/>
          <ac:picMkLst>
            <pc:docMk/>
            <pc:sldMk cId="3087825251" sldId="265"/>
            <ac:picMk id="18" creationId="{A55E4202-CB71-92AA-51B1-B44691EEFEF8}"/>
          </ac:picMkLst>
        </pc:picChg>
        <pc:picChg chg="mod">
          <ac:chgData name="Ghosh, Pritam (UT-ITC)" userId="cd6f80bc-c522-45f3-b1a7-d07dea7c6c25" providerId="ADAL" clId="{34709E65-5DDE-4FDE-9154-EB06CC83569E}" dt="2025-09-19T13:07:51.849" v="3339" actId="164"/>
          <ac:picMkLst>
            <pc:docMk/>
            <pc:sldMk cId="3087825251" sldId="265"/>
            <ac:picMk id="20" creationId="{E0E143B1-5602-7202-BBE2-1452BF4B562E}"/>
          </ac:picMkLst>
        </pc:picChg>
        <pc:picChg chg="mod">
          <ac:chgData name="Ghosh, Pritam (UT-ITC)" userId="cd6f80bc-c522-45f3-b1a7-d07dea7c6c25" providerId="ADAL" clId="{34709E65-5DDE-4FDE-9154-EB06CC83569E}" dt="2025-09-19T13:07:42.653" v="3337" actId="164"/>
          <ac:picMkLst>
            <pc:docMk/>
            <pc:sldMk cId="3087825251" sldId="265"/>
            <ac:picMk id="98" creationId="{2280989B-A285-FB6C-C949-B43231894882}"/>
          </ac:picMkLst>
        </pc:picChg>
        <pc:picChg chg="mod">
          <ac:chgData name="Ghosh, Pritam (UT-ITC)" userId="cd6f80bc-c522-45f3-b1a7-d07dea7c6c25" providerId="ADAL" clId="{34709E65-5DDE-4FDE-9154-EB06CC83569E}" dt="2025-09-19T13:07:37.449" v="3336" actId="164"/>
          <ac:picMkLst>
            <pc:docMk/>
            <pc:sldMk cId="3087825251" sldId="265"/>
            <ac:picMk id="102" creationId="{EAED5DA9-7076-E43C-8FD7-CE7B4E03AC93}"/>
          </ac:picMkLst>
        </pc:picChg>
        <pc:picChg chg="mod">
          <ac:chgData name="Ghosh, Pritam (UT-ITC)" userId="cd6f80bc-c522-45f3-b1a7-d07dea7c6c25" providerId="ADAL" clId="{34709E65-5DDE-4FDE-9154-EB06CC83569E}" dt="2025-09-19T13:07:37.449" v="3336" actId="164"/>
          <ac:picMkLst>
            <pc:docMk/>
            <pc:sldMk cId="3087825251" sldId="265"/>
            <ac:picMk id="106" creationId="{7BB4E436-C9E9-DF6E-27C5-075F333A514E}"/>
          </ac:picMkLst>
        </pc:picChg>
        <pc:picChg chg="mod">
          <ac:chgData name="Ghosh, Pritam (UT-ITC)" userId="cd6f80bc-c522-45f3-b1a7-d07dea7c6c25" providerId="ADAL" clId="{34709E65-5DDE-4FDE-9154-EB06CC83569E}" dt="2025-09-19T13:07:37.449" v="3336" actId="164"/>
          <ac:picMkLst>
            <pc:docMk/>
            <pc:sldMk cId="3087825251" sldId="265"/>
            <ac:picMk id="107" creationId="{5A79DD37-7A94-D53A-BB22-2C17A235172C}"/>
          </ac:picMkLst>
        </pc:picChg>
        <pc:picChg chg="mod">
          <ac:chgData name="Ghosh, Pritam (UT-ITC)" userId="cd6f80bc-c522-45f3-b1a7-d07dea7c6c25" providerId="ADAL" clId="{34709E65-5DDE-4FDE-9154-EB06CC83569E}" dt="2025-09-19T13:07:42.653" v="3337" actId="164"/>
          <ac:picMkLst>
            <pc:docMk/>
            <pc:sldMk cId="3087825251" sldId="265"/>
            <ac:picMk id="108" creationId="{6EC876D9-6215-6FF5-950B-6AECEC65601F}"/>
          </ac:picMkLst>
        </pc:picChg>
        <pc:picChg chg="mod">
          <ac:chgData name="Ghosh, Pritam (UT-ITC)" userId="cd6f80bc-c522-45f3-b1a7-d07dea7c6c25" providerId="ADAL" clId="{34709E65-5DDE-4FDE-9154-EB06CC83569E}" dt="2025-09-19T13:07:42.653" v="3337" actId="164"/>
          <ac:picMkLst>
            <pc:docMk/>
            <pc:sldMk cId="3087825251" sldId="265"/>
            <ac:picMk id="109" creationId="{8404263E-F195-807F-B0E2-BF4AEBF1F61B}"/>
          </ac:picMkLst>
        </pc:picChg>
        <pc:picChg chg="mod">
          <ac:chgData name="Ghosh, Pritam (UT-ITC)" userId="cd6f80bc-c522-45f3-b1a7-d07dea7c6c25" providerId="ADAL" clId="{34709E65-5DDE-4FDE-9154-EB06CC83569E}" dt="2025-09-19T13:07:46.619" v="3338" actId="164"/>
          <ac:picMkLst>
            <pc:docMk/>
            <pc:sldMk cId="3087825251" sldId="265"/>
            <ac:picMk id="134" creationId="{36BD20F4-0F69-F3EA-A26C-8E85015B3998}"/>
          </ac:picMkLst>
        </pc:picChg>
        <pc:picChg chg="mod">
          <ac:chgData name="Ghosh, Pritam (UT-ITC)" userId="cd6f80bc-c522-45f3-b1a7-d07dea7c6c25" providerId="ADAL" clId="{34709E65-5DDE-4FDE-9154-EB06CC83569E}" dt="2025-09-19T13:07:57.632" v="3340" actId="164"/>
          <ac:picMkLst>
            <pc:docMk/>
            <pc:sldMk cId="3087825251" sldId="265"/>
            <ac:picMk id="151" creationId="{659C5536-CB50-0D00-A233-E5A7C8E345B0}"/>
          </ac:picMkLst>
        </pc:picChg>
        <pc:picChg chg="mod">
          <ac:chgData name="Ghosh, Pritam (UT-ITC)" userId="cd6f80bc-c522-45f3-b1a7-d07dea7c6c25" providerId="ADAL" clId="{34709E65-5DDE-4FDE-9154-EB06CC83569E}" dt="2025-09-19T13:07:57.632" v="3340" actId="164"/>
          <ac:picMkLst>
            <pc:docMk/>
            <pc:sldMk cId="3087825251" sldId="265"/>
            <ac:picMk id="153" creationId="{5A53812B-458C-9F68-261E-137A7D25415B}"/>
          </ac:picMkLst>
        </pc:picChg>
        <pc:picChg chg="mod">
          <ac:chgData name="Ghosh, Pritam (UT-ITC)" userId="cd6f80bc-c522-45f3-b1a7-d07dea7c6c25" providerId="ADAL" clId="{34709E65-5DDE-4FDE-9154-EB06CC83569E}" dt="2025-09-19T13:08:03.225" v="3341" actId="164"/>
          <ac:picMkLst>
            <pc:docMk/>
            <pc:sldMk cId="3087825251" sldId="265"/>
            <ac:picMk id="157" creationId="{B6D1F967-0F6A-B895-227E-9024CBE258A0}"/>
          </ac:picMkLst>
        </pc:picChg>
        <pc:picChg chg="mod">
          <ac:chgData name="Ghosh, Pritam (UT-ITC)" userId="cd6f80bc-c522-45f3-b1a7-d07dea7c6c25" providerId="ADAL" clId="{34709E65-5DDE-4FDE-9154-EB06CC83569E}" dt="2025-09-19T13:08:03.225" v="3341" actId="164"/>
          <ac:picMkLst>
            <pc:docMk/>
            <pc:sldMk cId="3087825251" sldId="265"/>
            <ac:picMk id="159" creationId="{D363EF34-FDF5-51FE-5A11-4B2D56EA4AF8}"/>
          </ac:picMkLst>
        </pc:picChg>
        <pc:picChg chg="mod">
          <ac:chgData name="Ghosh, Pritam (UT-ITC)" userId="cd6f80bc-c522-45f3-b1a7-d07dea7c6c25" providerId="ADAL" clId="{34709E65-5DDE-4FDE-9154-EB06CC83569E}" dt="2025-09-19T13:07:07.146" v="3330" actId="164"/>
          <ac:picMkLst>
            <pc:docMk/>
            <pc:sldMk cId="3087825251" sldId="265"/>
            <ac:picMk id="166" creationId="{904E9824-1650-5100-2E80-0C2260D230E8}"/>
          </ac:picMkLst>
        </pc:picChg>
        <pc:picChg chg="mod">
          <ac:chgData name="Ghosh, Pritam (UT-ITC)" userId="cd6f80bc-c522-45f3-b1a7-d07dea7c6c25" providerId="ADAL" clId="{34709E65-5DDE-4FDE-9154-EB06CC83569E}" dt="2025-09-19T13:07:07.146" v="3330" actId="164"/>
          <ac:picMkLst>
            <pc:docMk/>
            <pc:sldMk cId="3087825251" sldId="265"/>
            <ac:picMk id="168" creationId="{7F36D7E2-2790-6687-BBE2-0B66C7A2138C}"/>
          </ac:picMkLst>
        </pc:picChg>
        <pc:picChg chg="mod">
          <ac:chgData name="Ghosh, Pritam (UT-ITC)" userId="cd6f80bc-c522-45f3-b1a7-d07dea7c6c25" providerId="ADAL" clId="{34709E65-5DDE-4FDE-9154-EB06CC83569E}" dt="2025-09-19T13:07:10.966" v="3331" actId="164"/>
          <ac:picMkLst>
            <pc:docMk/>
            <pc:sldMk cId="3087825251" sldId="265"/>
            <ac:picMk id="173" creationId="{CF226615-0085-0BB8-44B9-F3AB808C3ABF}"/>
          </ac:picMkLst>
        </pc:picChg>
        <pc:picChg chg="mod">
          <ac:chgData name="Ghosh, Pritam (UT-ITC)" userId="cd6f80bc-c522-45f3-b1a7-d07dea7c6c25" providerId="ADAL" clId="{34709E65-5DDE-4FDE-9154-EB06CC83569E}" dt="2025-09-19T13:07:10.966" v="3331" actId="164"/>
          <ac:picMkLst>
            <pc:docMk/>
            <pc:sldMk cId="3087825251" sldId="265"/>
            <ac:picMk id="175" creationId="{78E71C2F-F65B-9646-B598-6B7704D452ED}"/>
          </ac:picMkLst>
        </pc:picChg>
        <pc:picChg chg="mod">
          <ac:chgData name="Ghosh, Pritam (UT-ITC)" userId="cd6f80bc-c522-45f3-b1a7-d07dea7c6c25" providerId="ADAL" clId="{34709E65-5DDE-4FDE-9154-EB06CC83569E}" dt="2025-09-19T13:08:07.679" v="3342" actId="164"/>
          <ac:picMkLst>
            <pc:docMk/>
            <pc:sldMk cId="3087825251" sldId="265"/>
            <ac:picMk id="196" creationId="{441C85E4-445E-4889-DEC2-5C91D3140016}"/>
          </ac:picMkLst>
        </pc:picChg>
        <pc:picChg chg="mod">
          <ac:chgData name="Ghosh, Pritam (UT-ITC)" userId="cd6f80bc-c522-45f3-b1a7-d07dea7c6c25" providerId="ADAL" clId="{34709E65-5DDE-4FDE-9154-EB06CC83569E}" dt="2025-09-19T13:08:07.679" v="3342" actId="164"/>
          <ac:picMkLst>
            <pc:docMk/>
            <pc:sldMk cId="3087825251" sldId="265"/>
            <ac:picMk id="198" creationId="{78A00ACF-9462-A4DE-B6F0-51594A698885}"/>
          </ac:picMkLst>
        </pc:picChg>
        <pc:picChg chg="mod">
          <ac:chgData name="Ghosh, Pritam (UT-ITC)" userId="cd6f80bc-c522-45f3-b1a7-d07dea7c6c25" providerId="ADAL" clId="{34709E65-5DDE-4FDE-9154-EB06CC83569E}" dt="2025-09-19T13:07:15.739" v="3332" actId="164"/>
          <ac:picMkLst>
            <pc:docMk/>
            <pc:sldMk cId="3087825251" sldId="265"/>
            <ac:picMk id="207" creationId="{C9862B5A-F6A8-3A98-D340-DD3922BDDF8E}"/>
          </ac:picMkLst>
        </pc:picChg>
        <pc:picChg chg="mod">
          <ac:chgData name="Ghosh, Pritam (UT-ITC)" userId="cd6f80bc-c522-45f3-b1a7-d07dea7c6c25" providerId="ADAL" clId="{34709E65-5DDE-4FDE-9154-EB06CC83569E}" dt="2025-09-19T13:07:15.739" v="3332" actId="164"/>
          <ac:picMkLst>
            <pc:docMk/>
            <pc:sldMk cId="3087825251" sldId="265"/>
            <ac:picMk id="209" creationId="{B56F76CA-DDBF-166C-6576-B5EDF9BEDAC4}"/>
          </ac:picMkLst>
        </pc:picChg>
        <pc:picChg chg="mod">
          <ac:chgData name="Ghosh, Pritam (UT-ITC)" userId="cd6f80bc-c522-45f3-b1a7-d07dea7c6c25" providerId="ADAL" clId="{34709E65-5DDE-4FDE-9154-EB06CC83569E}" dt="2025-09-19T13:07:22.018" v="3333" actId="164"/>
          <ac:picMkLst>
            <pc:docMk/>
            <pc:sldMk cId="3087825251" sldId="265"/>
            <ac:picMk id="216" creationId="{DEA7DCBD-806E-A198-FBC3-E90781207F79}"/>
          </ac:picMkLst>
        </pc:picChg>
        <pc:picChg chg="mod">
          <ac:chgData name="Ghosh, Pritam (UT-ITC)" userId="cd6f80bc-c522-45f3-b1a7-d07dea7c6c25" providerId="ADAL" clId="{34709E65-5DDE-4FDE-9154-EB06CC83569E}" dt="2025-09-19T13:07:27.555" v="3334" actId="164"/>
          <ac:picMkLst>
            <pc:docMk/>
            <pc:sldMk cId="3087825251" sldId="265"/>
            <ac:picMk id="222" creationId="{748CBF7C-F0CE-6877-C0BD-A586F0C48984}"/>
          </ac:picMkLst>
        </pc:picChg>
        <pc:picChg chg="mod">
          <ac:chgData name="Ghosh, Pritam (UT-ITC)" userId="cd6f80bc-c522-45f3-b1a7-d07dea7c6c25" providerId="ADAL" clId="{34709E65-5DDE-4FDE-9154-EB06CC83569E}" dt="2025-09-19T13:07:32.436" v="3335" actId="164"/>
          <ac:picMkLst>
            <pc:docMk/>
            <pc:sldMk cId="3087825251" sldId="265"/>
            <ac:picMk id="228" creationId="{63D7E7C0-BF48-7085-D045-5AC927B74F96}"/>
          </ac:picMkLst>
        </pc:picChg>
        <pc:picChg chg="mod">
          <ac:chgData name="Ghosh, Pritam (UT-ITC)" userId="cd6f80bc-c522-45f3-b1a7-d07dea7c6c25" providerId="ADAL" clId="{34709E65-5DDE-4FDE-9154-EB06CC83569E}" dt="2025-09-19T13:06:57.768" v="3328" actId="164"/>
          <ac:picMkLst>
            <pc:docMk/>
            <pc:sldMk cId="3087825251" sldId="265"/>
            <ac:picMk id="232" creationId="{B027D3CC-BFA9-EA6A-F270-56C752F9918F}"/>
          </ac:picMkLst>
        </pc:picChg>
        <pc:picChg chg="mod">
          <ac:chgData name="Ghosh, Pritam (UT-ITC)" userId="cd6f80bc-c522-45f3-b1a7-d07dea7c6c25" providerId="ADAL" clId="{34709E65-5DDE-4FDE-9154-EB06CC83569E}" dt="2025-09-19T13:07:02.211" v="3329" actId="164"/>
          <ac:picMkLst>
            <pc:docMk/>
            <pc:sldMk cId="3087825251" sldId="265"/>
            <ac:picMk id="236" creationId="{A8391090-13E2-3BD1-EA28-E86A1F0E5046}"/>
          </ac:picMkLst>
        </pc:picChg>
        <pc:picChg chg="mod">
          <ac:chgData name="Ghosh, Pritam (UT-ITC)" userId="cd6f80bc-c522-45f3-b1a7-d07dea7c6c25" providerId="ADAL" clId="{34709E65-5DDE-4FDE-9154-EB06CC83569E}" dt="2025-09-19T13:06:57.768" v="3328" actId="164"/>
          <ac:picMkLst>
            <pc:docMk/>
            <pc:sldMk cId="3087825251" sldId="265"/>
            <ac:picMk id="238" creationId="{B7DD7074-5894-A5D8-1827-F93E2AF2880A}"/>
          </ac:picMkLst>
        </pc:picChg>
        <pc:picChg chg="mod">
          <ac:chgData name="Ghosh, Pritam (UT-ITC)" userId="cd6f80bc-c522-45f3-b1a7-d07dea7c6c25" providerId="ADAL" clId="{34709E65-5DDE-4FDE-9154-EB06CC83569E}" dt="2025-09-19T13:07:02.211" v="3329" actId="164"/>
          <ac:picMkLst>
            <pc:docMk/>
            <pc:sldMk cId="3087825251" sldId="265"/>
            <ac:picMk id="241" creationId="{34E99305-4B73-01FB-F33A-57FC72A392BD}"/>
          </ac:picMkLst>
        </pc:picChg>
        <pc:picChg chg="mod">
          <ac:chgData name="Ghosh, Pritam (UT-ITC)" userId="cd6f80bc-c522-45f3-b1a7-d07dea7c6c25" providerId="ADAL" clId="{34709E65-5DDE-4FDE-9154-EB06CC83569E}" dt="2025-09-19T13:08:12.142" v="3343" actId="164"/>
          <ac:picMkLst>
            <pc:docMk/>
            <pc:sldMk cId="3087825251" sldId="265"/>
            <ac:picMk id="247" creationId="{FB61D35B-A0F5-0990-2656-110BC493BA5F}"/>
          </ac:picMkLst>
        </pc:picChg>
      </pc:sldChg>
      <pc:sldChg chg="addSp delSp modSp mod">
        <pc:chgData name="Ghosh, Pritam (UT-ITC)" userId="cd6f80bc-c522-45f3-b1a7-d07dea7c6c25" providerId="ADAL" clId="{34709E65-5DDE-4FDE-9154-EB06CC83569E}" dt="2025-09-19T13:11:43.907" v="3383" actId="164"/>
        <pc:sldMkLst>
          <pc:docMk/>
          <pc:sldMk cId="285860754" sldId="266"/>
        </pc:sldMkLst>
        <pc:spChg chg="mod">
          <ac:chgData name="Ghosh, Pritam (UT-ITC)" userId="cd6f80bc-c522-45f3-b1a7-d07dea7c6c25" providerId="ADAL" clId="{34709E65-5DDE-4FDE-9154-EB06CC83569E}" dt="2025-09-19T13:10:57.196" v="3374" actId="164"/>
          <ac:spMkLst>
            <pc:docMk/>
            <pc:sldMk cId="285860754" sldId="266"/>
            <ac:spMk id="11" creationId="{E6EEC6EB-5955-DB2C-4173-D548A477A95D}"/>
          </ac:spMkLst>
        </pc:spChg>
        <pc:spChg chg="mod">
          <ac:chgData name="Ghosh, Pritam (UT-ITC)" userId="cd6f80bc-c522-45f3-b1a7-d07dea7c6c25" providerId="ADAL" clId="{34709E65-5DDE-4FDE-9154-EB06CC83569E}" dt="2025-09-19T13:10:57.196" v="3374" actId="164"/>
          <ac:spMkLst>
            <pc:docMk/>
            <pc:sldMk cId="285860754" sldId="266"/>
            <ac:spMk id="13" creationId="{67711C8B-D961-BA68-5A8A-256FBC530A8F}"/>
          </ac:spMkLst>
        </pc:spChg>
        <pc:spChg chg="mod topLvl">
          <ac:chgData name="Ghosh, Pritam (UT-ITC)" userId="cd6f80bc-c522-45f3-b1a7-d07dea7c6c25" providerId="ADAL" clId="{34709E65-5DDE-4FDE-9154-EB06CC83569E}" dt="2025-09-19T13:10:57.196" v="3374" actId="164"/>
          <ac:spMkLst>
            <pc:docMk/>
            <pc:sldMk cId="285860754" sldId="266"/>
            <ac:spMk id="14" creationId="{52F06BA9-8F94-E741-E907-C7DBD152AA3A}"/>
          </ac:spMkLst>
        </pc:spChg>
        <pc:spChg chg="mod topLvl">
          <ac:chgData name="Ghosh, Pritam (UT-ITC)" userId="cd6f80bc-c522-45f3-b1a7-d07dea7c6c25" providerId="ADAL" clId="{34709E65-5DDE-4FDE-9154-EB06CC83569E}" dt="2025-09-19T13:11:21.859" v="3379" actId="164"/>
          <ac:spMkLst>
            <pc:docMk/>
            <pc:sldMk cId="285860754" sldId="266"/>
            <ac:spMk id="17" creationId="{6AD0899D-CEA5-5D00-2302-F948D8F11257}"/>
          </ac:spMkLst>
        </pc:spChg>
        <pc:spChg chg="mod topLvl">
          <ac:chgData name="Ghosh, Pritam (UT-ITC)" userId="cd6f80bc-c522-45f3-b1a7-d07dea7c6c25" providerId="ADAL" clId="{34709E65-5DDE-4FDE-9154-EB06CC83569E}" dt="2025-09-19T13:11:21.859" v="3379" actId="164"/>
          <ac:spMkLst>
            <pc:docMk/>
            <pc:sldMk cId="285860754" sldId="266"/>
            <ac:spMk id="20" creationId="{5BB46469-28FE-612A-7600-1D3C422B378E}"/>
          </ac:spMkLst>
        </pc:spChg>
        <pc:spChg chg="mod topLvl">
          <ac:chgData name="Ghosh, Pritam (UT-ITC)" userId="cd6f80bc-c522-45f3-b1a7-d07dea7c6c25" providerId="ADAL" clId="{34709E65-5DDE-4FDE-9154-EB06CC83569E}" dt="2025-09-19T13:11:21.859" v="3379" actId="164"/>
          <ac:spMkLst>
            <pc:docMk/>
            <pc:sldMk cId="285860754" sldId="266"/>
            <ac:spMk id="21" creationId="{E4F395B4-DCE7-7A3A-4DD7-42164388EF2C}"/>
          </ac:spMkLst>
        </pc:spChg>
        <pc:spChg chg="mod">
          <ac:chgData name="Ghosh, Pritam (UT-ITC)" userId="cd6f80bc-c522-45f3-b1a7-d07dea7c6c25" providerId="ADAL" clId="{34709E65-5DDE-4FDE-9154-EB06CC83569E}" dt="2025-09-19T13:11:02.181" v="3375" actId="164"/>
          <ac:spMkLst>
            <pc:docMk/>
            <pc:sldMk cId="285860754" sldId="266"/>
            <ac:spMk id="24" creationId="{2282631D-23D3-4C77-E948-2BE641878327}"/>
          </ac:spMkLst>
        </pc:spChg>
        <pc:spChg chg="mod">
          <ac:chgData name="Ghosh, Pritam (UT-ITC)" userId="cd6f80bc-c522-45f3-b1a7-d07dea7c6c25" providerId="ADAL" clId="{34709E65-5DDE-4FDE-9154-EB06CC83569E}" dt="2025-09-19T13:11:02.181" v="3375" actId="164"/>
          <ac:spMkLst>
            <pc:docMk/>
            <pc:sldMk cId="285860754" sldId="266"/>
            <ac:spMk id="27" creationId="{FB0BC3E5-435D-55A1-042D-4E89B14D3737}"/>
          </ac:spMkLst>
        </pc:spChg>
        <pc:spChg chg="mod topLvl">
          <ac:chgData name="Ghosh, Pritam (UT-ITC)" userId="cd6f80bc-c522-45f3-b1a7-d07dea7c6c25" providerId="ADAL" clId="{34709E65-5DDE-4FDE-9154-EB06CC83569E}" dt="2025-09-19T13:11:02.181" v="3375" actId="164"/>
          <ac:spMkLst>
            <pc:docMk/>
            <pc:sldMk cId="285860754" sldId="266"/>
            <ac:spMk id="28" creationId="{7B59C768-FD03-99B8-6ECD-EA572E531488}"/>
          </ac:spMkLst>
        </pc:spChg>
        <pc:spChg chg="mod">
          <ac:chgData name="Ghosh, Pritam (UT-ITC)" userId="cd6f80bc-c522-45f3-b1a7-d07dea7c6c25" providerId="ADAL" clId="{34709E65-5DDE-4FDE-9154-EB06CC83569E}" dt="2025-09-19T13:10:26.686" v="3368" actId="164"/>
          <ac:spMkLst>
            <pc:docMk/>
            <pc:sldMk cId="285860754" sldId="266"/>
            <ac:spMk id="31" creationId="{118C8431-95EB-6609-6871-E6A3EC397AF9}"/>
          </ac:spMkLst>
        </pc:spChg>
        <pc:spChg chg="mod">
          <ac:chgData name="Ghosh, Pritam (UT-ITC)" userId="cd6f80bc-c522-45f3-b1a7-d07dea7c6c25" providerId="ADAL" clId="{34709E65-5DDE-4FDE-9154-EB06CC83569E}" dt="2025-09-19T13:10:26.686" v="3368" actId="164"/>
          <ac:spMkLst>
            <pc:docMk/>
            <pc:sldMk cId="285860754" sldId="266"/>
            <ac:spMk id="32" creationId="{00673D73-4090-05D1-BF6A-F4ED6F4BE144}"/>
          </ac:spMkLst>
        </pc:spChg>
        <pc:spChg chg="mod topLvl">
          <ac:chgData name="Ghosh, Pritam (UT-ITC)" userId="cd6f80bc-c522-45f3-b1a7-d07dea7c6c25" providerId="ADAL" clId="{34709E65-5DDE-4FDE-9154-EB06CC83569E}" dt="2025-09-19T13:10:26.686" v="3368" actId="164"/>
          <ac:spMkLst>
            <pc:docMk/>
            <pc:sldMk cId="285860754" sldId="266"/>
            <ac:spMk id="33" creationId="{D72E75FE-9D8F-B64A-8E75-D176BA64C3BB}"/>
          </ac:spMkLst>
        </pc:spChg>
        <pc:spChg chg="mod">
          <ac:chgData name="Ghosh, Pritam (UT-ITC)" userId="cd6f80bc-c522-45f3-b1a7-d07dea7c6c25" providerId="ADAL" clId="{34709E65-5DDE-4FDE-9154-EB06CC83569E}" dt="2025-09-19T13:11:17.752" v="3378" actId="164"/>
          <ac:spMkLst>
            <pc:docMk/>
            <pc:sldMk cId="285860754" sldId="266"/>
            <ac:spMk id="46" creationId="{6C7A4190-D893-3142-DADF-C792655403A9}"/>
          </ac:spMkLst>
        </pc:spChg>
        <pc:spChg chg="mod">
          <ac:chgData name="Ghosh, Pritam (UT-ITC)" userId="cd6f80bc-c522-45f3-b1a7-d07dea7c6c25" providerId="ADAL" clId="{34709E65-5DDE-4FDE-9154-EB06CC83569E}" dt="2025-09-19T13:11:17.752" v="3378" actId="164"/>
          <ac:spMkLst>
            <pc:docMk/>
            <pc:sldMk cId="285860754" sldId="266"/>
            <ac:spMk id="47" creationId="{678D14A6-5DD2-EAEB-ACBF-1FB417642631}"/>
          </ac:spMkLst>
        </pc:spChg>
        <pc:spChg chg="mod">
          <ac:chgData name="Ghosh, Pritam (UT-ITC)" userId="cd6f80bc-c522-45f3-b1a7-d07dea7c6c25" providerId="ADAL" clId="{34709E65-5DDE-4FDE-9154-EB06CC83569E}" dt="2025-09-19T13:11:17.752" v="3378" actId="164"/>
          <ac:spMkLst>
            <pc:docMk/>
            <pc:sldMk cId="285860754" sldId="266"/>
            <ac:spMk id="52" creationId="{E2FAF322-FEB9-FC1F-E695-46850D0385F9}"/>
          </ac:spMkLst>
        </pc:spChg>
        <pc:spChg chg="mod topLvl">
          <ac:chgData name="Ghosh, Pritam (UT-ITC)" userId="cd6f80bc-c522-45f3-b1a7-d07dea7c6c25" providerId="ADAL" clId="{34709E65-5DDE-4FDE-9154-EB06CC83569E}" dt="2025-09-19T13:10:36.418" v="3370" actId="164"/>
          <ac:spMkLst>
            <pc:docMk/>
            <pc:sldMk cId="285860754" sldId="266"/>
            <ac:spMk id="58" creationId="{AF8E58FB-7B49-6701-A08B-EB8D75DE68A1}"/>
          </ac:spMkLst>
        </pc:spChg>
        <pc:spChg chg="mod">
          <ac:chgData name="Ghosh, Pritam (UT-ITC)" userId="cd6f80bc-c522-45f3-b1a7-d07dea7c6c25" providerId="ADAL" clId="{34709E65-5DDE-4FDE-9154-EB06CC83569E}" dt="2025-09-19T13:10:52.600" v="3373" actId="164"/>
          <ac:spMkLst>
            <pc:docMk/>
            <pc:sldMk cId="285860754" sldId="266"/>
            <ac:spMk id="85" creationId="{3AA05FE0-23A8-944B-12A9-807C60103469}"/>
          </ac:spMkLst>
        </pc:spChg>
        <pc:spChg chg="mod">
          <ac:chgData name="Ghosh, Pritam (UT-ITC)" userId="cd6f80bc-c522-45f3-b1a7-d07dea7c6c25" providerId="ADAL" clId="{34709E65-5DDE-4FDE-9154-EB06CC83569E}" dt="2025-09-19T13:10:52.600" v="3373" actId="164"/>
          <ac:spMkLst>
            <pc:docMk/>
            <pc:sldMk cId="285860754" sldId="266"/>
            <ac:spMk id="86" creationId="{BE568C4B-DCB4-B698-5A9D-425554BC6207}"/>
          </ac:spMkLst>
        </pc:spChg>
        <pc:spChg chg="mod">
          <ac:chgData name="Ghosh, Pritam (UT-ITC)" userId="cd6f80bc-c522-45f3-b1a7-d07dea7c6c25" providerId="ADAL" clId="{34709E65-5DDE-4FDE-9154-EB06CC83569E}" dt="2025-09-19T13:10:31.080" v="3369" actId="164"/>
          <ac:spMkLst>
            <pc:docMk/>
            <pc:sldMk cId="285860754" sldId="266"/>
            <ac:spMk id="89" creationId="{53292E62-C732-659B-C973-FD7EFBD7265D}"/>
          </ac:spMkLst>
        </pc:spChg>
        <pc:spChg chg="mod">
          <ac:chgData name="Ghosh, Pritam (UT-ITC)" userId="cd6f80bc-c522-45f3-b1a7-d07dea7c6c25" providerId="ADAL" clId="{34709E65-5DDE-4FDE-9154-EB06CC83569E}" dt="2025-09-19T13:10:31.080" v="3369" actId="164"/>
          <ac:spMkLst>
            <pc:docMk/>
            <pc:sldMk cId="285860754" sldId="266"/>
            <ac:spMk id="90" creationId="{77214294-8696-3CCC-8811-581F55C05BFB}"/>
          </ac:spMkLst>
        </pc:spChg>
        <pc:spChg chg="mod topLvl">
          <ac:chgData name="Ghosh, Pritam (UT-ITC)" userId="cd6f80bc-c522-45f3-b1a7-d07dea7c6c25" providerId="ADAL" clId="{34709E65-5DDE-4FDE-9154-EB06CC83569E}" dt="2025-09-19T13:10:40.544" v="3371" actId="164"/>
          <ac:spMkLst>
            <pc:docMk/>
            <pc:sldMk cId="285860754" sldId="266"/>
            <ac:spMk id="93" creationId="{6EE64B67-07EA-7956-B889-35A9A002C307}"/>
          </ac:spMkLst>
        </pc:spChg>
        <pc:spChg chg="mod">
          <ac:chgData name="Ghosh, Pritam (UT-ITC)" userId="cd6f80bc-c522-45f3-b1a7-d07dea7c6c25" providerId="ADAL" clId="{34709E65-5DDE-4FDE-9154-EB06CC83569E}" dt="2025-09-19T13:10:40.544" v="3371" actId="164"/>
          <ac:spMkLst>
            <pc:docMk/>
            <pc:sldMk cId="285860754" sldId="266"/>
            <ac:spMk id="94" creationId="{750357C1-2B16-4C6C-63C5-51B59E6284E8}"/>
          </ac:spMkLst>
        </pc:spChg>
        <pc:spChg chg="mod">
          <ac:chgData name="Ghosh, Pritam (UT-ITC)" userId="cd6f80bc-c522-45f3-b1a7-d07dea7c6c25" providerId="ADAL" clId="{34709E65-5DDE-4FDE-9154-EB06CC83569E}" dt="2025-09-19T13:10:31.080" v="3369" actId="164"/>
          <ac:spMkLst>
            <pc:docMk/>
            <pc:sldMk cId="285860754" sldId="266"/>
            <ac:spMk id="111" creationId="{48839670-36FE-1B07-A82E-4B95C226D3CA}"/>
          </ac:spMkLst>
        </pc:spChg>
        <pc:spChg chg="mod">
          <ac:chgData name="Ghosh, Pritam (UT-ITC)" userId="cd6f80bc-c522-45f3-b1a7-d07dea7c6c25" providerId="ADAL" clId="{34709E65-5DDE-4FDE-9154-EB06CC83569E}" dt="2025-09-19T13:10:52.600" v="3373" actId="164"/>
          <ac:spMkLst>
            <pc:docMk/>
            <pc:sldMk cId="285860754" sldId="266"/>
            <ac:spMk id="113" creationId="{2F3B9B65-3022-8D81-75EF-3EA8F0A2E3E5}"/>
          </ac:spMkLst>
        </pc:spChg>
        <pc:spChg chg="mod topLvl">
          <ac:chgData name="Ghosh, Pritam (UT-ITC)" userId="cd6f80bc-c522-45f3-b1a7-d07dea7c6c25" providerId="ADAL" clId="{34709E65-5DDE-4FDE-9154-EB06CC83569E}" dt="2025-09-19T13:10:40.544" v="3371" actId="164"/>
          <ac:spMkLst>
            <pc:docMk/>
            <pc:sldMk cId="285860754" sldId="266"/>
            <ac:spMk id="115" creationId="{358F0DE4-BF20-AD04-DE44-97BE914070F7}"/>
          </ac:spMkLst>
        </pc:spChg>
        <pc:spChg chg="mod topLvl">
          <ac:chgData name="Ghosh, Pritam (UT-ITC)" userId="cd6f80bc-c522-45f3-b1a7-d07dea7c6c25" providerId="ADAL" clId="{34709E65-5DDE-4FDE-9154-EB06CC83569E}" dt="2025-09-19T13:10:36.418" v="3370" actId="164"/>
          <ac:spMkLst>
            <pc:docMk/>
            <pc:sldMk cId="285860754" sldId="266"/>
            <ac:spMk id="149" creationId="{90476088-1B57-BEE3-F7B8-6EC443ACDA16}"/>
          </ac:spMkLst>
        </pc:spChg>
        <pc:spChg chg="mod topLvl">
          <ac:chgData name="Ghosh, Pritam (UT-ITC)" userId="cd6f80bc-c522-45f3-b1a7-d07dea7c6c25" providerId="ADAL" clId="{34709E65-5DDE-4FDE-9154-EB06CC83569E}" dt="2025-09-19T13:10:36.418" v="3370" actId="164"/>
          <ac:spMkLst>
            <pc:docMk/>
            <pc:sldMk cId="285860754" sldId="266"/>
            <ac:spMk id="150" creationId="{18D23C66-E66B-BF3E-D8B2-0789F61F11F4}"/>
          </ac:spMkLst>
        </pc:spChg>
        <pc:spChg chg="mod">
          <ac:chgData name="Ghosh, Pritam (UT-ITC)" userId="cd6f80bc-c522-45f3-b1a7-d07dea7c6c25" providerId="ADAL" clId="{34709E65-5DDE-4FDE-9154-EB06CC83569E}" dt="2025-09-19T13:10:48.270" v="3372" actId="164"/>
          <ac:spMkLst>
            <pc:docMk/>
            <pc:sldMk cId="285860754" sldId="266"/>
            <ac:spMk id="160" creationId="{06C51109-5E15-36EB-21A8-8DFCF13E3691}"/>
          </ac:spMkLst>
        </pc:spChg>
        <pc:spChg chg="mod topLvl">
          <ac:chgData name="Ghosh, Pritam (UT-ITC)" userId="cd6f80bc-c522-45f3-b1a7-d07dea7c6c25" providerId="ADAL" clId="{34709E65-5DDE-4FDE-9154-EB06CC83569E}" dt="2025-09-19T13:10:48.270" v="3372" actId="164"/>
          <ac:spMkLst>
            <pc:docMk/>
            <pc:sldMk cId="285860754" sldId="266"/>
            <ac:spMk id="163" creationId="{6CEF0913-9A31-2813-41D6-669A28EAB84C}"/>
          </ac:spMkLst>
        </pc:spChg>
        <pc:spChg chg="mod topLvl">
          <ac:chgData name="Ghosh, Pritam (UT-ITC)" userId="cd6f80bc-c522-45f3-b1a7-d07dea7c6c25" providerId="ADAL" clId="{34709E65-5DDE-4FDE-9154-EB06CC83569E}" dt="2025-09-19T13:10:48.270" v="3372" actId="164"/>
          <ac:spMkLst>
            <pc:docMk/>
            <pc:sldMk cId="285860754" sldId="266"/>
            <ac:spMk id="164" creationId="{CAF7507F-2CEF-939D-18B2-D99FF084CC34}"/>
          </ac:spMkLst>
        </pc:spChg>
        <pc:spChg chg="mod">
          <ac:chgData name="Ghosh, Pritam (UT-ITC)" userId="cd6f80bc-c522-45f3-b1a7-d07dea7c6c25" providerId="ADAL" clId="{34709E65-5DDE-4FDE-9154-EB06CC83569E}" dt="2025-09-19T13:11:07.280" v="3376" actId="164"/>
          <ac:spMkLst>
            <pc:docMk/>
            <pc:sldMk cId="285860754" sldId="266"/>
            <ac:spMk id="167" creationId="{502F4130-2BC2-B70D-E912-08235580CED7}"/>
          </ac:spMkLst>
        </pc:spChg>
        <pc:spChg chg="mod topLvl">
          <ac:chgData name="Ghosh, Pritam (UT-ITC)" userId="cd6f80bc-c522-45f3-b1a7-d07dea7c6c25" providerId="ADAL" clId="{34709E65-5DDE-4FDE-9154-EB06CC83569E}" dt="2025-09-19T13:11:07.280" v="3376" actId="164"/>
          <ac:spMkLst>
            <pc:docMk/>
            <pc:sldMk cId="285860754" sldId="266"/>
            <ac:spMk id="168" creationId="{12AF0325-6CA0-077F-03E8-9C46142CEBF9}"/>
          </ac:spMkLst>
        </pc:spChg>
        <pc:spChg chg="mod">
          <ac:chgData name="Ghosh, Pritam (UT-ITC)" userId="cd6f80bc-c522-45f3-b1a7-d07dea7c6c25" providerId="ADAL" clId="{34709E65-5DDE-4FDE-9154-EB06CC83569E}" dt="2025-09-19T13:11:07.280" v="3376" actId="164"/>
          <ac:spMkLst>
            <pc:docMk/>
            <pc:sldMk cId="285860754" sldId="266"/>
            <ac:spMk id="169" creationId="{0FD58654-D1B8-E0D0-0DA0-BFBE10AACB05}"/>
          </ac:spMkLst>
        </pc:spChg>
        <pc:spChg chg="mod">
          <ac:chgData name="Ghosh, Pritam (UT-ITC)" userId="cd6f80bc-c522-45f3-b1a7-d07dea7c6c25" providerId="ADAL" clId="{34709E65-5DDE-4FDE-9154-EB06CC83569E}" dt="2025-09-19T13:11:12.727" v="3377" actId="164"/>
          <ac:spMkLst>
            <pc:docMk/>
            <pc:sldMk cId="285860754" sldId="266"/>
            <ac:spMk id="179" creationId="{D4DE7B4A-3378-2DDB-7FC9-79F18B91BF1A}"/>
          </ac:spMkLst>
        </pc:spChg>
        <pc:spChg chg="mod">
          <ac:chgData name="Ghosh, Pritam (UT-ITC)" userId="cd6f80bc-c522-45f3-b1a7-d07dea7c6c25" providerId="ADAL" clId="{34709E65-5DDE-4FDE-9154-EB06CC83569E}" dt="2025-09-19T13:11:12.727" v="3377" actId="164"/>
          <ac:spMkLst>
            <pc:docMk/>
            <pc:sldMk cId="285860754" sldId="266"/>
            <ac:spMk id="180" creationId="{BE42F8AF-9321-C07D-BBD6-AFD974FD5C4B}"/>
          </ac:spMkLst>
        </pc:spChg>
        <pc:spChg chg="mod topLvl">
          <ac:chgData name="Ghosh, Pritam (UT-ITC)" userId="cd6f80bc-c522-45f3-b1a7-d07dea7c6c25" providerId="ADAL" clId="{34709E65-5DDE-4FDE-9154-EB06CC83569E}" dt="2025-09-19T13:11:12.727" v="3377" actId="164"/>
          <ac:spMkLst>
            <pc:docMk/>
            <pc:sldMk cId="285860754" sldId="266"/>
            <ac:spMk id="181" creationId="{6ED6C280-50FF-533F-9894-74B729B1FCC9}"/>
          </ac:spMkLst>
        </pc:spChg>
        <pc:spChg chg="mod">
          <ac:chgData name="Ghosh, Pritam (UT-ITC)" userId="cd6f80bc-c522-45f3-b1a7-d07dea7c6c25" providerId="ADAL" clId="{34709E65-5DDE-4FDE-9154-EB06CC83569E}" dt="2025-09-19T13:11:27.456" v="3380" actId="164"/>
          <ac:spMkLst>
            <pc:docMk/>
            <pc:sldMk cId="285860754" sldId="266"/>
            <ac:spMk id="184" creationId="{A7BF1622-B052-F0CA-7B3E-11EAA47767B9}"/>
          </ac:spMkLst>
        </pc:spChg>
        <pc:spChg chg="mod">
          <ac:chgData name="Ghosh, Pritam (UT-ITC)" userId="cd6f80bc-c522-45f3-b1a7-d07dea7c6c25" providerId="ADAL" clId="{34709E65-5DDE-4FDE-9154-EB06CC83569E}" dt="2025-09-19T13:11:27.456" v="3380" actId="164"/>
          <ac:spMkLst>
            <pc:docMk/>
            <pc:sldMk cId="285860754" sldId="266"/>
            <ac:spMk id="185" creationId="{EFC423C2-7A18-019B-A52C-99FDCE7C4FE8}"/>
          </ac:spMkLst>
        </pc:spChg>
        <pc:spChg chg="mod topLvl">
          <ac:chgData name="Ghosh, Pritam (UT-ITC)" userId="cd6f80bc-c522-45f3-b1a7-d07dea7c6c25" providerId="ADAL" clId="{34709E65-5DDE-4FDE-9154-EB06CC83569E}" dt="2025-09-19T13:11:27.456" v="3380" actId="164"/>
          <ac:spMkLst>
            <pc:docMk/>
            <pc:sldMk cId="285860754" sldId="266"/>
            <ac:spMk id="186" creationId="{394800D4-A6C1-477D-E712-B27682B6F070}"/>
          </ac:spMkLst>
        </pc:spChg>
        <pc:spChg chg="mod topLvl">
          <ac:chgData name="Ghosh, Pritam (UT-ITC)" userId="cd6f80bc-c522-45f3-b1a7-d07dea7c6c25" providerId="ADAL" clId="{34709E65-5DDE-4FDE-9154-EB06CC83569E}" dt="2025-09-19T13:11:32.098" v="3381" actId="164"/>
          <ac:spMkLst>
            <pc:docMk/>
            <pc:sldMk cId="285860754" sldId="266"/>
            <ac:spMk id="189" creationId="{980E86FB-89E4-8F89-1F64-2D89F659B35D}"/>
          </ac:spMkLst>
        </pc:spChg>
        <pc:spChg chg="mod">
          <ac:chgData name="Ghosh, Pritam (UT-ITC)" userId="cd6f80bc-c522-45f3-b1a7-d07dea7c6c25" providerId="ADAL" clId="{34709E65-5DDE-4FDE-9154-EB06CC83569E}" dt="2025-09-19T13:11:32.098" v="3381" actId="164"/>
          <ac:spMkLst>
            <pc:docMk/>
            <pc:sldMk cId="285860754" sldId="266"/>
            <ac:spMk id="190" creationId="{CF9B9BDE-08AB-19C7-03FA-C6EEB49EA5E6}"/>
          </ac:spMkLst>
        </pc:spChg>
        <pc:spChg chg="mod topLvl">
          <ac:chgData name="Ghosh, Pritam (UT-ITC)" userId="cd6f80bc-c522-45f3-b1a7-d07dea7c6c25" providerId="ADAL" clId="{34709E65-5DDE-4FDE-9154-EB06CC83569E}" dt="2025-09-19T13:11:32.098" v="3381" actId="164"/>
          <ac:spMkLst>
            <pc:docMk/>
            <pc:sldMk cId="285860754" sldId="266"/>
            <ac:spMk id="191" creationId="{8375EAC2-A01F-FF03-E55F-090436208B76}"/>
          </ac:spMkLst>
        </pc:spChg>
        <pc:spChg chg="mod">
          <ac:chgData name="Ghosh, Pritam (UT-ITC)" userId="cd6f80bc-c522-45f3-b1a7-d07dea7c6c25" providerId="ADAL" clId="{34709E65-5DDE-4FDE-9154-EB06CC83569E}" dt="2025-09-19T13:11:37.910" v="3382" actId="164"/>
          <ac:spMkLst>
            <pc:docMk/>
            <pc:sldMk cId="285860754" sldId="266"/>
            <ac:spMk id="194" creationId="{DF68D944-72FD-DD66-1D10-EFBF4D089629}"/>
          </ac:spMkLst>
        </pc:spChg>
        <pc:spChg chg="mod topLvl">
          <ac:chgData name="Ghosh, Pritam (UT-ITC)" userId="cd6f80bc-c522-45f3-b1a7-d07dea7c6c25" providerId="ADAL" clId="{34709E65-5DDE-4FDE-9154-EB06CC83569E}" dt="2025-09-19T13:11:37.910" v="3382" actId="164"/>
          <ac:spMkLst>
            <pc:docMk/>
            <pc:sldMk cId="285860754" sldId="266"/>
            <ac:spMk id="197" creationId="{227EA493-480E-5710-56F1-53BC01FBB67A}"/>
          </ac:spMkLst>
        </pc:spChg>
        <pc:spChg chg="mod topLvl">
          <ac:chgData name="Ghosh, Pritam (UT-ITC)" userId="cd6f80bc-c522-45f3-b1a7-d07dea7c6c25" providerId="ADAL" clId="{34709E65-5DDE-4FDE-9154-EB06CC83569E}" dt="2025-09-19T13:11:37.910" v="3382" actId="164"/>
          <ac:spMkLst>
            <pc:docMk/>
            <pc:sldMk cId="285860754" sldId="266"/>
            <ac:spMk id="198" creationId="{C901D381-8158-DFD3-C148-366BCA709C0D}"/>
          </ac:spMkLst>
        </pc:spChg>
        <pc:spChg chg="mod">
          <ac:chgData name="Ghosh, Pritam (UT-ITC)" userId="cd6f80bc-c522-45f3-b1a7-d07dea7c6c25" providerId="ADAL" clId="{34709E65-5DDE-4FDE-9154-EB06CC83569E}" dt="2025-09-19T13:11:43.907" v="3383" actId="164"/>
          <ac:spMkLst>
            <pc:docMk/>
            <pc:sldMk cId="285860754" sldId="266"/>
            <ac:spMk id="201" creationId="{A0D07669-6CE4-7289-BE6F-DD079150C410}"/>
          </ac:spMkLst>
        </pc:spChg>
        <pc:spChg chg="mod topLvl">
          <ac:chgData name="Ghosh, Pritam (UT-ITC)" userId="cd6f80bc-c522-45f3-b1a7-d07dea7c6c25" providerId="ADAL" clId="{34709E65-5DDE-4FDE-9154-EB06CC83569E}" dt="2025-09-19T13:11:43.907" v="3383" actId="164"/>
          <ac:spMkLst>
            <pc:docMk/>
            <pc:sldMk cId="285860754" sldId="266"/>
            <ac:spMk id="204" creationId="{94FA5703-3503-1710-AF2F-7098B8674165}"/>
          </ac:spMkLst>
        </pc:spChg>
        <pc:spChg chg="mod topLvl">
          <ac:chgData name="Ghosh, Pritam (UT-ITC)" userId="cd6f80bc-c522-45f3-b1a7-d07dea7c6c25" providerId="ADAL" clId="{34709E65-5DDE-4FDE-9154-EB06CC83569E}" dt="2025-09-19T13:11:43.907" v="3383" actId="164"/>
          <ac:spMkLst>
            <pc:docMk/>
            <pc:sldMk cId="285860754" sldId="266"/>
            <ac:spMk id="205" creationId="{7850860D-4CE4-F93A-7432-9F5D341E0657}"/>
          </ac:spMkLst>
        </pc:spChg>
        <pc:grpChg chg="add mod">
          <ac:chgData name="Ghosh, Pritam (UT-ITC)" userId="cd6f80bc-c522-45f3-b1a7-d07dea7c6c25" providerId="ADAL" clId="{34709E65-5DDE-4FDE-9154-EB06CC83569E}" dt="2025-09-19T13:10:26.686" v="3368" actId="164"/>
          <ac:grpSpMkLst>
            <pc:docMk/>
            <pc:sldMk cId="285860754" sldId="266"/>
            <ac:grpSpMk id="37" creationId="{F254B522-F211-8C1F-D214-2EE32AF5F14E}"/>
          </ac:grpSpMkLst>
        </pc:grpChg>
        <pc:grpChg chg="add mod">
          <ac:chgData name="Ghosh, Pritam (UT-ITC)" userId="cd6f80bc-c522-45f3-b1a7-d07dea7c6c25" providerId="ADAL" clId="{34709E65-5DDE-4FDE-9154-EB06CC83569E}" dt="2025-09-19T13:10:31.080" v="3369" actId="164"/>
          <ac:grpSpMkLst>
            <pc:docMk/>
            <pc:sldMk cId="285860754" sldId="266"/>
            <ac:grpSpMk id="38" creationId="{865F8F73-EA1A-38A3-D7E5-CB7E5E503F79}"/>
          </ac:grpSpMkLst>
        </pc:grpChg>
        <pc:grpChg chg="add mod">
          <ac:chgData name="Ghosh, Pritam (UT-ITC)" userId="cd6f80bc-c522-45f3-b1a7-d07dea7c6c25" providerId="ADAL" clId="{34709E65-5DDE-4FDE-9154-EB06CC83569E}" dt="2025-09-19T13:10:36.418" v="3370" actId="164"/>
          <ac:grpSpMkLst>
            <pc:docMk/>
            <pc:sldMk cId="285860754" sldId="266"/>
            <ac:grpSpMk id="39" creationId="{830418F4-9C72-A2E7-1E41-EBFDEE2D0C31}"/>
          </ac:grpSpMkLst>
        </pc:grpChg>
        <pc:grpChg chg="add mod">
          <ac:chgData name="Ghosh, Pritam (UT-ITC)" userId="cd6f80bc-c522-45f3-b1a7-d07dea7c6c25" providerId="ADAL" clId="{34709E65-5DDE-4FDE-9154-EB06CC83569E}" dt="2025-09-19T13:10:40.544" v="3371" actId="164"/>
          <ac:grpSpMkLst>
            <pc:docMk/>
            <pc:sldMk cId="285860754" sldId="266"/>
            <ac:grpSpMk id="40" creationId="{64F1EEED-0B6E-93E2-0D0F-0EFE6357FB05}"/>
          </ac:grpSpMkLst>
        </pc:grpChg>
        <pc:grpChg chg="add mod">
          <ac:chgData name="Ghosh, Pritam (UT-ITC)" userId="cd6f80bc-c522-45f3-b1a7-d07dea7c6c25" providerId="ADAL" clId="{34709E65-5DDE-4FDE-9154-EB06CC83569E}" dt="2025-09-19T13:10:48.270" v="3372" actId="164"/>
          <ac:grpSpMkLst>
            <pc:docMk/>
            <pc:sldMk cId="285860754" sldId="266"/>
            <ac:grpSpMk id="41" creationId="{3B65271F-99E1-AB25-BCF5-07352AF4F7EE}"/>
          </ac:grpSpMkLst>
        </pc:grpChg>
        <pc:grpChg chg="add mod">
          <ac:chgData name="Ghosh, Pritam (UT-ITC)" userId="cd6f80bc-c522-45f3-b1a7-d07dea7c6c25" providerId="ADAL" clId="{34709E65-5DDE-4FDE-9154-EB06CC83569E}" dt="2025-09-19T13:10:52.600" v="3373" actId="164"/>
          <ac:grpSpMkLst>
            <pc:docMk/>
            <pc:sldMk cId="285860754" sldId="266"/>
            <ac:grpSpMk id="42" creationId="{5E531395-D48E-D293-90DC-33BEFD95C75F}"/>
          </ac:grpSpMkLst>
        </pc:grpChg>
        <pc:grpChg chg="add mod">
          <ac:chgData name="Ghosh, Pritam (UT-ITC)" userId="cd6f80bc-c522-45f3-b1a7-d07dea7c6c25" providerId="ADAL" clId="{34709E65-5DDE-4FDE-9154-EB06CC83569E}" dt="2025-09-19T13:10:57.196" v="3374" actId="164"/>
          <ac:grpSpMkLst>
            <pc:docMk/>
            <pc:sldMk cId="285860754" sldId="266"/>
            <ac:grpSpMk id="43" creationId="{9495C314-C52B-39C7-B20F-3B844D2FD5D2}"/>
          </ac:grpSpMkLst>
        </pc:grpChg>
        <pc:grpChg chg="add mod">
          <ac:chgData name="Ghosh, Pritam (UT-ITC)" userId="cd6f80bc-c522-45f3-b1a7-d07dea7c6c25" providerId="ADAL" clId="{34709E65-5DDE-4FDE-9154-EB06CC83569E}" dt="2025-09-19T13:11:02.181" v="3375" actId="164"/>
          <ac:grpSpMkLst>
            <pc:docMk/>
            <pc:sldMk cId="285860754" sldId="266"/>
            <ac:grpSpMk id="48" creationId="{CA1E2DAB-650E-1EC0-E084-CA472B7D6CA5}"/>
          </ac:grpSpMkLst>
        </pc:grpChg>
        <pc:grpChg chg="add mod">
          <ac:chgData name="Ghosh, Pritam (UT-ITC)" userId="cd6f80bc-c522-45f3-b1a7-d07dea7c6c25" providerId="ADAL" clId="{34709E65-5DDE-4FDE-9154-EB06CC83569E}" dt="2025-09-19T13:11:07.280" v="3376" actId="164"/>
          <ac:grpSpMkLst>
            <pc:docMk/>
            <pc:sldMk cId="285860754" sldId="266"/>
            <ac:grpSpMk id="49" creationId="{4152438F-F621-871A-F572-AFA9D84150B4}"/>
          </ac:grpSpMkLst>
        </pc:grpChg>
        <pc:grpChg chg="add mod">
          <ac:chgData name="Ghosh, Pritam (UT-ITC)" userId="cd6f80bc-c522-45f3-b1a7-d07dea7c6c25" providerId="ADAL" clId="{34709E65-5DDE-4FDE-9154-EB06CC83569E}" dt="2025-09-19T13:11:12.727" v="3377" actId="164"/>
          <ac:grpSpMkLst>
            <pc:docMk/>
            <pc:sldMk cId="285860754" sldId="266"/>
            <ac:grpSpMk id="50" creationId="{93DD6C75-F727-ECD5-D7FB-1B2E1A1CE3C0}"/>
          </ac:grpSpMkLst>
        </pc:grpChg>
        <pc:grpChg chg="add mod">
          <ac:chgData name="Ghosh, Pritam (UT-ITC)" userId="cd6f80bc-c522-45f3-b1a7-d07dea7c6c25" providerId="ADAL" clId="{34709E65-5DDE-4FDE-9154-EB06CC83569E}" dt="2025-09-19T13:11:17.752" v="3378" actId="164"/>
          <ac:grpSpMkLst>
            <pc:docMk/>
            <pc:sldMk cId="285860754" sldId="266"/>
            <ac:grpSpMk id="51" creationId="{96CBEC37-3FB5-AF45-B7CE-6A826BB3A832}"/>
          </ac:grpSpMkLst>
        </pc:grpChg>
        <pc:grpChg chg="add mod">
          <ac:chgData name="Ghosh, Pritam (UT-ITC)" userId="cd6f80bc-c522-45f3-b1a7-d07dea7c6c25" providerId="ADAL" clId="{34709E65-5DDE-4FDE-9154-EB06CC83569E}" dt="2025-09-19T13:11:21.859" v="3379" actId="164"/>
          <ac:grpSpMkLst>
            <pc:docMk/>
            <pc:sldMk cId="285860754" sldId="266"/>
            <ac:grpSpMk id="59" creationId="{0BBD08E4-5E54-9DD8-0A6D-EA46B393E1D8}"/>
          </ac:grpSpMkLst>
        </pc:grpChg>
        <pc:grpChg chg="add mod">
          <ac:chgData name="Ghosh, Pritam (UT-ITC)" userId="cd6f80bc-c522-45f3-b1a7-d07dea7c6c25" providerId="ADAL" clId="{34709E65-5DDE-4FDE-9154-EB06CC83569E}" dt="2025-09-19T13:11:27.456" v="3380" actId="164"/>
          <ac:grpSpMkLst>
            <pc:docMk/>
            <pc:sldMk cId="285860754" sldId="266"/>
            <ac:grpSpMk id="60" creationId="{0F6662A3-8E9A-28F6-7608-C985AF0E78CD}"/>
          </ac:grpSpMkLst>
        </pc:grpChg>
        <pc:grpChg chg="add mod">
          <ac:chgData name="Ghosh, Pritam (UT-ITC)" userId="cd6f80bc-c522-45f3-b1a7-d07dea7c6c25" providerId="ADAL" clId="{34709E65-5DDE-4FDE-9154-EB06CC83569E}" dt="2025-09-19T13:11:32.098" v="3381" actId="164"/>
          <ac:grpSpMkLst>
            <pc:docMk/>
            <pc:sldMk cId="285860754" sldId="266"/>
            <ac:grpSpMk id="61" creationId="{AD94A6D4-8CFE-D573-1186-6F57039C36BA}"/>
          </ac:grpSpMkLst>
        </pc:grpChg>
        <pc:grpChg chg="add mod">
          <ac:chgData name="Ghosh, Pritam (UT-ITC)" userId="cd6f80bc-c522-45f3-b1a7-d07dea7c6c25" providerId="ADAL" clId="{34709E65-5DDE-4FDE-9154-EB06CC83569E}" dt="2025-09-19T13:11:37.910" v="3382" actId="164"/>
          <ac:grpSpMkLst>
            <pc:docMk/>
            <pc:sldMk cId="285860754" sldId="266"/>
            <ac:grpSpMk id="62" creationId="{62B6291D-04CF-5214-A5A7-879F947962C4}"/>
          </ac:grpSpMkLst>
        </pc:grpChg>
        <pc:grpChg chg="add mod">
          <ac:chgData name="Ghosh, Pritam (UT-ITC)" userId="cd6f80bc-c522-45f3-b1a7-d07dea7c6c25" providerId="ADAL" clId="{34709E65-5DDE-4FDE-9154-EB06CC83569E}" dt="2025-09-19T13:11:43.907" v="3383" actId="164"/>
          <ac:grpSpMkLst>
            <pc:docMk/>
            <pc:sldMk cId="285860754" sldId="266"/>
            <ac:grpSpMk id="63" creationId="{D848994F-330A-0FAE-AC54-3C92837E4AA6}"/>
          </ac:grpSpMkLst>
        </pc:grpChg>
        <pc:picChg chg="mod">
          <ac:chgData name="Ghosh, Pritam (UT-ITC)" userId="cd6f80bc-c522-45f3-b1a7-d07dea7c6c25" providerId="ADAL" clId="{34709E65-5DDE-4FDE-9154-EB06CC83569E}" dt="2025-09-19T13:10:57.196" v="3374" actId="164"/>
          <ac:picMkLst>
            <pc:docMk/>
            <pc:sldMk cId="285860754" sldId="266"/>
            <ac:picMk id="10" creationId="{13EF0842-1D26-677B-D872-FC991B666865}"/>
          </ac:picMkLst>
        </pc:picChg>
        <pc:picChg chg="mod">
          <ac:chgData name="Ghosh, Pritam (UT-ITC)" userId="cd6f80bc-c522-45f3-b1a7-d07dea7c6c25" providerId="ADAL" clId="{34709E65-5DDE-4FDE-9154-EB06CC83569E}" dt="2025-09-19T13:10:57.196" v="3374" actId="164"/>
          <ac:picMkLst>
            <pc:docMk/>
            <pc:sldMk cId="285860754" sldId="266"/>
            <ac:picMk id="12" creationId="{3F33FEDE-E491-EC8F-BF09-18BEBD2B8A0B}"/>
          </ac:picMkLst>
        </pc:picChg>
        <pc:picChg chg="mod">
          <ac:chgData name="Ghosh, Pritam (UT-ITC)" userId="cd6f80bc-c522-45f3-b1a7-d07dea7c6c25" providerId="ADAL" clId="{34709E65-5DDE-4FDE-9154-EB06CC83569E}" dt="2025-09-19T13:11:21.859" v="3379" actId="164"/>
          <ac:picMkLst>
            <pc:docMk/>
            <pc:sldMk cId="285860754" sldId="266"/>
            <ac:picMk id="19" creationId="{1AC57679-7F9F-2244-F9F3-C6CA325C79F2}"/>
          </ac:picMkLst>
        </pc:picChg>
        <pc:picChg chg="mod">
          <ac:chgData name="Ghosh, Pritam (UT-ITC)" userId="cd6f80bc-c522-45f3-b1a7-d07dea7c6c25" providerId="ADAL" clId="{34709E65-5DDE-4FDE-9154-EB06CC83569E}" dt="2025-09-19T13:11:02.181" v="3375" actId="164"/>
          <ac:picMkLst>
            <pc:docMk/>
            <pc:sldMk cId="285860754" sldId="266"/>
            <ac:picMk id="25" creationId="{5FDF4AC9-8A72-F8AE-42E8-976E9C8E1CA6}"/>
          </ac:picMkLst>
        </pc:picChg>
        <pc:picChg chg="mod">
          <ac:chgData name="Ghosh, Pritam (UT-ITC)" userId="cd6f80bc-c522-45f3-b1a7-d07dea7c6c25" providerId="ADAL" clId="{34709E65-5DDE-4FDE-9154-EB06CC83569E}" dt="2025-09-19T13:11:02.181" v="3375" actId="164"/>
          <ac:picMkLst>
            <pc:docMk/>
            <pc:sldMk cId="285860754" sldId="266"/>
            <ac:picMk id="26" creationId="{A7B8EDE6-6ADB-D20C-2B46-A77B12A41A7D}"/>
          </ac:picMkLst>
        </pc:picChg>
        <pc:picChg chg="mod">
          <ac:chgData name="Ghosh, Pritam (UT-ITC)" userId="cd6f80bc-c522-45f3-b1a7-d07dea7c6c25" providerId="ADAL" clId="{34709E65-5DDE-4FDE-9154-EB06CC83569E}" dt="2025-09-19T13:10:26.686" v="3368" actId="164"/>
          <ac:picMkLst>
            <pc:docMk/>
            <pc:sldMk cId="285860754" sldId="266"/>
            <ac:picMk id="30" creationId="{FAFF7D2E-9D70-22C6-8E8C-1BEF50A0245F}"/>
          </ac:picMkLst>
        </pc:picChg>
        <pc:picChg chg="mod">
          <ac:chgData name="Ghosh, Pritam (UT-ITC)" userId="cd6f80bc-c522-45f3-b1a7-d07dea7c6c25" providerId="ADAL" clId="{34709E65-5DDE-4FDE-9154-EB06CC83569E}" dt="2025-09-19T13:11:17.752" v="3378" actId="164"/>
          <ac:picMkLst>
            <pc:docMk/>
            <pc:sldMk cId="285860754" sldId="266"/>
            <ac:picMk id="45" creationId="{50D5D7CA-F1CB-FBF8-2FD8-9711556230A0}"/>
          </ac:picMkLst>
        </pc:picChg>
        <pc:picChg chg="mod">
          <ac:chgData name="Ghosh, Pritam (UT-ITC)" userId="cd6f80bc-c522-45f3-b1a7-d07dea7c6c25" providerId="ADAL" clId="{34709E65-5DDE-4FDE-9154-EB06CC83569E}" dt="2025-09-19T13:11:17.752" v="3378" actId="164"/>
          <ac:picMkLst>
            <pc:docMk/>
            <pc:sldMk cId="285860754" sldId="266"/>
            <ac:picMk id="53" creationId="{F5ABDE46-18D9-D6A8-B45B-C6918712A499}"/>
          </ac:picMkLst>
        </pc:picChg>
        <pc:picChg chg="mod">
          <ac:chgData name="Ghosh, Pritam (UT-ITC)" userId="cd6f80bc-c522-45f3-b1a7-d07dea7c6c25" providerId="ADAL" clId="{34709E65-5DDE-4FDE-9154-EB06CC83569E}" dt="2025-09-19T13:10:52.600" v="3373" actId="164"/>
          <ac:picMkLst>
            <pc:docMk/>
            <pc:sldMk cId="285860754" sldId="266"/>
            <ac:picMk id="84" creationId="{2169FE38-2F79-EB14-CACC-4FA338504055}"/>
          </ac:picMkLst>
        </pc:picChg>
        <pc:picChg chg="mod">
          <ac:chgData name="Ghosh, Pritam (UT-ITC)" userId="cd6f80bc-c522-45f3-b1a7-d07dea7c6c25" providerId="ADAL" clId="{34709E65-5DDE-4FDE-9154-EB06CC83569E}" dt="2025-09-19T13:10:31.080" v="3369" actId="164"/>
          <ac:picMkLst>
            <pc:docMk/>
            <pc:sldMk cId="285860754" sldId="266"/>
            <ac:picMk id="88" creationId="{8584F77F-522F-48C4-0095-CD56B3D1711A}"/>
          </ac:picMkLst>
        </pc:picChg>
        <pc:picChg chg="mod">
          <ac:chgData name="Ghosh, Pritam (UT-ITC)" userId="cd6f80bc-c522-45f3-b1a7-d07dea7c6c25" providerId="ADAL" clId="{34709E65-5DDE-4FDE-9154-EB06CC83569E}" dt="2025-09-19T13:10:40.544" v="3371" actId="164"/>
          <ac:picMkLst>
            <pc:docMk/>
            <pc:sldMk cId="285860754" sldId="266"/>
            <ac:picMk id="92" creationId="{39CCE1F5-AC01-CC51-C9B9-3F10C13D9B3D}"/>
          </ac:picMkLst>
        </pc:picChg>
        <pc:picChg chg="mod">
          <ac:chgData name="Ghosh, Pritam (UT-ITC)" userId="cd6f80bc-c522-45f3-b1a7-d07dea7c6c25" providerId="ADAL" clId="{34709E65-5DDE-4FDE-9154-EB06CC83569E}" dt="2025-09-19T13:10:31.080" v="3369" actId="164"/>
          <ac:picMkLst>
            <pc:docMk/>
            <pc:sldMk cId="285860754" sldId="266"/>
            <ac:picMk id="112" creationId="{36F04603-8BC8-0D82-2178-2C30B5033C64}"/>
          </ac:picMkLst>
        </pc:picChg>
        <pc:picChg chg="mod">
          <ac:chgData name="Ghosh, Pritam (UT-ITC)" userId="cd6f80bc-c522-45f3-b1a7-d07dea7c6c25" providerId="ADAL" clId="{34709E65-5DDE-4FDE-9154-EB06CC83569E}" dt="2025-09-19T13:10:52.600" v="3373" actId="164"/>
          <ac:picMkLst>
            <pc:docMk/>
            <pc:sldMk cId="285860754" sldId="266"/>
            <ac:picMk id="114" creationId="{DEC6097B-D546-BC8B-F63A-BC4CD1E7E91C}"/>
          </ac:picMkLst>
        </pc:picChg>
        <pc:picChg chg="mod">
          <ac:chgData name="Ghosh, Pritam (UT-ITC)" userId="cd6f80bc-c522-45f3-b1a7-d07dea7c6c25" providerId="ADAL" clId="{34709E65-5DDE-4FDE-9154-EB06CC83569E}" dt="2025-09-19T13:10:40.544" v="3371" actId="164"/>
          <ac:picMkLst>
            <pc:docMk/>
            <pc:sldMk cId="285860754" sldId="266"/>
            <ac:picMk id="116" creationId="{FE467B6C-6474-F28E-B1DB-4906FD1733A2}"/>
          </ac:picMkLst>
        </pc:picChg>
        <pc:picChg chg="mod">
          <ac:chgData name="Ghosh, Pritam (UT-ITC)" userId="cd6f80bc-c522-45f3-b1a7-d07dea7c6c25" providerId="ADAL" clId="{34709E65-5DDE-4FDE-9154-EB06CC83569E}" dt="2025-09-19T13:10:36.418" v="3370" actId="164"/>
          <ac:picMkLst>
            <pc:docMk/>
            <pc:sldMk cId="285860754" sldId="266"/>
            <ac:picMk id="148" creationId="{BF515156-6D78-DD66-43BE-2FA58DC50209}"/>
          </ac:picMkLst>
        </pc:picChg>
        <pc:picChg chg="mod">
          <ac:chgData name="Ghosh, Pritam (UT-ITC)" userId="cd6f80bc-c522-45f3-b1a7-d07dea7c6c25" providerId="ADAL" clId="{34709E65-5DDE-4FDE-9154-EB06CC83569E}" dt="2025-09-19T13:10:48.270" v="3372" actId="164"/>
          <ac:picMkLst>
            <pc:docMk/>
            <pc:sldMk cId="285860754" sldId="266"/>
            <ac:picMk id="162" creationId="{94C44526-B0BF-8409-2836-FE0B73B0F666}"/>
          </ac:picMkLst>
        </pc:picChg>
        <pc:picChg chg="mod">
          <ac:chgData name="Ghosh, Pritam (UT-ITC)" userId="cd6f80bc-c522-45f3-b1a7-d07dea7c6c25" providerId="ADAL" clId="{34709E65-5DDE-4FDE-9154-EB06CC83569E}" dt="2025-09-19T13:11:07.280" v="3376" actId="164"/>
          <ac:picMkLst>
            <pc:docMk/>
            <pc:sldMk cId="285860754" sldId="266"/>
            <ac:picMk id="166" creationId="{73AA8DBC-8FE3-58A7-CE63-3175C24487C3}"/>
          </ac:picMkLst>
        </pc:picChg>
        <pc:picChg chg="mod">
          <ac:chgData name="Ghosh, Pritam (UT-ITC)" userId="cd6f80bc-c522-45f3-b1a7-d07dea7c6c25" providerId="ADAL" clId="{34709E65-5DDE-4FDE-9154-EB06CC83569E}" dt="2025-09-19T13:11:12.727" v="3377" actId="164"/>
          <ac:picMkLst>
            <pc:docMk/>
            <pc:sldMk cId="285860754" sldId="266"/>
            <ac:picMk id="178" creationId="{69B42832-E68C-372B-9300-01E67251A6AF}"/>
          </ac:picMkLst>
        </pc:picChg>
        <pc:picChg chg="mod">
          <ac:chgData name="Ghosh, Pritam (UT-ITC)" userId="cd6f80bc-c522-45f3-b1a7-d07dea7c6c25" providerId="ADAL" clId="{34709E65-5DDE-4FDE-9154-EB06CC83569E}" dt="2025-09-19T13:11:27.456" v="3380" actId="164"/>
          <ac:picMkLst>
            <pc:docMk/>
            <pc:sldMk cId="285860754" sldId="266"/>
            <ac:picMk id="183" creationId="{7E3C880A-D1EE-5078-08A9-F1A8C5E6366F}"/>
          </ac:picMkLst>
        </pc:picChg>
        <pc:picChg chg="mod">
          <ac:chgData name="Ghosh, Pritam (UT-ITC)" userId="cd6f80bc-c522-45f3-b1a7-d07dea7c6c25" providerId="ADAL" clId="{34709E65-5DDE-4FDE-9154-EB06CC83569E}" dt="2025-09-19T13:11:32.098" v="3381" actId="164"/>
          <ac:picMkLst>
            <pc:docMk/>
            <pc:sldMk cId="285860754" sldId="266"/>
            <ac:picMk id="188" creationId="{6ED88691-9405-36A5-3243-7DDBF48783C3}"/>
          </ac:picMkLst>
        </pc:picChg>
        <pc:picChg chg="mod">
          <ac:chgData name="Ghosh, Pritam (UT-ITC)" userId="cd6f80bc-c522-45f3-b1a7-d07dea7c6c25" providerId="ADAL" clId="{34709E65-5DDE-4FDE-9154-EB06CC83569E}" dt="2025-09-19T13:11:37.910" v="3382" actId="164"/>
          <ac:picMkLst>
            <pc:docMk/>
            <pc:sldMk cId="285860754" sldId="266"/>
            <ac:picMk id="196" creationId="{D72AA2A8-2A6E-F80A-9C4A-5ADF009A7209}"/>
          </ac:picMkLst>
        </pc:picChg>
        <pc:picChg chg="mod">
          <ac:chgData name="Ghosh, Pritam (UT-ITC)" userId="cd6f80bc-c522-45f3-b1a7-d07dea7c6c25" providerId="ADAL" clId="{34709E65-5DDE-4FDE-9154-EB06CC83569E}" dt="2025-09-19T13:11:43.907" v="3383" actId="164"/>
          <ac:picMkLst>
            <pc:docMk/>
            <pc:sldMk cId="285860754" sldId="266"/>
            <ac:picMk id="203" creationId="{2F92A9BF-C8B0-4DC6-4F73-523A5D711144}"/>
          </ac:picMkLst>
        </pc:picChg>
        <pc:picChg chg="mod">
          <ac:chgData name="Ghosh, Pritam (UT-ITC)" userId="cd6f80bc-c522-45f3-b1a7-d07dea7c6c25" providerId="ADAL" clId="{34709E65-5DDE-4FDE-9154-EB06CC83569E}" dt="2025-09-19T13:11:12.727" v="3377" actId="164"/>
          <ac:picMkLst>
            <pc:docMk/>
            <pc:sldMk cId="285860754" sldId="266"/>
            <ac:picMk id="207" creationId="{B8E66F3D-012B-AEA5-5416-8B30A9E585B4}"/>
          </ac:picMkLst>
        </pc:picChg>
        <pc:picChg chg="mod">
          <ac:chgData name="Ghosh, Pritam (UT-ITC)" userId="cd6f80bc-c522-45f3-b1a7-d07dea7c6c25" providerId="ADAL" clId="{34709E65-5DDE-4FDE-9154-EB06CC83569E}" dt="2025-09-19T13:11:32.098" v="3381" actId="164"/>
          <ac:picMkLst>
            <pc:docMk/>
            <pc:sldMk cId="285860754" sldId="266"/>
            <ac:picMk id="209" creationId="{AA347017-F9AE-A8E3-CBDF-36564A2E1BB5}"/>
          </ac:picMkLst>
        </pc:picChg>
        <pc:picChg chg="mod">
          <ac:chgData name="Ghosh, Pritam (UT-ITC)" userId="cd6f80bc-c522-45f3-b1a7-d07dea7c6c25" providerId="ADAL" clId="{34709E65-5DDE-4FDE-9154-EB06CC83569E}" dt="2025-09-19T13:11:21.859" v="3379" actId="164"/>
          <ac:picMkLst>
            <pc:docMk/>
            <pc:sldMk cId="285860754" sldId="266"/>
            <ac:picMk id="213" creationId="{4B84F122-8A57-87E3-562A-5FD72A3F2FF2}"/>
          </ac:picMkLst>
        </pc:picChg>
        <pc:picChg chg="mod">
          <ac:chgData name="Ghosh, Pritam (UT-ITC)" userId="cd6f80bc-c522-45f3-b1a7-d07dea7c6c25" providerId="ADAL" clId="{34709E65-5DDE-4FDE-9154-EB06CC83569E}" dt="2025-09-19T13:11:43.907" v="3383" actId="164"/>
          <ac:picMkLst>
            <pc:docMk/>
            <pc:sldMk cId="285860754" sldId="266"/>
            <ac:picMk id="215" creationId="{1DFB811C-9AD3-38DA-EA5A-ABB294C33C84}"/>
          </ac:picMkLst>
        </pc:picChg>
        <pc:picChg chg="mod">
          <ac:chgData name="Ghosh, Pritam (UT-ITC)" userId="cd6f80bc-c522-45f3-b1a7-d07dea7c6c25" providerId="ADAL" clId="{34709E65-5DDE-4FDE-9154-EB06CC83569E}" dt="2025-09-19T13:10:36.418" v="3370" actId="164"/>
          <ac:picMkLst>
            <pc:docMk/>
            <pc:sldMk cId="285860754" sldId="266"/>
            <ac:picMk id="217" creationId="{CCA9D1F2-B929-ACAB-34C2-DB70EC016994}"/>
          </ac:picMkLst>
        </pc:picChg>
        <pc:picChg chg="mod">
          <ac:chgData name="Ghosh, Pritam (UT-ITC)" userId="cd6f80bc-c522-45f3-b1a7-d07dea7c6c25" providerId="ADAL" clId="{34709E65-5DDE-4FDE-9154-EB06CC83569E}" dt="2025-09-19T13:10:26.686" v="3368" actId="164"/>
          <ac:picMkLst>
            <pc:docMk/>
            <pc:sldMk cId="285860754" sldId="266"/>
            <ac:picMk id="219" creationId="{B0BFE274-8EC9-B9F0-4B56-827D46BF864A}"/>
          </ac:picMkLst>
        </pc:picChg>
        <pc:picChg chg="mod">
          <ac:chgData name="Ghosh, Pritam (UT-ITC)" userId="cd6f80bc-c522-45f3-b1a7-d07dea7c6c25" providerId="ADAL" clId="{34709E65-5DDE-4FDE-9154-EB06CC83569E}" dt="2025-09-19T13:10:48.270" v="3372" actId="164"/>
          <ac:picMkLst>
            <pc:docMk/>
            <pc:sldMk cId="285860754" sldId="266"/>
            <ac:picMk id="221" creationId="{494BA722-78F8-CBD1-7F0C-0985B3744D9C}"/>
          </ac:picMkLst>
        </pc:picChg>
        <pc:picChg chg="mod">
          <ac:chgData name="Ghosh, Pritam (UT-ITC)" userId="cd6f80bc-c522-45f3-b1a7-d07dea7c6c25" providerId="ADAL" clId="{34709E65-5DDE-4FDE-9154-EB06CC83569E}" dt="2025-09-19T13:11:07.280" v="3376" actId="164"/>
          <ac:picMkLst>
            <pc:docMk/>
            <pc:sldMk cId="285860754" sldId="266"/>
            <ac:picMk id="223" creationId="{B7EBCA19-42D9-28D0-8569-1601E256C32D}"/>
          </ac:picMkLst>
        </pc:picChg>
        <pc:picChg chg="mod">
          <ac:chgData name="Ghosh, Pritam (UT-ITC)" userId="cd6f80bc-c522-45f3-b1a7-d07dea7c6c25" providerId="ADAL" clId="{34709E65-5DDE-4FDE-9154-EB06CC83569E}" dt="2025-09-19T13:11:27.456" v="3380" actId="164"/>
          <ac:picMkLst>
            <pc:docMk/>
            <pc:sldMk cId="285860754" sldId="266"/>
            <ac:picMk id="8193" creationId="{81A1DC35-F67D-2CD0-EA6E-676096D14559}"/>
          </ac:picMkLst>
        </pc:picChg>
        <pc:picChg chg="mod">
          <ac:chgData name="Ghosh, Pritam (UT-ITC)" userId="cd6f80bc-c522-45f3-b1a7-d07dea7c6c25" providerId="ADAL" clId="{34709E65-5DDE-4FDE-9154-EB06CC83569E}" dt="2025-09-19T13:11:37.910" v="3382" actId="164"/>
          <ac:picMkLst>
            <pc:docMk/>
            <pc:sldMk cId="285860754" sldId="266"/>
            <ac:picMk id="8194" creationId="{BC814AD5-E44C-6924-4595-FF3C3386B69F}"/>
          </ac:picMkLst>
        </pc:picChg>
      </pc:sldChg>
      <pc:sldChg chg="addSp delSp modSp mod">
        <pc:chgData name="Ghosh, Pritam (UT-ITC)" userId="cd6f80bc-c522-45f3-b1a7-d07dea7c6c25" providerId="ADAL" clId="{34709E65-5DDE-4FDE-9154-EB06CC83569E}" dt="2025-09-19T14:03:41.276" v="3449" actId="164"/>
        <pc:sldMkLst>
          <pc:docMk/>
          <pc:sldMk cId="833617615" sldId="267"/>
        </pc:sldMkLst>
        <pc:spChg chg="mod">
          <ac:chgData name="Ghosh, Pritam (UT-ITC)" userId="cd6f80bc-c522-45f3-b1a7-d07dea7c6c25" providerId="ADAL" clId="{34709E65-5DDE-4FDE-9154-EB06CC83569E}" dt="2025-09-19T13:13:15.575" v="3397" actId="164"/>
          <ac:spMkLst>
            <pc:docMk/>
            <pc:sldMk cId="833617615" sldId="267"/>
            <ac:spMk id="13" creationId="{C98DCCCF-0875-9CD4-DF98-05333C2AA252}"/>
          </ac:spMkLst>
        </pc:spChg>
        <pc:spChg chg="mod">
          <ac:chgData name="Ghosh, Pritam (UT-ITC)" userId="cd6f80bc-c522-45f3-b1a7-d07dea7c6c25" providerId="ADAL" clId="{34709E65-5DDE-4FDE-9154-EB06CC83569E}" dt="2025-09-19T13:13:15.575" v="3397" actId="164"/>
          <ac:spMkLst>
            <pc:docMk/>
            <pc:sldMk cId="833617615" sldId="267"/>
            <ac:spMk id="16" creationId="{23CFB29F-44A5-63CB-3ECE-22C4205BA9D4}"/>
          </ac:spMkLst>
        </pc:spChg>
        <pc:spChg chg="mod topLvl">
          <ac:chgData name="Ghosh, Pritam (UT-ITC)" userId="cd6f80bc-c522-45f3-b1a7-d07dea7c6c25" providerId="ADAL" clId="{34709E65-5DDE-4FDE-9154-EB06CC83569E}" dt="2025-09-19T13:13:15.575" v="3397" actId="164"/>
          <ac:spMkLst>
            <pc:docMk/>
            <pc:sldMk cId="833617615" sldId="267"/>
            <ac:spMk id="17" creationId="{EEEB4CFE-17BA-9D5A-3B37-2BAE64550BAC}"/>
          </ac:spMkLst>
        </pc:spChg>
        <pc:spChg chg="mod">
          <ac:chgData name="Ghosh, Pritam (UT-ITC)" userId="cd6f80bc-c522-45f3-b1a7-d07dea7c6c25" providerId="ADAL" clId="{34709E65-5DDE-4FDE-9154-EB06CC83569E}" dt="2025-09-19T13:12:22.169" v="3388" actId="164"/>
          <ac:spMkLst>
            <pc:docMk/>
            <pc:sldMk cId="833617615" sldId="267"/>
            <ac:spMk id="20" creationId="{94ECB714-F8E7-E246-5701-9819D6576CBA}"/>
          </ac:spMkLst>
        </pc:spChg>
        <pc:spChg chg="mod">
          <ac:chgData name="Ghosh, Pritam (UT-ITC)" userId="cd6f80bc-c522-45f3-b1a7-d07dea7c6c25" providerId="ADAL" clId="{34709E65-5DDE-4FDE-9154-EB06CC83569E}" dt="2025-09-19T13:12:22.169" v="3388" actId="164"/>
          <ac:spMkLst>
            <pc:docMk/>
            <pc:sldMk cId="833617615" sldId="267"/>
            <ac:spMk id="23" creationId="{91445A16-9E82-E635-D019-5C61080FA4D1}"/>
          </ac:spMkLst>
        </pc:spChg>
        <pc:spChg chg="mod">
          <ac:chgData name="Ghosh, Pritam (UT-ITC)" userId="cd6f80bc-c522-45f3-b1a7-d07dea7c6c25" providerId="ADAL" clId="{34709E65-5DDE-4FDE-9154-EB06CC83569E}" dt="2025-09-19T13:12:22.169" v="3388" actId="164"/>
          <ac:spMkLst>
            <pc:docMk/>
            <pc:sldMk cId="833617615" sldId="267"/>
            <ac:spMk id="24" creationId="{6A7586DB-68EC-9189-A310-1BAD3657C892}"/>
          </ac:spMkLst>
        </pc:spChg>
        <pc:spChg chg="mod">
          <ac:chgData name="Ghosh, Pritam (UT-ITC)" userId="cd6f80bc-c522-45f3-b1a7-d07dea7c6c25" providerId="ADAL" clId="{34709E65-5DDE-4FDE-9154-EB06CC83569E}" dt="2025-09-19T13:13:21.636" v="3398" actId="164"/>
          <ac:spMkLst>
            <pc:docMk/>
            <pc:sldMk cId="833617615" sldId="267"/>
            <ac:spMk id="27" creationId="{2AC40A4A-E041-CFC3-9913-6B45F704993B}"/>
          </ac:spMkLst>
        </pc:spChg>
        <pc:spChg chg="mod">
          <ac:chgData name="Ghosh, Pritam (UT-ITC)" userId="cd6f80bc-c522-45f3-b1a7-d07dea7c6c25" providerId="ADAL" clId="{34709E65-5DDE-4FDE-9154-EB06CC83569E}" dt="2025-09-19T13:13:21.636" v="3398" actId="164"/>
          <ac:spMkLst>
            <pc:docMk/>
            <pc:sldMk cId="833617615" sldId="267"/>
            <ac:spMk id="30" creationId="{12B2BFC7-B80E-3ABF-95D1-C19F4DA26B4B}"/>
          </ac:spMkLst>
        </pc:spChg>
        <pc:spChg chg="mod">
          <ac:chgData name="Ghosh, Pritam (UT-ITC)" userId="cd6f80bc-c522-45f3-b1a7-d07dea7c6c25" providerId="ADAL" clId="{34709E65-5DDE-4FDE-9154-EB06CC83569E}" dt="2025-09-19T13:13:21.636" v="3398" actId="164"/>
          <ac:spMkLst>
            <pc:docMk/>
            <pc:sldMk cId="833617615" sldId="267"/>
            <ac:spMk id="31" creationId="{DC607E62-5DEC-A5C0-E641-188AA68AC2E4}"/>
          </ac:spMkLst>
        </pc:spChg>
        <pc:spChg chg="mod topLvl">
          <ac:chgData name="Ghosh, Pritam (UT-ITC)" userId="cd6f80bc-c522-45f3-b1a7-d07dea7c6c25" providerId="ADAL" clId="{34709E65-5DDE-4FDE-9154-EB06CC83569E}" dt="2025-09-19T13:12:43.449" v="3391" actId="164"/>
          <ac:spMkLst>
            <pc:docMk/>
            <pc:sldMk cId="833617615" sldId="267"/>
            <ac:spMk id="36" creationId="{5FEAF4B2-C6C3-FE8B-7F2D-81056DBBD946}"/>
          </ac:spMkLst>
        </pc:spChg>
        <pc:spChg chg="mod">
          <ac:chgData name="Ghosh, Pritam (UT-ITC)" userId="cd6f80bc-c522-45f3-b1a7-d07dea7c6c25" providerId="ADAL" clId="{34709E65-5DDE-4FDE-9154-EB06CC83569E}" dt="2025-09-19T13:12:43.449" v="3391" actId="164"/>
          <ac:spMkLst>
            <pc:docMk/>
            <pc:sldMk cId="833617615" sldId="267"/>
            <ac:spMk id="37" creationId="{6CEC9637-40C4-6AEE-AE62-F13C66A962A4}"/>
          </ac:spMkLst>
        </pc:spChg>
        <pc:spChg chg="mod">
          <ac:chgData name="Ghosh, Pritam (UT-ITC)" userId="cd6f80bc-c522-45f3-b1a7-d07dea7c6c25" providerId="ADAL" clId="{34709E65-5DDE-4FDE-9154-EB06CC83569E}" dt="2025-09-19T13:12:43.449" v="3391" actId="164"/>
          <ac:spMkLst>
            <pc:docMk/>
            <pc:sldMk cId="833617615" sldId="267"/>
            <ac:spMk id="47" creationId="{ED222FB7-C61E-4EE2-544C-F81A1C456570}"/>
          </ac:spMkLst>
        </pc:spChg>
        <pc:spChg chg="mod">
          <ac:chgData name="Ghosh, Pritam (UT-ITC)" userId="cd6f80bc-c522-45f3-b1a7-d07dea7c6c25" providerId="ADAL" clId="{34709E65-5DDE-4FDE-9154-EB06CC83569E}" dt="2025-09-19T13:12:37.038" v="3390" actId="164"/>
          <ac:spMkLst>
            <pc:docMk/>
            <pc:sldMk cId="833617615" sldId="267"/>
            <ac:spMk id="58" creationId="{D4AEA660-F89E-6277-2086-5BB11553162C}"/>
          </ac:spMkLst>
        </pc:spChg>
        <pc:spChg chg="mod">
          <ac:chgData name="Ghosh, Pritam (UT-ITC)" userId="cd6f80bc-c522-45f3-b1a7-d07dea7c6c25" providerId="ADAL" clId="{34709E65-5DDE-4FDE-9154-EB06CC83569E}" dt="2025-09-19T13:12:37.038" v="3390" actId="164"/>
          <ac:spMkLst>
            <pc:docMk/>
            <pc:sldMk cId="833617615" sldId="267"/>
            <ac:spMk id="59" creationId="{6071AFD2-BE5E-C50B-F91E-71377FD7A6F4}"/>
          </ac:spMkLst>
        </pc:spChg>
        <pc:spChg chg="mod">
          <ac:chgData name="Ghosh, Pritam (UT-ITC)" userId="cd6f80bc-c522-45f3-b1a7-d07dea7c6c25" providerId="ADAL" clId="{34709E65-5DDE-4FDE-9154-EB06CC83569E}" dt="2025-09-19T13:12:27.180" v="3389" actId="164"/>
          <ac:spMkLst>
            <pc:docMk/>
            <pc:sldMk cId="833617615" sldId="267"/>
            <ac:spMk id="62" creationId="{963C7AD7-6CA3-4F13-9210-15E2A8BF77D7}"/>
          </ac:spMkLst>
        </pc:spChg>
        <pc:spChg chg="mod">
          <ac:chgData name="Ghosh, Pritam (UT-ITC)" userId="cd6f80bc-c522-45f3-b1a7-d07dea7c6c25" providerId="ADAL" clId="{34709E65-5DDE-4FDE-9154-EB06CC83569E}" dt="2025-09-19T13:12:27.180" v="3389" actId="164"/>
          <ac:spMkLst>
            <pc:docMk/>
            <pc:sldMk cId="833617615" sldId="267"/>
            <ac:spMk id="63" creationId="{85365B20-8712-9C8C-B413-2B7EA4534165}"/>
          </ac:spMkLst>
        </pc:spChg>
        <pc:spChg chg="mod">
          <ac:chgData name="Ghosh, Pritam (UT-ITC)" userId="cd6f80bc-c522-45f3-b1a7-d07dea7c6c25" providerId="ADAL" clId="{34709E65-5DDE-4FDE-9154-EB06CC83569E}" dt="2025-09-19T13:12:27.180" v="3389" actId="164"/>
          <ac:spMkLst>
            <pc:docMk/>
            <pc:sldMk cId="833617615" sldId="267"/>
            <ac:spMk id="74" creationId="{4D7C09A8-8A21-2E8B-AEE4-48A78014F698}"/>
          </ac:spMkLst>
        </pc:spChg>
        <pc:spChg chg="mod">
          <ac:chgData name="Ghosh, Pritam (UT-ITC)" userId="cd6f80bc-c522-45f3-b1a7-d07dea7c6c25" providerId="ADAL" clId="{34709E65-5DDE-4FDE-9154-EB06CC83569E}" dt="2025-09-19T13:12:37.038" v="3390" actId="164"/>
          <ac:spMkLst>
            <pc:docMk/>
            <pc:sldMk cId="833617615" sldId="267"/>
            <ac:spMk id="76" creationId="{4CC8E6F3-51CA-25A2-1A6F-9D318A8AEC2D}"/>
          </ac:spMkLst>
        </pc:spChg>
        <pc:spChg chg="mod">
          <ac:chgData name="Ghosh, Pritam (UT-ITC)" userId="cd6f80bc-c522-45f3-b1a7-d07dea7c6c25" providerId="ADAL" clId="{34709E65-5DDE-4FDE-9154-EB06CC83569E}" dt="2025-09-19T13:12:52.771" v="3392" actId="164"/>
          <ac:spMkLst>
            <pc:docMk/>
            <pc:sldMk cId="833617615" sldId="267"/>
            <ac:spMk id="88" creationId="{38B62024-0631-FAEB-EB81-1792F0898432}"/>
          </ac:spMkLst>
        </pc:spChg>
        <pc:spChg chg="mod">
          <ac:chgData name="Ghosh, Pritam (UT-ITC)" userId="cd6f80bc-c522-45f3-b1a7-d07dea7c6c25" providerId="ADAL" clId="{34709E65-5DDE-4FDE-9154-EB06CC83569E}" dt="2025-09-19T13:12:52.771" v="3392" actId="164"/>
          <ac:spMkLst>
            <pc:docMk/>
            <pc:sldMk cId="833617615" sldId="267"/>
            <ac:spMk id="89" creationId="{1159A437-87CB-48AC-B62B-BE090E5973B7}"/>
          </ac:spMkLst>
        </pc:spChg>
        <pc:spChg chg="mod topLvl">
          <ac:chgData name="Ghosh, Pritam (UT-ITC)" userId="cd6f80bc-c522-45f3-b1a7-d07dea7c6c25" providerId="ADAL" clId="{34709E65-5DDE-4FDE-9154-EB06CC83569E}" dt="2025-09-19T13:12:52.771" v="3392" actId="164"/>
          <ac:spMkLst>
            <pc:docMk/>
            <pc:sldMk cId="833617615" sldId="267"/>
            <ac:spMk id="90" creationId="{42EBC6A1-96E6-D4CD-2282-F7DE7379590B}"/>
          </ac:spMkLst>
        </pc:spChg>
        <pc:spChg chg="mod topLvl">
          <ac:chgData name="Ghosh, Pritam (UT-ITC)" userId="cd6f80bc-c522-45f3-b1a7-d07dea7c6c25" providerId="ADAL" clId="{34709E65-5DDE-4FDE-9154-EB06CC83569E}" dt="2025-09-19T13:12:58.487" v="3393" actId="164"/>
          <ac:spMkLst>
            <pc:docMk/>
            <pc:sldMk cId="833617615" sldId="267"/>
            <ac:spMk id="93" creationId="{D69AF1A5-3BAA-2FDF-1D10-F3B0D9418928}"/>
          </ac:spMkLst>
        </pc:spChg>
        <pc:spChg chg="mod topLvl">
          <ac:chgData name="Ghosh, Pritam (UT-ITC)" userId="cd6f80bc-c522-45f3-b1a7-d07dea7c6c25" providerId="ADAL" clId="{34709E65-5DDE-4FDE-9154-EB06CC83569E}" dt="2025-09-19T13:12:58.487" v="3393" actId="164"/>
          <ac:spMkLst>
            <pc:docMk/>
            <pc:sldMk cId="833617615" sldId="267"/>
            <ac:spMk id="94" creationId="{C7E9DF0B-CEE0-9D40-9B18-9CF9C9341E7F}"/>
          </ac:spMkLst>
        </pc:spChg>
        <pc:spChg chg="mod">
          <ac:chgData name="Ghosh, Pritam (UT-ITC)" userId="cd6f80bc-c522-45f3-b1a7-d07dea7c6c25" providerId="ADAL" clId="{34709E65-5DDE-4FDE-9154-EB06CC83569E}" dt="2025-09-19T13:12:58.487" v="3393" actId="164"/>
          <ac:spMkLst>
            <pc:docMk/>
            <pc:sldMk cId="833617615" sldId="267"/>
            <ac:spMk id="95" creationId="{9E824C22-E5DA-1729-F971-57AAF258D0B7}"/>
          </ac:spMkLst>
        </pc:spChg>
        <pc:spChg chg="mod">
          <ac:chgData name="Ghosh, Pritam (UT-ITC)" userId="cd6f80bc-c522-45f3-b1a7-d07dea7c6c25" providerId="ADAL" clId="{34709E65-5DDE-4FDE-9154-EB06CC83569E}" dt="2025-09-19T14:03:36.336" v="3448" actId="164"/>
          <ac:spMkLst>
            <pc:docMk/>
            <pc:sldMk cId="833617615" sldId="267"/>
            <ac:spMk id="111" creationId="{C4A8CF1B-44B1-B4FC-BCA0-6E3D42DCF620}"/>
          </ac:spMkLst>
        </pc:spChg>
        <pc:spChg chg="mod topLvl">
          <ac:chgData name="Ghosh, Pritam (UT-ITC)" userId="cd6f80bc-c522-45f3-b1a7-d07dea7c6c25" providerId="ADAL" clId="{34709E65-5DDE-4FDE-9154-EB06CC83569E}" dt="2025-09-19T14:03:36.336" v="3448" actId="164"/>
          <ac:spMkLst>
            <pc:docMk/>
            <pc:sldMk cId="833617615" sldId="267"/>
            <ac:spMk id="112" creationId="{8796CF76-CE33-C69B-202B-1BFB1C69A20A}"/>
          </ac:spMkLst>
        </pc:spChg>
        <pc:spChg chg="mod">
          <ac:chgData name="Ghosh, Pritam (UT-ITC)" userId="cd6f80bc-c522-45f3-b1a7-d07dea7c6c25" providerId="ADAL" clId="{34709E65-5DDE-4FDE-9154-EB06CC83569E}" dt="2025-09-19T14:03:36.336" v="3448" actId="164"/>
          <ac:spMkLst>
            <pc:docMk/>
            <pc:sldMk cId="833617615" sldId="267"/>
            <ac:spMk id="113" creationId="{EE6DDFEF-37E8-917F-0E9E-7152C6898384}"/>
          </ac:spMkLst>
        </pc:spChg>
        <pc:spChg chg="mod">
          <ac:chgData name="Ghosh, Pritam (UT-ITC)" userId="cd6f80bc-c522-45f3-b1a7-d07dea7c6c25" providerId="ADAL" clId="{34709E65-5DDE-4FDE-9154-EB06CC83569E}" dt="2025-09-19T13:13:26.371" v="3399" actId="164"/>
          <ac:spMkLst>
            <pc:docMk/>
            <pc:sldMk cId="833617615" sldId="267"/>
            <ac:spMk id="132" creationId="{F01FCE84-2581-9EF4-0E72-D0765E73CAE5}"/>
          </ac:spMkLst>
        </pc:spChg>
        <pc:spChg chg="mod">
          <ac:chgData name="Ghosh, Pritam (UT-ITC)" userId="cd6f80bc-c522-45f3-b1a7-d07dea7c6c25" providerId="ADAL" clId="{34709E65-5DDE-4FDE-9154-EB06CC83569E}" dt="2025-09-19T13:13:26.371" v="3399" actId="164"/>
          <ac:spMkLst>
            <pc:docMk/>
            <pc:sldMk cId="833617615" sldId="267"/>
            <ac:spMk id="135" creationId="{4A9BB4A8-5B52-BE42-B082-CAF0CDC0159C}"/>
          </ac:spMkLst>
        </pc:spChg>
        <pc:spChg chg="mod">
          <ac:chgData name="Ghosh, Pritam (UT-ITC)" userId="cd6f80bc-c522-45f3-b1a7-d07dea7c6c25" providerId="ADAL" clId="{34709E65-5DDE-4FDE-9154-EB06CC83569E}" dt="2025-09-19T13:13:26.371" v="3399" actId="164"/>
          <ac:spMkLst>
            <pc:docMk/>
            <pc:sldMk cId="833617615" sldId="267"/>
            <ac:spMk id="136" creationId="{7BE32826-A422-6DB4-5180-76D614A68BE5}"/>
          </ac:spMkLst>
        </pc:spChg>
        <pc:spChg chg="mod">
          <ac:chgData name="Ghosh, Pritam (UT-ITC)" userId="cd6f80bc-c522-45f3-b1a7-d07dea7c6c25" providerId="ADAL" clId="{34709E65-5DDE-4FDE-9154-EB06CC83569E}" dt="2025-09-19T13:11:58.535" v="3384" actId="164"/>
          <ac:spMkLst>
            <pc:docMk/>
            <pc:sldMk cId="833617615" sldId="267"/>
            <ac:spMk id="139" creationId="{C51D7A6A-36B4-7685-9B14-900C4F4D8ED7}"/>
          </ac:spMkLst>
        </pc:spChg>
        <pc:spChg chg="mod topLvl">
          <ac:chgData name="Ghosh, Pritam (UT-ITC)" userId="cd6f80bc-c522-45f3-b1a7-d07dea7c6c25" providerId="ADAL" clId="{34709E65-5DDE-4FDE-9154-EB06CC83569E}" dt="2025-09-19T13:11:58.535" v="3384" actId="164"/>
          <ac:spMkLst>
            <pc:docMk/>
            <pc:sldMk cId="833617615" sldId="267"/>
            <ac:spMk id="142" creationId="{17A57B21-CD2F-5CEE-D61B-7A619E7B95DF}"/>
          </ac:spMkLst>
        </pc:spChg>
        <pc:spChg chg="mod topLvl">
          <ac:chgData name="Ghosh, Pritam (UT-ITC)" userId="cd6f80bc-c522-45f3-b1a7-d07dea7c6c25" providerId="ADAL" clId="{34709E65-5DDE-4FDE-9154-EB06CC83569E}" dt="2025-09-19T13:11:58.535" v="3384" actId="164"/>
          <ac:spMkLst>
            <pc:docMk/>
            <pc:sldMk cId="833617615" sldId="267"/>
            <ac:spMk id="143" creationId="{018E4E3E-5D08-559A-4015-A610EA7D3B31}"/>
          </ac:spMkLst>
        </pc:spChg>
        <pc:spChg chg="mod">
          <ac:chgData name="Ghosh, Pritam (UT-ITC)" userId="cd6f80bc-c522-45f3-b1a7-d07dea7c6c25" providerId="ADAL" clId="{34709E65-5DDE-4FDE-9154-EB06CC83569E}" dt="2025-09-19T13:12:02.730" v="3385" actId="164"/>
          <ac:spMkLst>
            <pc:docMk/>
            <pc:sldMk cId="833617615" sldId="267"/>
            <ac:spMk id="146" creationId="{756633EC-EF55-AEBA-C1D8-8EEBFC56432F}"/>
          </ac:spMkLst>
        </pc:spChg>
        <pc:spChg chg="mod topLvl">
          <ac:chgData name="Ghosh, Pritam (UT-ITC)" userId="cd6f80bc-c522-45f3-b1a7-d07dea7c6c25" providerId="ADAL" clId="{34709E65-5DDE-4FDE-9154-EB06CC83569E}" dt="2025-09-19T13:12:02.730" v="3385" actId="164"/>
          <ac:spMkLst>
            <pc:docMk/>
            <pc:sldMk cId="833617615" sldId="267"/>
            <ac:spMk id="148" creationId="{4C543DB8-4EAE-900B-458C-F8110454AFB5}"/>
          </ac:spMkLst>
        </pc:spChg>
        <pc:spChg chg="mod topLvl">
          <ac:chgData name="Ghosh, Pritam (UT-ITC)" userId="cd6f80bc-c522-45f3-b1a7-d07dea7c6c25" providerId="ADAL" clId="{34709E65-5DDE-4FDE-9154-EB06CC83569E}" dt="2025-09-19T13:12:02.730" v="3385" actId="164"/>
          <ac:spMkLst>
            <pc:docMk/>
            <pc:sldMk cId="833617615" sldId="267"/>
            <ac:spMk id="149" creationId="{44C45894-0F25-C770-0481-6C0A111E63B8}"/>
          </ac:spMkLst>
        </pc:spChg>
        <pc:spChg chg="mod topLvl">
          <ac:chgData name="Ghosh, Pritam (UT-ITC)" userId="cd6f80bc-c522-45f3-b1a7-d07dea7c6c25" providerId="ADAL" clId="{34709E65-5DDE-4FDE-9154-EB06CC83569E}" dt="2025-09-19T13:12:07.161" v="3386" actId="164"/>
          <ac:spMkLst>
            <pc:docMk/>
            <pc:sldMk cId="833617615" sldId="267"/>
            <ac:spMk id="154" creationId="{138AF1FA-A56B-6F60-C314-FE0DEC97C493}"/>
          </ac:spMkLst>
        </pc:spChg>
        <pc:spChg chg="mod topLvl">
          <ac:chgData name="Ghosh, Pritam (UT-ITC)" userId="cd6f80bc-c522-45f3-b1a7-d07dea7c6c25" providerId="ADAL" clId="{34709E65-5DDE-4FDE-9154-EB06CC83569E}" dt="2025-09-19T13:12:07.161" v="3386" actId="164"/>
          <ac:spMkLst>
            <pc:docMk/>
            <pc:sldMk cId="833617615" sldId="267"/>
            <ac:spMk id="155" creationId="{8C335951-8057-3F6B-8760-BDC6BD3C1618}"/>
          </ac:spMkLst>
        </pc:spChg>
        <pc:spChg chg="mod topLvl">
          <ac:chgData name="Ghosh, Pritam (UT-ITC)" userId="cd6f80bc-c522-45f3-b1a7-d07dea7c6c25" providerId="ADAL" clId="{34709E65-5DDE-4FDE-9154-EB06CC83569E}" dt="2025-09-19T13:12:15.906" v="3387" actId="164"/>
          <ac:spMkLst>
            <pc:docMk/>
            <pc:sldMk cId="833617615" sldId="267"/>
            <ac:spMk id="158" creationId="{048B5422-0EFC-9DD9-592D-EEC24DA7BD2A}"/>
          </ac:spMkLst>
        </pc:spChg>
        <pc:spChg chg="mod topLvl">
          <ac:chgData name="Ghosh, Pritam (UT-ITC)" userId="cd6f80bc-c522-45f3-b1a7-d07dea7c6c25" providerId="ADAL" clId="{34709E65-5DDE-4FDE-9154-EB06CC83569E}" dt="2025-09-19T13:12:15.906" v="3387" actId="164"/>
          <ac:spMkLst>
            <pc:docMk/>
            <pc:sldMk cId="833617615" sldId="267"/>
            <ac:spMk id="192" creationId="{7EED25BE-5E36-8E85-A8E5-398B0D1AB6B4}"/>
          </ac:spMkLst>
        </pc:spChg>
        <pc:spChg chg="mod topLvl">
          <ac:chgData name="Ghosh, Pritam (UT-ITC)" userId="cd6f80bc-c522-45f3-b1a7-d07dea7c6c25" providerId="ADAL" clId="{34709E65-5DDE-4FDE-9154-EB06CC83569E}" dt="2025-09-19T13:12:15.906" v="3387" actId="164"/>
          <ac:spMkLst>
            <pc:docMk/>
            <pc:sldMk cId="833617615" sldId="267"/>
            <ac:spMk id="193" creationId="{7AEF62B6-E6C9-EC10-6D95-89E807B81E68}"/>
          </ac:spMkLst>
        </pc:spChg>
        <pc:spChg chg="mod topLvl">
          <ac:chgData name="Ghosh, Pritam (UT-ITC)" userId="cd6f80bc-c522-45f3-b1a7-d07dea7c6c25" providerId="ADAL" clId="{34709E65-5DDE-4FDE-9154-EB06CC83569E}" dt="2025-09-19T14:03:41.276" v="3449" actId="164"/>
          <ac:spMkLst>
            <pc:docMk/>
            <pc:sldMk cId="833617615" sldId="267"/>
            <ac:spMk id="202" creationId="{DA7CD9FE-45EF-1DB3-654D-7B6FF8189F66}"/>
          </ac:spMkLst>
        </pc:spChg>
        <pc:spChg chg="mod topLvl">
          <ac:chgData name="Ghosh, Pritam (UT-ITC)" userId="cd6f80bc-c522-45f3-b1a7-d07dea7c6c25" providerId="ADAL" clId="{34709E65-5DDE-4FDE-9154-EB06CC83569E}" dt="2025-09-19T14:03:41.276" v="3449" actId="164"/>
          <ac:spMkLst>
            <pc:docMk/>
            <pc:sldMk cId="833617615" sldId="267"/>
            <ac:spMk id="204" creationId="{418CD85E-1562-3A54-E350-1659E4D99856}"/>
          </ac:spMkLst>
        </pc:spChg>
        <pc:spChg chg="mod topLvl">
          <ac:chgData name="Ghosh, Pritam (UT-ITC)" userId="cd6f80bc-c522-45f3-b1a7-d07dea7c6c25" providerId="ADAL" clId="{34709E65-5DDE-4FDE-9154-EB06CC83569E}" dt="2025-09-19T14:03:41.276" v="3449" actId="164"/>
          <ac:spMkLst>
            <pc:docMk/>
            <pc:sldMk cId="833617615" sldId="267"/>
            <ac:spMk id="205" creationId="{0E1D148B-4B03-42F1-B396-9F1821AD365F}"/>
          </ac:spMkLst>
        </pc:spChg>
        <pc:spChg chg="mod topLvl">
          <ac:chgData name="Ghosh, Pritam (UT-ITC)" userId="cd6f80bc-c522-45f3-b1a7-d07dea7c6c25" providerId="ADAL" clId="{34709E65-5DDE-4FDE-9154-EB06CC83569E}" dt="2025-09-19T13:13:10.920" v="3396" actId="164"/>
          <ac:spMkLst>
            <pc:docMk/>
            <pc:sldMk cId="833617615" sldId="267"/>
            <ac:spMk id="215" creationId="{9074830C-7BB2-A7DC-3AFA-D92D0E3DFAF6}"/>
          </ac:spMkLst>
        </pc:spChg>
        <pc:spChg chg="mod">
          <ac:chgData name="Ghosh, Pritam (UT-ITC)" userId="cd6f80bc-c522-45f3-b1a7-d07dea7c6c25" providerId="ADAL" clId="{34709E65-5DDE-4FDE-9154-EB06CC83569E}" dt="2025-09-19T13:13:10.920" v="3396" actId="164"/>
          <ac:spMkLst>
            <pc:docMk/>
            <pc:sldMk cId="833617615" sldId="267"/>
            <ac:spMk id="216" creationId="{BBAE50F7-5B7A-525A-46E5-7016D3EAF3A5}"/>
          </ac:spMkLst>
        </pc:spChg>
        <pc:grpChg chg="add mod">
          <ac:chgData name="Ghosh, Pritam (UT-ITC)" userId="cd6f80bc-c522-45f3-b1a7-d07dea7c6c25" providerId="ADAL" clId="{34709E65-5DDE-4FDE-9154-EB06CC83569E}" dt="2025-09-19T14:03:36.336" v="3448" actId="164"/>
          <ac:grpSpMkLst>
            <pc:docMk/>
            <pc:sldMk cId="833617615" sldId="267"/>
            <ac:grpSpMk id="2" creationId="{183C35C8-CA3A-9E3F-A71B-42517E8F2ADD}"/>
          </ac:grpSpMkLst>
        </pc:grpChg>
        <pc:grpChg chg="add mod">
          <ac:chgData name="Ghosh, Pritam (UT-ITC)" userId="cd6f80bc-c522-45f3-b1a7-d07dea7c6c25" providerId="ADAL" clId="{34709E65-5DDE-4FDE-9154-EB06CC83569E}" dt="2025-09-19T14:03:41.276" v="3449" actId="164"/>
          <ac:grpSpMkLst>
            <pc:docMk/>
            <pc:sldMk cId="833617615" sldId="267"/>
            <ac:grpSpMk id="3" creationId="{9023B0B5-66E1-6AE0-41D8-CBC371DE2FB6}"/>
          </ac:grpSpMkLst>
        </pc:grpChg>
        <pc:grpChg chg="add mod">
          <ac:chgData name="Ghosh, Pritam (UT-ITC)" userId="cd6f80bc-c522-45f3-b1a7-d07dea7c6c25" providerId="ADAL" clId="{34709E65-5DDE-4FDE-9154-EB06CC83569E}" dt="2025-09-19T13:11:58.535" v="3384" actId="164"/>
          <ac:grpSpMkLst>
            <pc:docMk/>
            <pc:sldMk cId="833617615" sldId="267"/>
            <ac:grpSpMk id="43" creationId="{C441FBCB-4FB8-E79E-5FBE-B28F85349937}"/>
          </ac:grpSpMkLst>
        </pc:grpChg>
        <pc:grpChg chg="add mod">
          <ac:chgData name="Ghosh, Pritam (UT-ITC)" userId="cd6f80bc-c522-45f3-b1a7-d07dea7c6c25" providerId="ADAL" clId="{34709E65-5DDE-4FDE-9154-EB06CC83569E}" dt="2025-09-19T13:12:02.730" v="3385" actId="164"/>
          <ac:grpSpMkLst>
            <pc:docMk/>
            <pc:sldMk cId="833617615" sldId="267"/>
            <ac:grpSpMk id="44" creationId="{7A40F17A-F700-A32B-3506-9F6A9BB1BD5C}"/>
          </ac:grpSpMkLst>
        </pc:grpChg>
        <pc:grpChg chg="add mod">
          <ac:chgData name="Ghosh, Pritam (UT-ITC)" userId="cd6f80bc-c522-45f3-b1a7-d07dea7c6c25" providerId="ADAL" clId="{34709E65-5DDE-4FDE-9154-EB06CC83569E}" dt="2025-09-19T13:12:07.161" v="3386" actId="164"/>
          <ac:grpSpMkLst>
            <pc:docMk/>
            <pc:sldMk cId="833617615" sldId="267"/>
            <ac:grpSpMk id="45" creationId="{9EE2ED84-85E0-86A2-2639-8F93735D8E96}"/>
          </ac:grpSpMkLst>
        </pc:grpChg>
        <pc:grpChg chg="add mod">
          <ac:chgData name="Ghosh, Pritam (UT-ITC)" userId="cd6f80bc-c522-45f3-b1a7-d07dea7c6c25" providerId="ADAL" clId="{34709E65-5DDE-4FDE-9154-EB06CC83569E}" dt="2025-09-19T13:12:15.906" v="3387" actId="164"/>
          <ac:grpSpMkLst>
            <pc:docMk/>
            <pc:sldMk cId="833617615" sldId="267"/>
            <ac:grpSpMk id="46" creationId="{6F41FC08-C50E-38BA-F399-E3B15382F6A6}"/>
          </ac:grpSpMkLst>
        </pc:grpChg>
        <pc:grpChg chg="add mod">
          <ac:chgData name="Ghosh, Pritam (UT-ITC)" userId="cd6f80bc-c522-45f3-b1a7-d07dea7c6c25" providerId="ADAL" clId="{34709E65-5DDE-4FDE-9154-EB06CC83569E}" dt="2025-09-19T13:12:22.169" v="3388" actId="164"/>
          <ac:grpSpMkLst>
            <pc:docMk/>
            <pc:sldMk cId="833617615" sldId="267"/>
            <ac:grpSpMk id="48" creationId="{37FD08B4-F2CB-A633-13BE-2C2404D8B489}"/>
          </ac:grpSpMkLst>
        </pc:grpChg>
        <pc:grpChg chg="add mod">
          <ac:chgData name="Ghosh, Pritam (UT-ITC)" userId="cd6f80bc-c522-45f3-b1a7-d07dea7c6c25" providerId="ADAL" clId="{34709E65-5DDE-4FDE-9154-EB06CC83569E}" dt="2025-09-19T13:12:27.180" v="3389" actId="164"/>
          <ac:grpSpMkLst>
            <pc:docMk/>
            <pc:sldMk cId="833617615" sldId="267"/>
            <ac:grpSpMk id="49" creationId="{6DAED9DA-CDA0-B925-96C2-70A1FE531ABB}"/>
          </ac:grpSpMkLst>
        </pc:grpChg>
        <pc:grpChg chg="add mod">
          <ac:chgData name="Ghosh, Pritam (UT-ITC)" userId="cd6f80bc-c522-45f3-b1a7-d07dea7c6c25" providerId="ADAL" clId="{34709E65-5DDE-4FDE-9154-EB06CC83569E}" dt="2025-09-19T13:12:37.038" v="3390" actId="164"/>
          <ac:grpSpMkLst>
            <pc:docMk/>
            <pc:sldMk cId="833617615" sldId="267"/>
            <ac:grpSpMk id="50" creationId="{4509D3BC-6EF3-9432-27C0-5ED65B11C276}"/>
          </ac:grpSpMkLst>
        </pc:grpChg>
        <pc:grpChg chg="add mod">
          <ac:chgData name="Ghosh, Pritam (UT-ITC)" userId="cd6f80bc-c522-45f3-b1a7-d07dea7c6c25" providerId="ADAL" clId="{34709E65-5DDE-4FDE-9154-EB06CC83569E}" dt="2025-09-19T13:12:43.449" v="3391" actId="164"/>
          <ac:grpSpMkLst>
            <pc:docMk/>
            <pc:sldMk cId="833617615" sldId="267"/>
            <ac:grpSpMk id="51" creationId="{FE64A69C-E4FA-9210-BB62-E1749CC15BE0}"/>
          </ac:grpSpMkLst>
        </pc:grpChg>
        <pc:grpChg chg="add mod">
          <ac:chgData name="Ghosh, Pritam (UT-ITC)" userId="cd6f80bc-c522-45f3-b1a7-d07dea7c6c25" providerId="ADAL" clId="{34709E65-5DDE-4FDE-9154-EB06CC83569E}" dt="2025-09-19T13:12:52.771" v="3392" actId="164"/>
          <ac:grpSpMkLst>
            <pc:docMk/>
            <pc:sldMk cId="833617615" sldId="267"/>
            <ac:grpSpMk id="52" creationId="{F49D37FF-E1BF-CF05-634B-682F1280CC1E}"/>
          </ac:grpSpMkLst>
        </pc:grpChg>
        <pc:grpChg chg="add mod">
          <ac:chgData name="Ghosh, Pritam (UT-ITC)" userId="cd6f80bc-c522-45f3-b1a7-d07dea7c6c25" providerId="ADAL" clId="{34709E65-5DDE-4FDE-9154-EB06CC83569E}" dt="2025-09-19T13:12:58.487" v="3393" actId="164"/>
          <ac:grpSpMkLst>
            <pc:docMk/>
            <pc:sldMk cId="833617615" sldId="267"/>
            <ac:grpSpMk id="54" creationId="{97A7E0F0-EDB4-B8C4-EA6F-1A595D8B31CA}"/>
          </ac:grpSpMkLst>
        </pc:grpChg>
        <pc:grpChg chg="add mod">
          <ac:chgData name="Ghosh, Pritam (UT-ITC)" userId="cd6f80bc-c522-45f3-b1a7-d07dea7c6c25" providerId="ADAL" clId="{34709E65-5DDE-4FDE-9154-EB06CC83569E}" dt="2025-09-19T13:13:10.920" v="3396" actId="164"/>
          <ac:grpSpMkLst>
            <pc:docMk/>
            <pc:sldMk cId="833617615" sldId="267"/>
            <ac:grpSpMk id="64" creationId="{952CB3D8-5727-9AFA-4683-AC6A76C34880}"/>
          </ac:grpSpMkLst>
        </pc:grpChg>
        <pc:grpChg chg="add mod">
          <ac:chgData name="Ghosh, Pritam (UT-ITC)" userId="cd6f80bc-c522-45f3-b1a7-d07dea7c6c25" providerId="ADAL" clId="{34709E65-5DDE-4FDE-9154-EB06CC83569E}" dt="2025-09-19T13:13:15.575" v="3397" actId="164"/>
          <ac:grpSpMkLst>
            <pc:docMk/>
            <pc:sldMk cId="833617615" sldId="267"/>
            <ac:grpSpMk id="65" creationId="{299CA86B-EF2F-6345-24BB-284A7102FBEE}"/>
          </ac:grpSpMkLst>
        </pc:grpChg>
        <pc:grpChg chg="add mod">
          <ac:chgData name="Ghosh, Pritam (UT-ITC)" userId="cd6f80bc-c522-45f3-b1a7-d07dea7c6c25" providerId="ADAL" clId="{34709E65-5DDE-4FDE-9154-EB06CC83569E}" dt="2025-09-19T13:13:21.636" v="3398" actId="164"/>
          <ac:grpSpMkLst>
            <pc:docMk/>
            <pc:sldMk cId="833617615" sldId="267"/>
            <ac:grpSpMk id="66" creationId="{8EC64018-E86C-D28F-71EC-A90B02403647}"/>
          </ac:grpSpMkLst>
        </pc:grpChg>
        <pc:grpChg chg="add mod">
          <ac:chgData name="Ghosh, Pritam (UT-ITC)" userId="cd6f80bc-c522-45f3-b1a7-d07dea7c6c25" providerId="ADAL" clId="{34709E65-5DDE-4FDE-9154-EB06CC83569E}" dt="2025-09-19T13:13:26.371" v="3399" actId="164"/>
          <ac:grpSpMkLst>
            <pc:docMk/>
            <pc:sldMk cId="833617615" sldId="267"/>
            <ac:grpSpMk id="67" creationId="{FEE94991-2A68-69D7-5043-7FBB86D3079F}"/>
          </ac:grpSpMkLst>
        </pc:grpChg>
        <pc:picChg chg="mod">
          <ac:chgData name="Ghosh, Pritam (UT-ITC)" userId="cd6f80bc-c522-45f3-b1a7-d07dea7c6c25" providerId="ADAL" clId="{34709E65-5DDE-4FDE-9154-EB06CC83569E}" dt="2025-09-19T13:13:15.575" v="3397" actId="164"/>
          <ac:picMkLst>
            <pc:docMk/>
            <pc:sldMk cId="833617615" sldId="267"/>
            <ac:picMk id="14" creationId="{89F16FED-CE6E-493C-6C7A-33034A26E843}"/>
          </ac:picMkLst>
        </pc:picChg>
        <pc:picChg chg="mod">
          <ac:chgData name="Ghosh, Pritam (UT-ITC)" userId="cd6f80bc-c522-45f3-b1a7-d07dea7c6c25" providerId="ADAL" clId="{34709E65-5DDE-4FDE-9154-EB06CC83569E}" dt="2025-09-19T13:13:15.575" v="3397" actId="164"/>
          <ac:picMkLst>
            <pc:docMk/>
            <pc:sldMk cId="833617615" sldId="267"/>
            <ac:picMk id="15" creationId="{175FDCA1-B74F-2150-9396-2B3625F11B72}"/>
          </ac:picMkLst>
        </pc:picChg>
        <pc:picChg chg="mod">
          <ac:chgData name="Ghosh, Pritam (UT-ITC)" userId="cd6f80bc-c522-45f3-b1a7-d07dea7c6c25" providerId="ADAL" clId="{34709E65-5DDE-4FDE-9154-EB06CC83569E}" dt="2025-09-19T13:12:22.169" v="3388" actId="164"/>
          <ac:picMkLst>
            <pc:docMk/>
            <pc:sldMk cId="833617615" sldId="267"/>
            <ac:picMk id="21" creationId="{D1B04540-4F1C-3919-C6F3-B887872A0F6A}"/>
          </ac:picMkLst>
        </pc:picChg>
        <pc:picChg chg="mod">
          <ac:chgData name="Ghosh, Pritam (UT-ITC)" userId="cd6f80bc-c522-45f3-b1a7-d07dea7c6c25" providerId="ADAL" clId="{34709E65-5DDE-4FDE-9154-EB06CC83569E}" dt="2025-09-19T13:12:22.169" v="3388" actId="164"/>
          <ac:picMkLst>
            <pc:docMk/>
            <pc:sldMk cId="833617615" sldId="267"/>
            <ac:picMk id="22" creationId="{8E30D423-D30B-9592-C6E7-2DD31810A9FA}"/>
          </ac:picMkLst>
        </pc:picChg>
        <pc:picChg chg="mod">
          <ac:chgData name="Ghosh, Pritam (UT-ITC)" userId="cd6f80bc-c522-45f3-b1a7-d07dea7c6c25" providerId="ADAL" clId="{34709E65-5DDE-4FDE-9154-EB06CC83569E}" dt="2025-09-19T13:13:21.636" v="3398" actId="164"/>
          <ac:picMkLst>
            <pc:docMk/>
            <pc:sldMk cId="833617615" sldId="267"/>
            <ac:picMk id="28" creationId="{FB48FB89-D32A-3C99-4587-BD2470D0D0F6}"/>
          </ac:picMkLst>
        </pc:picChg>
        <pc:picChg chg="mod">
          <ac:chgData name="Ghosh, Pritam (UT-ITC)" userId="cd6f80bc-c522-45f3-b1a7-d07dea7c6c25" providerId="ADAL" clId="{34709E65-5DDE-4FDE-9154-EB06CC83569E}" dt="2025-09-19T13:13:21.636" v="3398" actId="164"/>
          <ac:picMkLst>
            <pc:docMk/>
            <pc:sldMk cId="833617615" sldId="267"/>
            <ac:picMk id="29" creationId="{9431D91E-640E-0A01-8113-9A14A9FFFB46}"/>
          </ac:picMkLst>
        </pc:picChg>
        <pc:picChg chg="mod">
          <ac:chgData name="Ghosh, Pritam (UT-ITC)" userId="cd6f80bc-c522-45f3-b1a7-d07dea7c6c25" providerId="ADAL" clId="{34709E65-5DDE-4FDE-9154-EB06CC83569E}" dt="2025-09-19T13:12:43.449" v="3391" actId="164"/>
          <ac:picMkLst>
            <pc:docMk/>
            <pc:sldMk cId="833617615" sldId="267"/>
            <ac:picMk id="35" creationId="{7AEB71A7-D69E-D81D-9042-F908CE34F918}"/>
          </ac:picMkLst>
        </pc:picChg>
        <pc:picChg chg="add mod">
          <ac:chgData name="Ghosh, Pritam (UT-ITC)" userId="cd6f80bc-c522-45f3-b1a7-d07dea7c6c25" providerId="ADAL" clId="{34709E65-5DDE-4FDE-9154-EB06CC83569E}" dt="2025-09-19T14:03:41.276" v="3449" actId="164"/>
          <ac:picMkLst>
            <pc:docMk/>
            <pc:sldMk cId="833617615" sldId="267"/>
            <ac:picMk id="40" creationId="{440BC2AC-056B-08F4-DC7C-AB10A36419F1}"/>
          </ac:picMkLst>
        </pc:picChg>
        <pc:picChg chg="add mod">
          <ac:chgData name="Ghosh, Pritam (UT-ITC)" userId="cd6f80bc-c522-45f3-b1a7-d07dea7c6c25" providerId="ADAL" clId="{34709E65-5DDE-4FDE-9154-EB06CC83569E}" dt="2025-09-19T14:03:36.336" v="3448" actId="164"/>
          <ac:picMkLst>
            <pc:docMk/>
            <pc:sldMk cId="833617615" sldId="267"/>
            <ac:picMk id="42" creationId="{B7D7A0BC-1530-4A58-01F6-ABC39B96052A}"/>
          </ac:picMkLst>
        </pc:picChg>
        <pc:picChg chg="mod">
          <ac:chgData name="Ghosh, Pritam (UT-ITC)" userId="cd6f80bc-c522-45f3-b1a7-d07dea7c6c25" providerId="ADAL" clId="{34709E65-5DDE-4FDE-9154-EB06CC83569E}" dt="2025-09-19T13:12:37.038" v="3390" actId="164"/>
          <ac:picMkLst>
            <pc:docMk/>
            <pc:sldMk cId="833617615" sldId="267"/>
            <ac:picMk id="57" creationId="{AFD6D0A4-2AEF-396E-0829-F2A869F103AF}"/>
          </ac:picMkLst>
        </pc:picChg>
        <pc:picChg chg="mod">
          <ac:chgData name="Ghosh, Pritam (UT-ITC)" userId="cd6f80bc-c522-45f3-b1a7-d07dea7c6c25" providerId="ADAL" clId="{34709E65-5DDE-4FDE-9154-EB06CC83569E}" dt="2025-09-19T13:12:27.180" v="3389" actId="164"/>
          <ac:picMkLst>
            <pc:docMk/>
            <pc:sldMk cId="833617615" sldId="267"/>
            <ac:picMk id="61" creationId="{38744B8B-A059-C4B2-4FFE-1202C90C2734}"/>
          </ac:picMkLst>
        </pc:picChg>
        <pc:picChg chg="mod">
          <ac:chgData name="Ghosh, Pritam (UT-ITC)" userId="cd6f80bc-c522-45f3-b1a7-d07dea7c6c25" providerId="ADAL" clId="{34709E65-5DDE-4FDE-9154-EB06CC83569E}" dt="2025-09-19T13:12:27.180" v="3389" actId="164"/>
          <ac:picMkLst>
            <pc:docMk/>
            <pc:sldMk cId="833617615" sldId="267"/>
            <ac:picMk id="75" creationId="{444D75F7-CFEE-485A-1B9A-84F1239BCA69}"/>
          </ac:picMkLst>
        </pc:picChg>
        <pc:picChg chg="mod">
          <ac:chgData name="Ghosh, Pritam (UT-ITC)" userId="cd6f80bc-c522-45f3-b1a7-d07dea7c6c25" providerId="ADAL" clId="{34709E65-5DDE-4FDE-9154-EB06CC83569E}" dt="2025-09-19T13:12:37.038" v="3390" actId="164"/>
          <ac:picMkLst>
            <pc:docMk/>
            <pc:sldMk cId="833617615" sldId="267"/>
            <ac:picMk id="77" creationId="{05BA7A79-D2D2-B141-D792-045E03E5B89B}"/>
          </ac:picMkLst>
        </pc:picChg>
        <pc:picChg chg="mod">
          <ac:chgData name="Ghosh, Pritam (UT-ITC)" userId="cd6f80bc-c522-45f3-b1a7-d07dea7c6c25" providerId="ADAL" clId="{34709E65-5DDE-4FDE-9154-EB06CC83569E}" dt="2025-09-19T13:12:52.771" v="3392" actId="164"/>
          <ac:picMkLst>
            <pc:docMk/>
            <pc:sldMk cId="833617615" sldId="267"/>
            <ac:picMk id="87" creationId="{0627D77C-C2BA-4A02-321B-9A616D68D816}"/>
          </ac:picMkLst>
        </pc:picChg>
        <pc:picChg chg="mod">
          <ac:chgData name="Ghosh, Pritam (UT-ITC)" userId="cd6f80bc-c522-45f3-b1a7-d07dea7c6c25" providerId="ADAL" clId="{34709E65-5DDE-4FDE-9154-EB06CC83569E}" dt="2025-09-19T13:12:58.487" v="3393" actId="164"/>
          <ac:picMkLst>
            <pc:docMk/>
            <pc:sldMk cId="833617615" sldId="267"/>
            <ac:picMk id="92" creationId="{D39509F1-9D2F-A3C7-AE87-156CCA47926B}"/>
          </ac:picMkLst>
        </pc:picChg>
        <pc:picChg chg="mod">
          <ac:chgData name="Ghosh, Pritam (UT-ITC)" userId="cd6f80bc-c522-45f3-b1a7-d07dea7c6c25" providerId="ADAL" clId="{34709E65-5DDE-4FDE-9154-EB06CC83569E}" dt="2025-09-19T13:12:52.771" v="3392" actId="164"/>
          <ac:picMkLst>
            <pc:docMk/>
            <pc:sldMk cId="833617615" sldId="267"/>
            <ac:picMk id="104" creationId="{32DD12A3-DBBB-D9D3-A7B7-454E0C6B19A7}"/>
          </ac:picMkLst>
        </pc:picChg>
        <pc:picChg chg="mod">
          <ac:chgData name="Ghosh, Pritam (UT-ITC)" userId="cd6f80bc-c522-45f3-b1a7-d07dea7c6c25" providerId="ADAL" clId="{34709E65-5DDE-4FDE-9154-EB06CC83569E}" dt="2025-09-19T13:12:58.487" v="3393" actId="164"/>
          <ac:picMkLst>
            <pc:docMk/>
            <pc:sldMk cId="833617615" sldId="267"/>
            <ac:picMk id="106" creationId="{99908A36-736F-136C-4683-6B8E523C226D}"/>
          </ac:picMkLst>
        </pc:picChg>
        <pc:picChg chg="mod">
          <ac:chgData name="Ghosh, Pritam (UT-ITC)" userId="cd6f80bc-c522-45f3-b1a7-d07dea7c6c25" providerId="ADAL" clId="{34709E65-5DDE-4FDE-9154-EB06CC83569E}" dt="2025-09-19T13:12:43.449" v="3391" actId="164"/>
          <ac:picMkLst>
            <pc:docMk/>
            <pc:sldMk cId="833617615" sldId="267"/>
            <ac:picMk id="108" creationId="{E7EEA9D2-71E3-8EEA-FA56-660AC73DAF9D}"/>
          </ac:picMkLst>
        </pc:picChg>
        <pc:picChg chg="mod">
          <ac:chgData name="Ghosh, Pritam (UT-ITC)" userId="cd6f80bc-c522-45f3-b1a7-d07dea7c6c25" providerId="ADAL" clId="{34709E65-5DDE-4FDE-9154-EB06CC83569E}" dt="2025-09-19T14:03:36.336" v="3448" actId="164"/>
          <ac:picMkLst>
            <pc:docMk/>
            <pc:sldMk cId="833617615" sldId="267"/>
            <ac:picMk id="110" creationId="{75BA522D-5E9C-81AD-7307-8CCCBEA5C458}"/>
          </ac:picMkLst>
        </pc:picChg>
        <pc:picChg chg="mod">
          <ac:chgData name="Ghosh, Pritam (UT-ITC)" userId="cd6f80bc-c522-45f3-b1a7-d07dea7c6c25" providerId="ADAL" clId="{34709E65-5DDE-4FDE-9154-EB06CC83569E}" dt="2025-09-19T13:13:26.371" v="3399" actId="164"/>
          <ac:picMkLst>
            <pc:docMk/>
            <pc:sldMk cId="833617615" sldId="267"/>
            <ac:picMk id="133" creationId="{C95DBD2F-AF5B-C0B3-D620-4678C3F9970C}"/>
          </ac:picMkLst>
        </pc:picChg>
        <pc:picChg chg="mod">
          <ac:chgData name="Ghosh, Pritam (UT-ITC)" userId="cd6f80bc-c522-45f3-b1a7-d07dea7c6c25" providerId="ADAL" clId="{34709E65-5DDE-4FDE-9154-EB06CC83569E}" dt="2025-09-19T13:13:26.371" v="3399" actId="164"/>
          <ac:picMkLst>
            <pc:docMk/>
            <pc:sldMk cId="833617615" sldId="267"/>
            <ac:picMk id="134" creationId="{D58CBCF7-9237-878C-B515-30FDF7328F22}"/>
          </ac:picMkLst>
        </pc:picChg>
        <pc:picChg chg="mod">
          <ac:chgData name="Ghosh, Pritam (UT-ITC)" userId="cd6f80bc-c522-45f3-b1a7-d07dea7c6c25" providerId="ADAL" clId="{34709E65-5DDE-4FDE-9154-EB06CC83569E}" dt="2025-09-19T13:11:58.535" v="3384" actId="164"/>
          <ac:picMkLst>
            <pc:docMk/>
            <pc:sldMk cId="833617615" sldId="267"/>
            <ac:picMk id="141" creationId="{42049323-7F27-0DDF-35EB-A8AA871EA55D}"/>
          </ac:picMkLst>
        </pc:picChg>
        <pc:picChg chg="mod">
          <ac:chgData name="Ghosh, Pritam (UT-ITC)" userId="cd6f80bc-c522-45f3-b1a7-d07dea7c6c25" providerId="ADAL" clId="{34709E65-5DDE-4FDE-9154-EB06CC83569E}" dt="2025-09-19T13:12:02.730" v="3385" actId="164"/>
          <ac:picMkLst>
            <pc:docMk/>
            <pc:sldMk cId="833617615" sldId="267"/>
            <ac:picMk id="147" creationId="{566AE0CC-C4F3-05F3-7474-F7DDD30BE1D9}"/>
          </ac:picMkLst>
        </pc:picChg>
        <pc:picChg chg="mod">
          <ac:chgData name="Ghosh, Pritam (UT-ITC)" userId="cd6f80bc-c522-45f3-b1a7-d07dea7c6c25" providerId="ADAL" clId="{34709E65-5DDE-4FDE-9154-EB06CC83569E}" dt="2025-09-19T13:12:07.161" v="3386" actId="164"/>
          <ac:picMkLst>
            <pc:docMk/>
            <pc:sldMk cId="833617615" sldId="267"/>
            <ac:picMk id="153" creationId="{7D478BF6-E1DF-EA5A-030B-4F05D152F42B}"/>
          </ac:picMkLst>
        </pc:picChg>
        <pc:picChg chg="mod">
          <ac:chgData name="Ghosh, Pritam (UT-ITC)" userId="cd6f80bc-c522-45f3-b1a7-d07dea7c6c25" providerId="ADAL" clId="{34709E65-5DDE-4FDE-9154-EB06CC83569E}" dt="2025-09-19T13:12:15.906" v="3387" actId="164"/>
          <ac:picMkLst>
            <pc:docMk/>
            <pc:sldMk cId="833617615" sldId="267"/>
            <ac:picMk id="159" creationId="{BD078366-71F4-C0BA-E7E7-2BEC05A46B8D}"/>
          </ac:picMkLst>
        </pc:picChg>
        <pc:picChg chg="mod">
          <ac:chgData name="Ghosh, Pritam (UT-ITC)" userId="cd6f80bc-c522-45f3-b1a7-d07dea7c6c25" providerId="ADAL" clId="{34709E65-5DDE-4FDE-9154-EB06CC83569E}" dt="2025-09-19T13:12:02.730" v="3385" actId="164"/>
          <ac:picMkLst>
            <pc:docMk/>
            <pc:sldMk cId="833617615" sldId="267"/>
            <ac:picMk id="195" creationId="{8C52CC0C-19EF-6B99-E669-6C810DF340E3}"/>
          </ac:picMkLst>
        </pc:picChg>
        <pc:picChg chg="mod">
          <ac:chgData name="Ghosh, Pritam (UT-ITC)" userId="cd6f80bc-c522-45f3-b1a7-d07dea7c6c25" providerId="ADAL" clId="{34709E65-5DDE-4FDE-9154-EB06CC83569E}" dt="2025-09-19T14:03:41.276" v="3449" actId="164"/>
          <ac:picMkLst>
            <pc:docMk/>
            <pc:sldMk cId="833617615" sldId="267"/>
            <ac:picMk id="203" creationId="{A7096919-5575-8595-4E07-DAD37F1DDF7F}"/>
          </ac:picMkLst>
        </pc:picChg>
        <pc:picChg chg="mod">
          <ac:chgData name="Ghosh, Pritam (UT-ITC)" userId="cd6f80bc-c522-45f3-b1a7-d07dea7c6c25" providerId="ADAL" clId="{34709E65-5DDE-4FDE-9154-EB06CC83569E}" dt="2025-09-19T13:12:15.906" v="3387" actId="164"/>
          <ac:picMkLst>
            <pc:docMk/>
            <pc:sldMk cId="833617615" sldId="267"/>
            <ac:picMk id="207" creationId="{C6F03ED6-7D14-DD2C-DD49-FBB314F3C767}"/>
          </ac:picMkLst>
        </pc:picChg>
        <pc:picChg chg="mod">
          <ac:chgData name="Ghosh, Pritam (UT-ITC)" userId="cd6f80bc-c522-45f3-b1a7-d07dea7c6c25" providerId="ADAL" clId="{34709E65-5DDE-4FDE-9154-EB06CC83569E}" dt="2025-09-19T13:11:58.535" v="3384" actId="164"/>
          <ac:picMkLst>
            <pc:docMk/>
            <pc:sldMk cId="833617615" sldId="267"/>
            <ac:picMk id="211" creationId="{4B5F03EA-A9AA-E104-FDC6-454DBD023CB0}"/>
          </ac:picMkLst>
        </pc:picChg>
        <pc:picChg chg="mod">
          <ac:chgData name="Ghosh, Pritam (UT-ITC)" userId="cd6f80bc-c522-45f3-b1a7-d07dea7c6c25" providerId="ADAL" clId="{34709E65-5DDE-4FDE-9154-EB06CC83569E}" dt="2025-09-19T13:13:10.920" v="3396" actId="164"/>
          <ac:picMkLst>
            <pc:docMk/>
            <pc:sldMk cId="833617615" sldId="267"/>
            <ac:picMk id="214" creationId="{638087F3-53FA-7668-554F-F697FB4976A1}"/>
          </ac:picMkLst>
        </pc:picChg>
      </pc:sldChg>
      <pc:sldChg chg="addSp delSp modSp mod">
        <pc:chgData name="Ghosh, Pritam (UT-ITC)" userId="cd6f80bc-c522-45f3-b1a7-d07dea7c6c25" providerId="ADAL" clId="{34709E65-5DDE-4FDE-9154-EB06CC83569E}" dt="2025-09-19T14:21:15.878" v="3483" actId="164"/>
        <pc:sldMkLst>
          <pc:docMk/>
          <pc:sldMk cId="1319527681" sldId="268"/>
        </pc:sldMkLst>
        <pc:spChg chg="mod topLvl">
          <ac:chgData name="Ghosh, Pritam (UT-ITC)" userId="cd6f80bc-c522-45f3-b1a7-d07dea7c6c25" providerId="ADAL" clId="{34709E65-5DDE-4FDE-9154-EB06CC83569E}" dt="2025-09-19T13:16:19.329" v="3426" actId="164"/>
          <ac:spMkLst>
            <pc:docMk/>
            <pc:sldMk cId="1319527681" sldId="268"/>
            <ac:spMk id="14" creationId="{28CED81B-5A26-E7BC-1430-312067B4450F}"/>
          </ac:spMkLst>
        </pc:spChg>
        <pc:spChg chg="mod topLvl">
          <ac:chgData name="Ghosh, Pritam (UT-ITC)" userId="cd6f80bc-c522-45f3-b1a7-d07dea7c6c25" providerId="ADAL" clId="{34709E65-5DDE-4FDE-9154-EB06CC83569E}" dt="2025-09-19T14:19:59.669" v="3468" actId="164"/>
          <ac:spMkLst>
            <pc:docMk/>
            <pc:sldMk cId="1319527681" sldId="268"/>
            <ac:spMk id="21" creationId="{302E5EDE-8EB4-6B67-D35E-124FBF5C0288}"/>
          </ac:spMkLst>
        </pc:spChg>
        <pc:spChg chg="mod">
          <ac:chgData name="Ghosh, Pritam (UT-ITC)" userId="cd6f80bc-c522-45f3-b1a7-d07dea7c6c25" providerId="ADAL" clId="{34709E65-5DDE-4FDE-9154-EB06CC83569E}" dt="2025-09-19T13:16:26.810" v="3427" actId="164"/>
          <ac:spMkLst>
            <pc:docMk/>
            <pc:sldMk cId="1319527681" sldId="268"/>
            <ac:spMk id="24" creationId="{8F444132-3FE5-1273-806A-8B5773F1E7E8}"/>
          </ac:spMkLst>
        </pc:spChg>
        <pc:spChg chg="mod">
          <ac:chgData name="Ghosh, Pritam (UT-ITC)" userId="cd6f80bc-c522-45f3-b1a7-d07dea7c6c25" providerId="ADAL" clId="{34709E65-5DDE-4FDE-9154-EB06CC83569E}" dt="2025-09-19T14:20:04.715" v="3469" actId="164"/>
          <ac:spMkLst>
            <pc:docMk/>
            <pc:sldMk cId="1319527681" sldId="268"/>
            <ac:spMk id="27" creationId="{DDAD50F0-22C7-A592-7FB0-63F0D15440E8}"/>
          </ac:spMkLst>
        </pc:spChg>
        <pc:spChg chg="mod">
          <ac:chgData name="Ghosh, Pritam (UT-ITC)" userId="cd6f80bc-c522-45f3-b1a7-d07dea7c6c25" providerId="ADAL" clId="{34709E65-5DDE-4FDE-9154-EB06CC83569E}" dt="2025-09-19T13:16:33.110" v="3428" actId="164"/>
          <ac:spMkLst>
            <pc:docMk/>
            <pc:sldMk cId="1319527681" sldId="268"/>
            <ac:spMk id="30" creationId="{9F929CA0-CA24-3AAF-67EA-67E567A2224B}"/>
          </ac:spMkLst>
        </pc:spChg>
        <pc:spChg chg="mod">
          <ac:chgData name="Ghosh, Pritam (UT-ITC)" userId="cd6f80bc-c522-45f3-b1a7-d07dea7c6c25" providerId="ADAL" clId="{34709E65-5DDE-4FDE-9154-EB06CC83569E}" dt="2025-09-19T14:20:37.789" v="3476" actId="164"/>
          <ac:spMkLst>
            <pc:docMk/>
            <pc:sldMk cId="1319527681" sldId="268"/>
            <ac:spMk id="33" creationId="{7B0DCEC9-E565-3522-9E5B-9C3EA63A8366}"/>
          </ac:spMkLst>
        </pc:spChg>
        <pc:spChg chg="mod topLvl">
          <ac:chgData name="Ghosh, Pritam (UT-ITC)" userId="cd6f80bc-c522-45f3-b1a7-d07dea7c6c25" providerId="ADAL" clId="{34709E65-5DDE-4FDE-9154-EB06CC83569E}" dt="2025-09-19T14:20:58.847" v="3480" actId="164"/>
          <ac:spMkLst>
            <pc:docMk/>
            <pc:sldMk cId="1319527681" sldId="268"/>
            <ac:spMk id="34" creationId="{C09C4A83-707F-B1B1-7FA9-7A5FA3FF3507}"/>
          </ac:spMkLst>
        </pc:spChg>
        <pc:spChg chg="mod">
          <ac:chgData name="Ghosh, Pritam (UT-ITC)" userId="cd6f80bc-c522-45f3-b1a7-d07dea7c6c25" providerId="ADAL" clId="{34709E65-5DDE-4FDE-9154-EB06CC83569E}" dt="2025-09-19T14:19:59.669" v="3468" actId="164"/>
          <ac:spMkLst>
            <pc:docMk/>
            <pc:sldMk cId="1319527681" sldId="268"/>
            <ac:spMk id="35" creationId="{E9803420-7192-6A49-601B-CE6799AC87F9}"/>
          </ac:spMkLst>
        </pc:spChg>
        <pc:spChg chg="mod">
          <ac:chgData name="Ghosh, Pritam (UT-ITC)" userId="cd6f80bc-c522-45f3-b1a7-d07dea7c6c25" providerId="ADAL" clId="{34709E65-5DDE-4FDE-9154-EB06CC83569E}" dt="2025-09-19T14:20:18.257" v="3472" actId="164"/>
          <ac:spMkLst>
            <pc:docMk/>
            <pc:sldMk cId="1319527681" sldId="268"/>
            <ac:spMk id="36" creationId="{AF5CFA23-0CD5-3D04-3413-E32EE02CF1DE}"/>
          </ac:spMkLst>
        </pc:spChg>
        <pc:spChg chg="mod">
          <ac:chgData name="Ghosh, Pritam (UT-ITC)" userId="cd6f80bc-c522-45f3-b1a7-d07dea7c6c25" providerId="ADAL" clId="{34709E65-5DDE-4FDE-9154-EB06CC83569E}" dt="2025-09-19T14:21:03.637" v="3481" actId="164"/>
          <ac:spMkLst>
            <pc:docMk/>
            <pc:sldMk cId="1319527681" sldId="268"/>
            <ac:spMk id="37" creationId="{32A004B9-1960-B01F-C286-40E0B1F0E29E}"/>
          </ac:spMkLst>
        </pc:spChg>
        <pc:spChg chg="mod topLvl">
          <ac:chgData name="Ghosh, Pritam (UT-ITC)" userId="cd6f80bc-c522-45f3-b1a7-d07dea7c6c25" providerId="ADAL" clId="{34709E65-5DDE-4FDE-9154-EB06CC83569E}" dt="2025-09-19T14:20:04.715" v="3469" actId="164"/>
          <ac:spMkLst>
            <pc:docMk/>
            <pc:sldMk cId="1319527681" sldId="268"/>
            <ac:spMk id="38" creationId="{D869E8C0-7EB8-8A85-0A2A-43FF034CAA54}"/>
          </ac:spMkLst>
        </pc:spChg>
        <pc:spChg chg="mod topLvl">
          <ac:chgData name="Ghosh, Pritam (UT-ITC)" userId="cd6f80bc-c522-45f3-b1a7-d07dea7c6c25" providerId="ADAL" clId="{34709E65-5DDE-4FDE-9154-EB06CC83569E}" dt="2025-09-19T14:20:22.700" v="3473" actId="164"/>
          <ac:spMkLst>
            <pc:docMk/>
            <pc:sldMk cId="1319527681" sldId="268"/>
            <ac:spMk id="39" creationId="{D7402B96-9B90-51A7-0BB5-4C214561AC1D}"/>
          </ac:spMkLst>
        </pc:spChg>
        <pc:spChg chg="mod topLvl">
          <ac:chgData name="Ghosh, Pritam (UT-ITC)" userId="cd6f80bc-c522-45f3-b1a7-d07dea7c6c25" providerId="ADAL" clId="{34709E65-5DDE-4FDE-9154-EB06CC83569E}" dt="2025-09-19T14:20:09.706" v="3470" actId="164"/>
          <ac:spMkLst>
            <pc:docMk/>
            <pc:sldMk cId="1319527681" sldId="268"/>
            <ac:spMk id="41" creationId="{366F4E6F-96D7-127C-9206-608DB2B7CA01}"/>
          </ac:spMkLst>
        </pc:spChg>
        <pc:spChg chg="mod topLvl">
          <ac:chgData name="Ghosh, Pritam (UT-ITC)" userId="cd6f80bc-c522-45f3-b1a7-d07dea7c6c25" providerId="ADAL" clId="{34709E65-5DDE-4FDE-9154-EB06CC83569E}" dt="2025-09-19T14:20:13.813" v="3471" actId="164"/>
          <ac:spMkLst>
            <pc:docMk/>
            <pc:sldMk cId="1319527681" sldId="268"/>
            <ac:spMk id="47" creationId="{9A59F95C-30ED-3399-281F-0152EE09D2D4}"/>
          </ac:spMkLst>
        </pc:spChg>
        <pc:spChg chg="mod topLvl">
          <ac:chgData name="Ghosh, Pritam (UT-ITC)" userId="cd6f80bc-c522-45f3-b1a7-d07dea7c6c25" providerId="ADAL" clId="{34709E65-5DDE-4FDE-9154-EB06CC83569E}" dt="2025-09-19T14:20:42.802" v="3477" actId="164"/>
          <ac:spMkLst>
            <pc:docMk/>
            <pc:sldMk cId="1319527681" sldId="268"/>
            <ac:spMk id="48" creationId="{0E09FB26-A5B0-B52F-7C6B-C33B406A5254}"/>
          </ac:spMkLst>
        </pc:spChg>
        <pc:spChg chg="mod topLvl">
          <ac:chgData name="Ghosh, Pritam (UT-ITC)" userId="cd6f80bc-c522-45f3-b1a7-d07dea7c6c25" providerId="ADAL" clId="{34709E65-5DDE-4FDE-9154-EB06CC83569E}" dt="2025-09-19T14:20:48.095" v="3478" actId="164"/>
          <ac:spMkLst>
            <pc:docMk/>
            <pc:sldMk cId="1319527681" sldId="268"/>
            <ac:spMk id="50" creationId="{1F1F5C87-2812-D805-4EE5-C700216ACA26}"/>
          </ac:spMkLst>
        </pc:spChg>
        <pc:spChg chg="mod">
          <ac:chgData name="Ghosh, Pritam (UT-ITC)" userId="cd6f80bc-c522-45f3-b1a7-d07dea7c6c25" providerId="ADAL" clId="{34709E65-5DDE-4FDE-9154-EB06CC83569E}" dt="2025-09-19T14:20:18.257" v="3472" actId="164"/>
          <ac:spMkLst>
            <pc:docMk/>
            <pc:sldMk cId="1319527681" sldId="268"/>
            <ac:spMk id="51" creationId="{0A813488-40D8-F5C6-7887-26B5F6D16348}"/>
          </ac:spMkLst>
        </pc:spChg>
        <pc:spChg chg="mod">
          <ac:chgData name="Ghosh, Pritam (UT-ITC)" userId="cd6f80bc-c522-45f3-b1a7-d07dea7c6c25" providerId="ADAL" clId="{34709E65-5DDE-4FDE-9154-EB06CC83569E}" dt="2025-09-19T14:21:09.916" v="3482" actId="164"/>
          <ac:spMkLst>
            <pc:docMk/>
            <pc:sldMk cId="1319527681" sldId="268"/>
            <ac:spMk id="60" creationId="{D59F236C-CE38-4431-3719-1DB4C972DFFD}"/>
          </ac:spMkLst>
        </pc:spChg>
        <pc:spChg chg="mod">
          <ac:chgData name="Ghosh, Pritam (UT-ITC)" userId="cd6f80bc-c522-45f3-b1a7-d07dea7c6c25" providerId="ADAL" clId="{34709E65-5DDE-4FDE-9154-EB06CC83569E}" dt="2025-09-19T14:20:09.706" v="3470" actId="164"/>
          <ac:spMkLst>
            <pc:docMk/>
            <pc:sldMk cId="1319527681" sldId="268"/>
            <ac:spMk id="61" creationId="{AC85AC52-E5D5-FA89-5F0C-8C4ACBA6F39B}"/>
          </ac:spMkLst>
        </pc:spChg>
        <pc:spChg chg="mod">
          <ac:chgData name="Ghosh, Pritam (UT-ITC)" userId="cd6f80bc-c522-45f3-b1a7-d07dea7c6c25" providerId="ADAL" clId="{34709E65-5DDE-4FDE-9154-EB06CC83569E}" dt="2025-09-19T14:20:27.510" v="3474" actId="164"/>
          <ac:spMkLst>
            <pc:docMk/>
            <pc:sldMk cId="1319527681" sldId="268"/>
            <ac:spMk id="62" creationId="{427564AD-1359-3F8A-2BD4-FFD5A9CDBFB7}"/>
          </ac:spMkLst>
        </pc:spChg>
        <pc:spChg chg="mod topLvl">
          <ac:chgData name="Ghosh, Pritam (UT-ITC)" userId="cd6f80bc-c522-45f3-b1a7-d07dea7c6c25" providerId="ADAL" clId="{34709E65-5DDE-4FDE-9154-EB06CC83569E}" dt="2025-09-19T14:21:15.878" v="3483" actId="164"/>
          <ac:spMkLst>
            <pc:docMk/>
            <pc:sldMk cId="1319527681" sldId="268"/>
            <ac:spMk id="63" creationId="{7694034D-C22A-FF7D-93FD-D6A834FE4296}"/>
          </ac:spMkLst>
        </pc:spChg>
        <pc:spChg chg="mod topLvl">
          <ac:chgData name="Ghosh, Pritam (UT-ITC)" userId="cd6f80bc-c522-45f3-b1a7-d07dea7c6c25" providerId="ADAL" clId="{34709E65-5DDE-4FDE-9154-EB06CC83569E}" dt="2025-09-19T14:20:13.813" v="3471" actId="164"/>
          <ac:spMkLst>
            <pc:docMk/>
            <pc:sldMk cId="1319527681" sldId="268"/>
            <ac:spMk id="64" creationId="{21EDDC8C-32E5-FCAA-7171-6F4789AEBFFC}"/>
          </ac:spMkLst>
        </pc:spChg>
        <pc:spChg chg="mod">
          <ac:chgData name="Ghosh, Pritam (UT-ITC)" userId="cd6f80bc-c522-45f3-b1a7-d07dea7c6c25" providerId="ADAL" clId="{34709E65-5DDE-4FDE-9154-EB06CC83569E}" dt="2025-09-19T14:20:31.780" v="3475" actId="164"/>
          <ac:spMkLst>
            <pc:docMk/>
            <pc:sldMk cId="1319527681" sldId="268"/>
            <ac:spMk id="65" creationId="{79AF169C-A28B-2C22-B07A-FDE40BA61260}"/>
          </ac:spMkLst>
        </pc:spChg>
        <pc:spChg chg="mod">
          <ac:chgData name="Ghosh, Pritam (UT-ITC)" userId="cd6f80bc-c522-45f3-b1a7-d07dea7c6c25" providerId="ADAL" clId="{34709E65-5DDE-4FDE-9154-EB06CC83569E}" dt="2025-09-19T14:20:52.917" v="3479" actId="164"/>
          <ac:spMkLst>
            <pc:docMk/>
            <pc:sldMk cId="1319527681" sldId="268"/>
            <ac:spMk id="66" creationId="{B8535D74-35CA-B30F-112B-9D4FF4AA5B1F}"/>
          </ac:spMkLst>
        </pc:spChg>
        <pc:spChg chg="mod topLvl">
          <ac:chgData name="Ghosh, Pritam (UT-ITC)" userId="cd6f80bc-c522-45f3-b1a7-d07dea7c6c25" providerId="ADAL" clId="{34709E65-5DDE-4FDE-9154-EB06CC83569E}" dt="2025-09-19T14:20:18.257" v="3472" actId="164"/>
          <ac:spMkLst>
            <pc:docMk/>
            <pc:sldMk cId="1319527681" sldId="268"/>
            <ac:spMk id="90" creationId="{D8938A16-E485-FA7D-542C-521C4B85B16F}"/>
          </ac:spMkLst>
        </pc:spChg>
        <pc:spChg chg="mod topLvl">
          <ac:chgData name="Ghosh, Pritam (UT-ITC)" userId="cd6f80bc-c522-45f3-b1a7-d07dea7c6c25" providerId="ADAL" clId="{34709E65-5DDE-4FDE-9154-EB06CC83569E}" dt="2025-09-19T14:20:22.700" v="3473" actId="164"/>
          <ac:spMkLst>
            <pc:docMk/>
            <pc:sldMk cId="1319527681" sldId="268"/>
            <ac:spMk id="93" creationId="{62EADAB0-34E0-965D-AE89-33262633181A}"/>
          </ac:spMkLst>
        </pc:spChg>
        <pc:spChg chg="mod topLvl">
          <ac:chgData name="Ghosh, Pritam (UT-ITC)" userId="cd6f80bc-c522-45f3-b1a7-d07dea7c6c25" providerId="ADAL" clId="{34709E65-5DDE-4FDE-9154-EB06CC83569E}" dt="2025-09-19T14:20:22.700" v="3473" actId="164"/>
          <ac:spMkLst>
            <pc:docMk/>
            <pc:sldMk cId="1319527681" sldId="268"/>
            <ac:spMk id="95" creationId="{8D885711-4517-7C70-5BCD-F2C3CEE35D5C}"/>
          </ac:spMkLst>
        </pc:spChg>
        <pc:spChg chg="mod topLvl">
          <ac:chgData name="Ghosh, Pritam (UT-ITC)" userId="cd6f80bc-c522-45f3-b1a7-d07dea7c6c25" providerId="ADAL" clId="{34709E65-5DDE-4FDE-9154-EB06CC83569E}" dt="2025-09-19T14:20:27.510" v="3474" actId="164"/>
          <ac:spMkLst>
            <pc:docMk/>
            <pc:sldMk cId="1319527681" sldId="268"/>
            <ac:spMk id="99" creationId="{4625DC76-3E47-EB3D-6F12-051B6612A261}"/>
          </ac:spMkLst>
        </pc:spChg>
        <pc:spChg chg="mod topLvl">
          <ac:chgData name="Ghosh, Pritam (UT-ITC)" userId="cd6f80bc-c522-45f3-b1a7-d07dea7c6c25" providerId="ADAL" clId="{34709E65-5DDE-4FDE-9154-EB06CC83569E}" dt="2025-09-19T14:20:27.510" v="3474" actId="164"/>
          <ac:spMkLst>
            <pc:docMk/>
            <pc:sldMk cId="1319527681" sldId="268"/>
            <ac:spMk id="100" creationId="{C7ABAE8B-E1EC-D241-77E2-85047F2EA2D9}"/>
          </ac:spMkLst>
        </pc:spChg>
        <pc:spChg chg="mod">
          <ac:chgData name="Ghosh, Pritam (UT-ITC)" userId="cd6f80bc-c522-45f3-b1a7-d07dea7c6c25" providerId="ADAL" clId="{34709E65-5DDE-4FDE-9154-EB06CC83569E}" dt="2025-09-19T14:20:31.780" v="3475" actId="164"/>
          <ac:spMkLst>
            <pc:docMk/>
            <pc:sldMk cId="1319527681" sldId="268"/>
            <ac:spMk id="103" creationId="{C1086C6C-E646-E616-152B-109C74678CAB}"/>
          </ac:spMkLst>
        </pc:spChg>
        <pc:spChg chg="mod topLvl">
          <ac:chgData name="Ghosh, Pritam (UT-ITC)" userId="cd6f80bc-c522-45f3-b1a7-d07dea7c6c25" providerId="ADAL" clId="{34709E65-5DDE-4FDE-9154-EB06CC83569E}" dt="2025-09-19T14:20:31.780" v="3475" actId="164"/>
          <ac:spMkLst>
            <pc:docMk/>
            <pc:sldMk cId="1319527681" sldId="268"/>
            <ac:spMk id="105" creationId="{2295DCEA-6915-21B1-415C-C710E2682096}"/>
          </ac:spMkLst>
        </pc:spChg>
        <pc:spChg chg="mod topLvl">
          <ac:chgData name="Ghosh, Pritam (UT-ITC)" userId="cd6f80bc-c522-45f3-b1a7-d07dea7c6c25" providerId="ADAL" clId="{34709E65-5DDE-4FDE-9154-EB06CC83569E}" dt="2025-09-19T14:20:37.789" v="3476" actId="164"/>
          <ac:spMkLst>
            <pc:docMk/>
            <pc:sldMk cId="1319527681" sldId="268"/>
            <ac:spMk id="112" creationId="{49FC47A8-EE99-718E-0FA1-FC7C8DF25A90}"/>
          </ac:spMkLst>
        </pc:spChg>
        <pc:spChg chg="mod topLvl">
          <ac:chgData name="Ghosh, Pritam (UT-ITC)" userId="cd6f80bc-c522-45f3-b1a7-d07dea7c6c25" providerId="ADAL" clId="{34709E65-5DDE-4FDE-9154-EB06CC83569E}" dt="2025-09-19T14:20:37.789" v="3476" actId="164"/>
          <ac:spMkLst>
            <pc:docMk/>
            <pc:sldMk cId="1319527681" sldId="268"/>
            <ac:spMk id="114" creationId="{73CD3C6E-7391-69CE-A230-E163DAC81B6E}"/>
          </ac:spMkLst>
        </pc:spChg>
        <pc:spChg chg="mod topLvl">
          <ac:chgData name="Ghosh, Pritam (UT-ITC)" userId="cd6f80bc-c522-45f3-b1a7-d07dea7c6c25" providerId="ADAL" clId="{34709E65-5DDE-4FDE-9154-EB06CC83569E}" dt="2025-09-19T14:20:42.802" v="3477" actId="164"/>
          <ac:spMkLst>
            <pc:docMk/>
            <pc:sldMk cId="1319527681" sldId="268"/>
            <ac:spMk id="117" creationId="{DD7141C1-1830-BC89-22A3-B96EC1999EAB}"/>
          </ac:spMkLst>
        </pc:spChg>
        <pc:spChg chg="mod">
          <ac:chgData name="Ghosh, Pritam (UT-ITC)" userId="cd6f80bc-c522-45f3-b1a7-d07dea7c6c25" providerId="ADAL" clId="{34709E65-5DDE-4FDE-9154-EB06CC83569E}" dt="2025-09-19T14:20:42.802" v="3477" actId="164"/>
          <ac:spMkLst>
            <pc:docMk/>
            <pc:sldMk cId="1319527681" sldId="268"/>
            <ac:spMk id="119" creationId="{0C6FDEA9-1FCA-90A4-2252-F4F7EAB45969}"/>
          </ac:spMkLst>
        </pc:spChg>
        <pc:spChg chg="mod">
          <ac:chgData name="Ghosh, Pritam (UT-ITC)" userId="cd6f80bc-c522-45f3-b1a7-d07dea7c6c25" providerId="ADAL" clId="{34709E65-5DDE-4FDE-9154-EB06CC83569E}" dt="2025-09-19T14:20:48.095" v="3478" actId="164"/>
          <ac:spMkLst>
            <pc:docMk/>
            <pc:sldMk cId="1319527681" sldId="268"/>
            <ac:spMk id="122" creationId="{2879BAAE-6F6F-59FF-C33D-99604893BA79}"/>
          </ac:spMkLst>
        </pc:spChg>
        <pc:spChg chg="mod">
          <ac:chgData name="Ghosh, Pritam (UT-ITC)" userId="cd6f80bc-c522-45f3-b1a7-d07dea7c6c25" providerId="ADAL" clId="{34709E65-5DDE-4FDE-9154-EB06CC83569E}" dt="2025-09-19T14:20:48.095" v="3478" actId="164"/>
          <ac:spMkLst>
            <pc:docMk/>
            <pc:sldMk cId="1319527681" sldId="268"/>
            <ac:spMk id="124" creationId="{BF663E75-47A0-F1E1-21CC-2893EF8D2A1F}"/>
          </ac:spMkLst>
        </pc:spChg>
        <pc:spChg chg="mod topLvl">
          <ac:chgData name="Ghosh, Pritam (UT-ITC)" userId="cd6f80bc-c522-45f3-b1a7-d07dea7c6c25" providerId="ADAL" clId="{34709E65-5DDE-4FDE-9154-EB06CC83569E}" dt="2025-09-19T14:20:52.917" v="3479" actId="164"/>
          <ac:spMkLst>
            <pc:docMk/>
            <pc:sldMk cId="1319527681" sldId="268"/>
            <ac:spMk id="127" creationId="{F11BC686-8A95-12E3-E8AD-073AB68A3B01}"/>
          </ac:spMkLst>
        </pc:spChg>
        <pc:spChg chg="mod">
          <ac:chgData name="Ghosh, Pritam (UT-ITC)" userId="cd6f80bc-c522-45f3-b1a7-d07dea7c6c25" providerId="ADAL" clId="{34709E65-5DDE-4FDE-9154-EB06CC83569E}" dt="2025-09-19T14:20:52.917" v="3479" actId="164"/>
          <ac:spMkLst>
            <pc:docMk/>
            <pc:sldMk cId="1319527681" sldId="268"/>
            <ac:spMk id="129" creationId="{A1DA1BE2-A4D8-6432-4F05-4C9D0059920D}"/>
          </ac:spMkLst>
        </pc:spChg>
        <pc:spChg chg="mod">
          <ac:chgData name="Ghosh, Pritam (UT-ITC)" userId="cd6f80bc-c522-45f3-b1a7-d07dea7c6c25" providerId="ADAL" clId="{34709E65-5DDE-4FDE-9154-EB06CC83569E}" dt="2025-09-19T14:20:58.847" v="3480" actId="164"/>
          <ac:spMkLst>
            <pc:docMk/>
            <pc:sldMk cId="1319527681" sldId="268"/>
            <ac:spMk id="137" creationId="{D68D85BF-A1C7-3579-2E8B-F45A90FDE526}"/>
          </ac:spMkLst>
        </pc:spChg>
        <pc:spChg chg="mod">
          <ac:chgData name="Ghosh, Pritam (UT-ITC)" userId="cd6f80bc-c522-45f3-b1a7-d07dea7c6c25" providerId="ADAL" clId="{34709E65-5DDE-4FDE-9154-EB06CC83569E}" dt="2025-09-19T14:20:58.847" v="3480" actId="164"/>
          <ac:spMkLst>
            <pc:docMk/>
            <pc:sldMk cId="1319527681" sldId="268"/>
            <ac:spMk id="139" creationId="{37C6AC10-9CB3-8D37-8782-2299F94D72D8}"/>
          </ac:spMkLst>
        </pc:spChg>
        <pc:spChg chg="mod topLvl">
          <ac:chgData name="Ghosh, Pritam (UT-ITC)" userId="cd6f80bc-c522-45f3-b1a7-d07dea7c6c25" providerId="ADAL" clId="{34709E65-5DDE-4FDE-9154-EB06CC83569E}" dt="2025-09-19T14:21:03.637" v="3481" actId="164"/>
          <ac:spMkLst>
            <pc:docMk/>
            <pc:sldMk cId="1319527681" sldId="268"/>
            <ac:spMk id="142" creationId="{D317AAEE-F0F2-6BE2-ABCA-54221702968A}"/>
          </ac:spMkLst>
        </pc:spChg>
        <pc:spChg chg="mod topLvl">
          <ac:chgData name="Ghosh, Pritam (UT-ITC)" userId="cd6f80bc-c522-45f3-b1a7-d07dea7c6c25" providerId="ADAL" clId="{34709E65-5DDE-4FDE-9154-EB06CC83569E}" dt="2025-09-19T14:21:03.637" v="3481" actId="164"/>
          <ac:spMkLst>
            <pc:docMk/>
            <pc:sldMk cId="1319527681" sldId="268"/>
            <ac:spMk id="144" creationId="{FE1AF309-E0CF-F396-579C-A3B333B809E6}"/>
          </ac:spMkLst>
        </pc:spChg>
        <pc:spChg chg="mod topLvl">
          <ac:chgData name="Ghosh, Pritam (UT-ITC)" userId="cd6f80bc-c522-45f3-b1a7-d07dea7c6c25" providerId="ADAL" clId="{34709E65-5DDE-4FDE-9154-EB06CC83569E}" dt="2025-09-19T14:21:09.916" v="3482" actId="164"/>
          <ac:spMkLst>
            <pc:docMk/>
            <pc:sldMk cId="1319527681" sldId="268"/>
            <ac:spMk id="147" creationId="{9B6710C2-EF0A-5E85-7253-C8BA397B35A1}"/>
          </ac:spMkLst>
        </pc:spChg>
        <pc:spChg chg="mod">
          <ac:chgData name="Ghosh, Pritam (UT-ITC)" userId="cd6f80bc-c522-45f3-b1a7-d07dea7c6c25" providerId="ADAL" clId="{34709E65-5DDE-4FDE-9154-EB06CC83569E}" dt="2025-09-19T14:21:09.916" v="3482" actId="164"/>
          <ac:spMkLst>
            <pc:docMk/>
            <pc:sldMk cId="1319527681" sldId="268"/>
            <ac:spMk id="149" creationId="{4909312F-DBE8-3D0B-2570-3DD81F6B4222}"/>
          </ac:spMkLst>
        </pc:spChg>
        <pc:spChg chg="mod">
          <ac:chgData name="Ghosh, Pritam (UT-ITC)" userId="cd6f80bc-c522-45f3-b1a7-d07dea7c6c25" providerId="ADAL" clId="{34709E65-5DDE-4FDE-9154-EB06CC83569E}" dt="2025-09-19T14:21:15.878" v="3483" actId="164"/>
          <ac:spMkLst>
            <pc:docMk/>
            <pc:sldMk cId="1319527681" sldId="268"/>
            <ac:spMk id="152" creationId="{D6DD030B-E38F-781B-4861-1CC364A03A0B}"/>
          </ac:spMkLst>
        </pc:spChg>
        <pc:spChg chg="mod topLvl">
          <ac:chgData name="Ghosh, Pritam (UT-ITC)" userId="cd6f80bc-c522-45f3-b1a7-d07dea7c6c25" providerId="ADAL" clId="{34709E65-5DDE-4FDE-9154-EB06CC83569E}" dt="2025-09-19T14:21:15.878" v="3483" actId="164"/>
          <ac:spMkLst>
            <pc:docMk/>
            <pc:sldMk cId="1319527681" sldId="268"/>
            <ac:spMk id="154" creationId="{CF6CA764-245F-A64F-0D68-6467FC70BBE4}"/>
          </ac:spMkLst>
        </pc:spChg>
        <pc:grpChg chg="add mod">
          <ac:chgData name="Ghosh, Pritam (UT-ITC)" userId="cd6f80bc-c522-45f3-b1a7-d07dea7c6c25" providerId="ADAL" clId="{34709E65-5DDE-4FDE-9154-EB06CC83569E}" dt="2025-09-19T14:19:59.669" v="3468" actId="164"/>
          <ac:grpSpMkLst>
            <pc:docMk/>
            <pc:sldMk cId="1319527681" sldId="268"/>
            <ac:grpSpMk id="2" creationId="{5E74DC17-E4A8-6873-A0DB-713D294FDCDB}"/>
          </ac:grpSpMkLst>
        </pc:grpChg>
        <pc:grpChg chg="add mod">
          <ac:chgData name="Ghosh, Pritam (UT-ITC)" userId="cd6f80bc-c522-45f3-b1a7-d07dea7c6c25" providerId="ADAL" clId="{34709E65-5DDE-4FDE-9154-EB06CC83569E}" dt="2025-09-19T14:20:04.715" v="3469" actId="164"/>
          <ac:grpSpMkLst>
            <pc:docMk/>
            <pc:sldMk cId="1319527681" sldId="268"/>
            <ac:grpSpMk id="3" creationId="{3D5E30E1-933D-26AB-32D9-6FA32D6D0EE9}"/>
          </ac:grpSpMkLst>
        </pc:grpChg>
        <pc:grpChg chg="add mod">
          <ac:chgData name="Ghosh, Pritam (UT-ITC)" userId="cd6f80bc-c522-45f3-b1a7-d07dea7c6c25" providerId="ADAL" clId="{34709E65-5DDE-4FDE-9154-EB06CC83569E}" dt="2025-09-19T14:20:09.706" v="3470" actId="164"/>
          <ac:grpSpMkLst>
            <pc:docMk/>
            <pc:sldMk cId="1319527681" sldId="268"/>
            <ac:grpSpMk id="4" creationId="{D94AE4D2-D26E-2880-4EE6-7402A1CFFC02}"/>
          </ac:grpSpMkLst>
        </pc:grpChg>
        <pc:grpChg chg="add mod">
          <ac:chgData name="Ghosh, Pritam (UT-ITC)" userId="cd6f80bc-c522-45f3-b1a7-d07dea7c6c25" providerId="ADAL" clId="{34709E65-5DDE-4FDE-9154-EB06CC83569E}" dt="2025-09-19T14:20:18.257" v="3472" actId="164"/>
          <ac:grpSpMkLst>
            <pc:docMk/>
            <pc:sldMk cId="1319527681" sldId="268"/>
            <ac:grpSpMk id="6" creationId="{B785FBD7-73FF-0728-B8E1-87279C88715A}"/>
          </ac:grpSpMkLst>
        </pc:grpChg>
        <pc:grpChg chg="add mod">
          <ac:chgData name="Ghosh, Pritam (UT-ITC)" userId="cd6f80bc-c522-45f3-b1a7-d07dea7c6c25" providerId="ADAL" clId="{34709E65-5DDE-4FDE-9154-EB06CC83569E}" dt="2025-09-19T14:20:22.700" v="3473" actId="164"/>
          <ac:grpSpMkLst>
            <pc:docMk/>
            <pc:sldMk cId="1319527681" sldId="268"/>
            <ac:grpSpMk id="7" creationId="{F8640809-8050-37C2-9C99-2A572559215D}"/>
          </ac:grpSpMkLst>
        </pc:grpChg>
        <pc:grpChg chg="add mod">
          <ac:chgData name="Ghosh, Pritam (UT-ITC)" userId="cd6f80bc-c522-45f3-b1a7-d07dea7c6c25" providerId="ADAL" clId="{34709E65-5DDE-4FDE-9154-EB06CC83569E}" dt="2025-09-19T14:20:27.510" v="3474" actId="164"/>
          <ac:grpSpMkLst>
            <pc:docMk/>
            <pc:sldMk cId="1319527681" sldId="268"/>
            <ac:grpSpMk id="8" creationId="{2EE3488C-7F21-0A65-6073-2E00DA5BCEC0}"/>
          </ac:grpSpMkLst>
        </pc:grpChg>
        <pc:grpChg chg="add mod">
          <ac:chgData name="Ghosh, Pritam (UT-ITC)" userId="cd6f80bc-c522-45f3-b1a7-d07dea7c6c25" providerId="ADAL" clId="{34709E65-5DDE-4FDE-9154-EB06CC83569E}" dt="2025-09-19T14:20:31.780" v="3475" actId="164"/>
          <ac:grpSpMkLst>
            <pc:docMk/>
            <pc:sldMk cId="1319527681" sldId="268"/>
            <ac:grpSpMk id="9" creationId="{ED22DEE7-2895-32C0-F0C8-95B35ED4FFB2}"/>
          </ac:grpSpMkLst>
        </pc:grpChg>
        <pc:grpChg chg="add mod">
          <ac:chgData name="Ghosh, Pritam (UT-ITC)" userId="cd6f80bc-c522-45f3-b1a7-d07dea7c6c25" providerId="ADAL" clId="{34709E65-5DDE-4FDE-9154-EB06CC83569E}" dt="2025-09-19T14:20:37.789" v="3476" actId="164"/>
          <ac:grpSpMkLst>
            <pc:docMk/>
            <pc:sldMk cId="1319527681" sldId="268"/>
            <ac:grpSpMk id="10" creationId="{C9330143-FD15-D7D3-FBD2-A8944B37809F}"/>
          </ac:grpSpMkLst>
        </pc:grpChg>
        <pc:grpChg chg="add mod">
          <ac:chgData name="Ghosh, Pritam (UT-ITC)" userId="cd6f80bc-c522-45f3-b1a7-d07dea7c6c25" providerId="ADAL" clId="{34709E65-5DDE-4FDE-9154-EB06CC83569E}" dt="2025-09-19T14:20:42.802" v="3477" actId="164"/>
          <ac:grpSpMkLst>
            <pc:docMk/>
            <pc:sldMk cId="1319527681" sldId="268"/>
            <ac:grpSpMk id="11" creationId="{6109D05A-6D0E-CBEE-CDBF-5F9210929AC9}"/>
          </ac:grpSpMkLst>
        </pc:grpChg>
        <pc:grpChg chg="add mod">
          <ac:chgData name="Ghosh, Pritam (UT-ITC)" userId="cd6f80bc-c522-45f3-b1a7-d07dea7c6c25" providerId="ADAL" clId="{34709E65-5DDE-4FDE-9154-EB06CC83569E}" dt="2025-09-19T14:20:48.095" v="3478" actId="164"/>
          <ac:grpSpMkLst>
            <pc:docMk/>
            <pc:sldMk cId="1319527681" sldId="268"/>
            <ac:grpSpMk id="12" creationId="{5D990072-46CB-C52A-E6C7-2746587243CF}"/>
          </ac:grpSpMkLst>
        </pc:grpChg>
        <pc:grpChg chg="add mod">
          <ac:chgData name="Ghosh, Pritam (UT-ITC)" userId="cd6f80bc-c522-45f3-b1a7-d07dea7c6c25" providerId="ADAL" clId="{34709E65-5DDE-4FDE-9154-EB06CC83569E}" dt="2025-09-19T14:20:58.847" v="3480" actId="164"/>
          <ac:grpSpMkLst>
            <pc:docMk/>
            <pc:sldMk cId="1319527681" sldId="268"/>
            <ac:grpSpMk id="15" creationId="{5343FE00-DF51-6F98-A702-B4931ABDE314}"/>
          </ac:grpSpMkLst>
        </pc:grpChg>
        <pc:grpChg chg="add mod">
          <ac:chgData name="Ghosh, Pritam (UT-ITC)" userId="cd6f80bc-c522-45f3-b1a7-d07dea7c6c25" providerId="ADAL" clId="{34709E65-5DDE-4FDE-9154-EB06CC83569E}" dt="2025-09-19T14:21:15.878" v="3483" actId="164"/>
          <ac:grpSpMkLst>
            <pc:docMk/>
            <pc:sldMk cId="1319527681" sldId="268"/>
            <ac:grpSpMk id="20" creationId="{E8D08C12-157E-AD4F-2E08-3B2C8EF7C169}"/>
          </ac:grpSpMkLst>
        </pc:grpChg>
        <pc:picChg chg="mod">
          <ac:chgData name="Ghosh, Pritam (UT-ITC)" userId="cd6f80bc-c522-45f3-b1a7-d07dea7c6c25" providerId="ADAL" clId="{34709E65-5DDE-4FDE-9154-EB06CC83569E}" dt="2025-09-19T14:19:59.669" v="3468" actId="164"/>
          <ac:picMkLst>
            <pc:docMk/>
            <pc:sldMk cId="1319527681" sldId="268"/>
            <ac:picMk id="19" creationId="{230B25DC-03B5-0192-0F85-93AA7DCCBFDE}"/>
          </ac:picMkLst>
        </pc:picChg>
        <pc:picChg chg="mod">
          <ac:chgData name="Ghosh, Pritam (UT-ITC)" userId="cd6f80bc-c522-45f3-b1a7-d07dea7c6c25" providerId="ADAL" clId="{34709E65-5DDE-4FDE-9154-EB06CC83569E}" dt="2025-09-19T14:20:04.715" v="3469" actId="164"/>
          <ac:picMkLst>
            <pc:docMk/>
            <pc:sldMk cId="1319527681" sldId="268"/>
            <ac:picMk id="26" creationId="{0638222D-F2B7-10A5-AAFC-6B49DBC591A8}"/>
          </ac:picMkLst>
        </pc:picChg>
        <pc:picChg chg="mod">
          <ac:chgData name="Ghosh, Pritam (UT-ITC)" userId="cd6f80bc-c522-45f3-b1a7-d07dea7c6c25" providerId="ADAL" clId="{34709E65-5DDE-4FDE-9154-EB06CC83569E}" dt="2025-09-19T14:20:09.706" v="3470" actId="164"/>
          <ac:picMkLst>
            <pc:docMk/>
            <pc:sldMk cId="1319527681" sldId="268"/>
            <ac:picMk id="40" creationId="{58079855-5A16-1C4E-B0D4-78EA1396F4E7}"/>
          </ac:picMkLst>
        </pc:picChg>
        <pc:picChg chg="mod">
          <ac:chgData name="Ghosh, Pritam (UT-ITC)" userId="cd6f80bc-c522-45f3-b1a7-d07dea7c6c25" providerId="ADAL" clId="{34709E65-5DDE-4FDE-9154-EB06CC83569E}" dt="2025-09-19T14:20:13.813" v="3471" actId="164"/>
          <ac:picMkLst>
            <pc:docMk/>
            <pc:sldMk cId="1319527681" sldId="268"/>
            <ac:picMk id="46" creationId="{702BB819-3D29-BEF3-D83E-8EF02FE11141}"/>
          </ac:picMkLst>
        </pc:picChg>
        <pc:picChg chg="mod">
          <ac:chgData name="Ghosh, Pritam (UT-ITC)" userId="cd6f80bc-c522-45f3-b1a7-d07dea7c6c25" providerId="ADAL" clId="{34709E65-5DDE-4FDE-9154-EB06CC83569E}" dt="2025-09-19T14:20:18.257" v="3472" actId="164"/>
          <ac:picMkLst>
            <pc:docMk/>
            <pc:sldMk cId="1319527681" sldId="268"/>
            <ac:picMk id="49" creationId="{056C1483-9E60-8F30-0C91-A849B96D8D5C}"/>
          </ac:picMkLst>
        </pc:picChg>
        <pc:picChg chg="mod">
          <ac:chgData name="Ghosh, Pritam (UT-ITC)" userId="cd6f80bc-c522-45f3-b1a7-d07dea7c6c25" providerId="ADAL" clId="{34709E65-5DDE-4FDE-9154-EB06CC83569E}" dt="2025-09-19T14:20:18.257" v="3472" actId="164"/>
          <ac:picMkLst>
            <pc:docMk/>
            <pc:sldMk cId="1319527681" sldId="268"/>
            <ac:picMk id="52" creationId="{74AFDE0D-9184-788E-793C-B48D0E6A36ED}"/>
          </ac:picMkLst>
        </pc:picChg>
        <pc:picChg chg="mod">
          <ac:chgData name="Ghosh, Pritam (UT-ITC)" userId="cd6f80bc-c522-45f3-b1a7-d07dea7c6c25" providerId="ADAL" clId="{34709E65-5DDE-4FDE-9154-EB06CC83569E}" dt="2025-09-19T14:20:22.700" v="3473" actId="164"/>
          <ac:picMkLst>
            <pc:docMk/>
            <pc:sldMk cId="1319527681" sldId="268"/>
            <ac:picMk id="94" creationId="{4D535F57-674F-E494-6168-F2D6101D90E3}"/>
          </ac:picMkLst>
        </pc:picChg>
        <pc:picChg chg="mod">
          <ac:chgData name="Ghosh, Pritam (UT-ITC)" userId="cd6f80bc-c522-45f3-b1a7-d07dea7c6c25" providerId="ADAL" clId="{34709E65-5DDE-4FDE-9154-EB06CC83569E}" dt="2025-09-19T14:20:27.510" v="3474" actId="164"/>
          <ac:picMkLst>
            <pc:docMk/>
            <pc:sldMk cId="1319527681" sldId="268"/>
            <ac:picMk id="98" creationId="{5B293800-9B07-FC24-CAAB-76E425C941A4}"/>
          </ac:picMkLst>
        </pc:picChg>
        <pc:picChg chg="mod">
          <ac:chgData name="Ghosh, Pritam (UT-ITC)" userId="cd6f80bc-c522-45f3-b1a7-d07dea7c6c25" providerId="ADAL" clId="{34709E65-5DDE-4FDE-9154-EB06CC83569E}" dt="2025-09-19T14:20:31.780" v="3475" actId="164"/>
          <ac:picMkLst>
            <pc:docMk/>
            <pc:sldMk cId="1319527681" sldId="268"/>
            <ac:picMk id="104" creationId="{3C4675DE-0FAF-C3A4-1892-11C47484AE25}"/>
          </ac:picMkLst>
        </pc:picChg>
        <pc:picChg chg="mod">
          <ac:chgData name="Ghosh, Pritam (UT-ITC)" userId="cd6f80bc-c522-45f3-b1a7-d07dea7c6c25" providerId="ADAL" clId="{34709E65-5DDE-4FDE-9154-EB06CC83569E}" dt="2025-09-19T14:20:37.789" v="3476" actId="164"/>
          <ac:picMkLst>
            <pc:docMk/>
            <pc:sldMk cId="1319527681" sldId="268"/>
            <ac:picMk id="113" creationId="{2972BF8A-EB2D-57C8-D8FB-EDA16CE7D998}"/>
          </ac:picMkLst>
        </pc:picChg>
        <pc:picChg chg="mod">
          <ac:chgData name="Ghosh, Pritam (UT-ITC)" userId="cd6f80bc-c522-45f3-b1a7-d07dea7c6c25" providerId="ADAL" clId="{34709E65-5DDE-4FDE-9154-EB06CC83569E}" dt="2025-09-19T14:20:42.802" v="3477" actId="164"/>
          <ac:picMkLst>
            <pc:docMk/>
            <pc:sldMk cId="1319527681" sldId="268"/>
            <ac:picMk id="118" creationId="{4DB9CCEC-6D17-6F9E-44AA-DBDD6BA5BFBA}"/>
          </ac:picMkLst>
        </pc:picChg>
        <pc:picChg chg="mod">
          <ac:chgData name="Ghosh, Pritam (UT-ITC)" userId="cd6f80bc-c522-45f3-b1a7-d07dea7c6c25" providerId="ADAL" clId="{34709E65-5DDE-4FDE-9154-EB06CC83569E}" dt="2025-09-19T14:20:48.095" v="3478" actId="164"/>
          <ac:picMkLst>
            <pc:docMk/>
            <pc:sldMk cId="1319527681" sldId="268"/>
            <ac:picMk id="123" creationId="{A3245983-5BDB-7812-9998-663A38996CB6}"/>
          </ac:picMkLst>
        </pc:picChg>
        <pc:picChg chg="mod">
          <ac:chgData name="Ghosh, Pritam (UT-ITC)" userId="cd6f80bc-c522-45f3-b1a7-d07dea7c6c25" providerId="ADAL" clId="{34709E65-5DDE-4FDE-9154-EB06CC83569E}" dt="2025-09-19T14:20:52.917" v="3479" actId="164"/>
          <ac:picMkLst>
            <pc:docMk/>
            <pc:sldMk cId="1319527681" sldId="268"/>
            <ac:picMk id="128" creationId="{A1E0DED2-88A1-49AB-2794-ABDC2E85E088}"/>
          </ac:picMkLst>
        </pc:picChg>
        <pc:picChg chg="mod">
          <ac:chgData name="Ghosh, Pritam (UT-ITC)" userId="cd6f80bc-c522-45f3-b1a7-d07dea7c6c25" providerId="ADAL" clId="{34709E65-5DDE-4FDE-9154-EB06CC83569E}" dt="2025-09-19T14:20:58.847" v="3480" actId="164"/>
          <ac:picMkLst>
            <pc:docMk/>
            <pc:sldMk cId="1319527681" sldId="268"/>
            <ac:picMk id="138" creationId="{26C9F702-9DEE-4CC1-85C5-8AEE1CCCAB50}"/>
          </ac:picMkLst>
        </pc:picChg>
        <pc:picChg chg="mod">
          <ac:chgData name="Ghosh, Pritam (UT-ITC)" userId="cd6f80bc-c522-45f3-b1a7-d07dea7c6c25" providerId="ADAL" clId="{34709E65-5DDE-4FDE-9154-EB06CC83569E}" dt="2025-09-19T14:21:03.637" v="3481" actId="164"/>
          <ac:picMkLst>
            <pc:docMk/>
            <pc:sldMk cId="1319527681" sldId="268"/>
            <ac:picMk id="143" creationId="{C2C52168-667C-94E5-DE88-5CFAEF57411F}"/>
          </ac:picMkLst>
        </pc:picChg>
        <pc:picChg chg="mod">
          <ac:chgData name="Ghosh, Pritam (UT-ITC)" userId="cd6f80bc-c522-45f3-b1a7-d07dea7c6c25" providerId="ADAL" clId="{34709E65-5DDE-4FDE-9154-EB06CC83569E}" dt="2025-09-19T14:21:09.916" v="3482" actId="164"/>
          <ac:picMkLst>
            <pc:docMk/>
            <pc:sldMk cId="1319527681" sldId="268"/>
            <ac:picMk id="148" creationId="{0DB9C7FE-FA56-66DE-6739-7F3125AE9686}"/>
          </ac:picMkLst>
        </pc:picChg>
        <pc:picChg chg="mod">
          <ac:chgData name="Ghosh, Pritam (UT-ITC)" userId="cd6f80bc-c522-45f3-b1a7-d07dea7c6c25" providerId="ADAL" clId="{34709E65-5DDE-4FDE-9154-EB06CC83569E}" dt="2025-09-19T14:21:15.878" v="3483" actId="164"/>
          <ac:picMkLst>
            <pc:docMk/>
            <pc:sldMk cId="1319527681" sldId="268"/>
            <ac:picMk id="153" creationId="{86D8FC38-984F-E4D9-1ACC-93532884BA9B}"/>
          </ac:picMkLst>
        </pc:picChg>
        <pc:picChg chg="mod">
          <ac:chgData name="Ghosh, Pritam (UT-ITC)" userId="cd6f80bc-c522-45f3-b1a7-d07dea7c6c25" providerId="ADAL" clId="{34709E65-5DDE-4FDE-9154-EB06CC83569E}" dt="2025-09-19T14:20:58.847" v="3480" actId="164"/>
          <ac:picMkLst>
            <pc:docMk/>
            <pc:sldMk cId="1319527681" sldId="268"/>
            <ac:picMk id="177" creationId="{1FF3702F-7492-B929-82B7-5948C77F0EA4}"/>
          </ac:picMkLst>
        </pc:picChg>
        <pc:picChg chg="mod">
          <ac:chgData name="Ghosh, Pritam (UT-ITC)" userId="cd6f80bc-c522-45f3-b1a7-d07dea7c6c25" providerId="ADAL" clId="{34709E65-5DDE-4FDE-9154-EB06CC83569E}" dt="2025-09-19T14:21:03.637" v="3481" actId="164"/>
          <ac:picMkLst>
            <pc:docMk/>
            <pc:sldMk cId="1319527681" sldId="268"/>
            <ac:picMk id="178" creationId="{0D56349D-040E-0D30-EC06-85FF2D0DDA97}"/>
          </ac:picMkLst>
        </pc:picChg>
        <pc:picChg chg="mod">
          <ac:chgData name="Ghosh, Pritam (UT-ITC)" userId="cd6f80bc-c522-45f3-b1a7-d07dea7c6c25" providerId="ADAL" clId="{34709E65-5DDE-4FDE-9154-EB06CC83569E}" dt="2025-09-19T14:21:09.916" v="3482" actId="164"/>
          <ac:picMkLst>
            <pc:docMk/>
            <pc:sldMk cId="1319527681" sldId="268"/>
            <ac:picMk id="179" creationId="{B478561C-4ECB-531D-5DB5-FBB517BD7606}"/>
          </ac:picMkLst>
        </pc:picChg>
        <pc:picChg chg="mod">
          <ac:chgData name="Ghosh, Pritam (UT-ITC)" userId="cd6f80bc-c522-45f3-b1a7-d07dea7c6c25" providerId="ADAL" clId="{34709E65-5DDE-4FDE-9154-EB06CC83569E}" dt="2025-09-19T14:21:15.878" v="3483" actId="164"/>
          <ac:picMkLst>
            <pc:docMk/>
            <pc:sldMk cId="1319527681" sldId="268"/>
            <ac:picMk id="180" creationId="{E30D6130-980A-0B96-6449-6BAD576299BD}"/>
          </ac:picMkLst>
        </pc:picChg>
        <pc:picChg chg="mod">
          <ac:chgData name="Ghosh, Pritam (UT-ITC)" userId="cd6f80bc-c522-45f3-b1a7-d07dea7c6c25" providerId="ADAL" clId="{34709E65-5DDE-4FDE-9154-EB06CC83569E}" dt="2025-09-19T14:20:52.917" v="3479" actId="164"/>
          <ac:picMkLst>
            <pc:docMk/>
            <pc:sldMk cId="1319527681" sldId="268"/>
            <ac:picMk id="181" creationId="{3C3E92DD-4D57-DB72-2606-0751FA30AE7F}"/>
          </ac:picMkLst>
        </pc:picChg>
        <pc:picChg chg="mod">
          <ac:chgData name="Ghosh, Pritam (UT-ITC)" userId="cd6f80bc-c522-45f3-b1a7-d07dea7c6c25" providerId="ADAL" clId="{34709E65-5DDE-4FDE-9154-EB06CC83569E}" dt="2025-09-19T14:19:59.669" v="3468" actId="164"/>
          <ac:picMkLst>
            <pc:docMk/>
            <pc:sldMk cId="1319527681" sldId="268"/>
            <ac:picMk id="182" creationId="{2D5546E0-0E64-A9D0-64B6-DB19C00491C2}"/>
          </ac:picMkLst>
        </pc:picChg>
        <pc:picChg chg="mod">
          <ac:chgData name="Ghosh, Pritam (UT-ITC)" userId="cd6f80bc-c522-45f3-b1a7-d07dea7c6c25" providerId="ADAL" clId="{34709E65-5DDE-4FDE-9154-EB06CC83569E}" dt="2025-09-19T14:20:04.715" v="3469" actId="164"/>
          <ac:picMkLst>
            <pc:docMk/>
            <pc:sldMk cId="1319527681" sldId="268"/>
            <ac:picMk id="183" creationId="{FF41CD79-263D-ED8A-4535-9532B2949342}"/>
          </ac:picMkLst>
        </pc:picChg>
        <pc:picChg chg="mod">
          <ac:chgData name="Ghosh, Pritam (UT-ITC)" userId="cd6f80bc-c522-45f3-b1a7-d07dea7c6c25" providerId="ADAL" clId="{34709E65-5DDE-4FDE-9154-EB06CC83569E}" dt="2025-09-19T14:20:09.706" v="3470" actId="164"/>
          <ac:picMkLst>
            <pc:docMk/>
            <pc:sldMk cId="1319527681" sldId="268"/>
            <ac:picMk id="184" creationId="{CEE515BB-D750-DF23-F6C8-B7F26121DD81}"/>
          </ac:picMkLst>
        </pc:picChg>
        <pc:picChg chg="mod">
          <ac:chgData name="Ghosh, Pritam (UT-ITC)" userId="cd6f80bc-c522-45f3-b1a7-d07dea7c6c25" providerId="ADAL" clId="{34709E65-5DDE-4FDE-9154-EB06CC83569E}" dt="2025-09-19T14:20:13.813" v="3471" actId="164"/>
          <ac:picMkLst>
            <pc:docMk/>
            <pc:sldMk cId="1319527681" sldId="268"/>
            <ac:picMk id="185" creationId="{D4B15FBB-B35C-05BA-65E3-F4BE2AA3691B}"/>
          </ac:picMkLst>
        </pc:picChg>
        <pc:picChg chg="mod">
          <ac:chgData name="Ghosh, Pritam (UT-ITC)" userId="cd6f80bc-c522-45f3-b1a7-d07dea7c6c25" providerId="ADAL" clId="{34709E65-5DDE-4FDE-9154-EB06CC83569E}" dt="2025-09-19T14:20:37.789" v="3476" actId="164"/>
          <ac:picMkLst>
            <pc:docMk/>
            <pc:sldMk cId="1319527681" sldId="268"/>
            <ac:picMk id="186" creationId="{78AC3B31-BBCD-41DF-347E-53D048CE1725}"/>
          </ac:picMkLst>
        </pc:picChg>
        <pc:picChg chg="mod">
          <ac:chgData name="Ghosh, Pritam (UT-ITC)" userId="cd6f80bc-c522-45f3-b1a7-d07dea7c6c25" providerId="ADAL" clId="{34709E65-5DDE-4FDE-9154-EB06CC83569E}" dt="2025-09-19T14:20:22.700" v="3473" actId="164"/>
          <ac:picMkLst>
            <pc:docMk/>
            <pc:sldMk cId="1319527681" sldId="268"/>
            <ac:picMk id="187" creationId="{D68ADFF0-5D37-F897-D40F-58FAD6F781BB}"/>
          </ac:picMkLst>
        </pc:picChg>
        <pc:picChg chg="mod">
          <ac:chgData name="Ghosh, Pritam (UT-ITC)" userId="cd6f80bc-c522-45f3-b1a7-d07dea7c6c25" providerId="ADAL" clId="{34709E65-5DDE-4FDE-9154-EB06CC83569E}" dt="2025-09-19T14:20:27.510" v="3474" actId="164"/>
          <ac:picMkLst>
            <pc:docMk/>
            <pc:sldMk cId="1319527681" sldId="268"/>
            <ac:picMk id="188" creationId="{F832E73D-935E-2C47-CD02-6C6372DB7AAC}"/>
          </ac:picMkLst>
        </pc:picChg>
        <pc:picChg chg="mod">
          <ac:chgData name="Ghosh, Pritam (UT-ITC)" userId="cd6f80bc-c522-45f3-b1a7-d07dea7c6c25" providerId="ADAL" clId="{34709E65-5DDE-4FDE-9154-EB06CC83569E}" dt="2025-09-19T14:20:31.780" v="3475" actId="164"/>
          <ac:picMkLst>
            <pc:docMk/>
            <pc:sldMk cId="1319527681" sldId="268"/>
            <ac:picMk id="189" creationId="{A5E57359-0422-6FBD-3DE4-CDA5ABAEAE2C}"/>
          </ac:picMkLst>
        </pc:picChg>
        <pc:picChg chg="mod">
          <ac:chgData name="Ghosh, Pritam (UT-ITC)" userId="cd6f80bc-c522-45f3-b1a7-d07dea7c6c25" providerId="ADAL" clId="{34709E65-5DDE-4FDE-9154-EB06CC83569E}" dt="2025-09-19T14:20:42.802" v="3477" actId="164"/>
          <ac:picMkLst>
            <pc:docMk/>
            <pc:sldMk cId="1319527681" sldId="268"/>
            <ac:picMk id="190" creationId="{B3B75622-8EF9-72BC-83A3-78FD2DB55DD7}"/>
          </ac:picMkLst>
        </pc:picChg>
        <pc:picChg chg="mod">
          <ac:chgData name="Ghosh, Pritam (UT-ITC)" userId="cd6f80bc-c522-45f3-b1a7-d07dea7c6c25" providerId="ADAL" clId="{34709E65-5DDE-4FDE-9154-EB06CC83569E}" dt="2025-09-19T14:20:48.095" v="3478" actId="164"/>
          <ac:picMkLst>
            <pc:docMk/>
            <pc:sldMk cId="1319527681" sldId="268"/>
            <ac:picMk id="191" creationId="{B96297BB-3B8C-D163-18CA-5E0220881D13}"/>
          </ac:picMkLst>
        </pc:picChg>
      </pc:sldChg>
      <pc:sldChg chg="addSp delSp modSp mod">
        <pc:chgData name="Ghosh, Pritam (UT-ITC)" userId="cd6f80bc-c522-45f3-b1a7-d07dea7c6c25" providerId="ADAL" clId="{34709E65-5DDE-4FDE-9154-EB06CC83569E}" dt="2025-09-19T14:49:07.475" v="3565" actId="164"/>
        <pc:sldMkLst>
          <pc:docMk/>
          <pc:sldMk cId="1145367155" sldId="274"/>
        </pc:sldMkLst>
        <pc:spChg chg="mod">
          <ac:chgData name="Ghosh, Pritam (UT-ITC)" userId="cd6f80bc-c522-45f3-b1a7-d07dea7c6c25" providerId="ADAL" clId="{34709E65-5DDE-4FDE-9154-EB06CC83569E}" dt="2025-09-19T14:48:03.537" v="3556" actId="164"/>
          <ac:spMkLst>
            <pc:docMk/>
            <pc:sldMk cId="1145367155" sldId="274"/>
            <ac:spMk id="33" creationId="{DDFDE712-2DCC-682B-B999-95197F4FFB28}"/>
          </ac:spMkLst>
        </pc:spChg>
        <pc:spChg chg="mod">
          <ac:chgData name="Ghosh, Pritam (UT-ITC)" userId="cd6f80bc-c522-45f3-b1a7-d07dea7c6c25" providerId="ADAL" clId="{34709E65-5DDE-4FDE-9154-EB06CC83569E}" dt="2025-09-19T14:48:03.537" v="3556" actId="164"/>
          <ac:spMkLst>
            <pc:docMk/>
            <pc:sldMk cId="1145367155" sldId="274"/>
            <ac:spMk id="35" creationId="{7EDF8354-894C-3682-EB02-17D7C1D9AB5F}"/>
          </ac:spMkLst>
        </pc:spChg>
        <pc:spChg chg="mod">
          <ac:chgData name="Ghosh, Pritam (UT-ITC)" userId="cd6f80bc-c522-45f3-b1a7-d07dea7c6c25" providerId="ADAL" clId="{34709E65-5DDE-4FDE-9154-EB06CC83569E}" dt="2025-09-19T14:48:11.491" v="3557" actId="164"/>
          <ac:spMkLst>
            <pc:docMk/>
            <pc:sldMk cId="1145367155" sldId="274"/>
            <ac:spMk id="39" creationId="{EB4AFC82-4886-D88B-003E-FE1DB006B250}"/>
          </ac:spMkLst>
        </pc:spChg>
        <pc:spChg chg="mod">
          <ac:chgData name="Ghosh, Pritam (UT-ITC)" userId="cd6f80bc-c522-45f3-b1a7-d07dea7c6c25" providerId="ADAL" clId="{34709E65-5DDE-4FDE-9154-EB06CC83569E}" dt="2025-09-19T14:48:11.491" v="3557" actId="164"/>
          <ac:spMkLst>
            <pc:docMk/>
            <pc:sldMk cId="1145367155" sldId="274"/>
            <ac:spMk id="41" creationId="{5ABB1B5A-460F-97E6-1BB5-313946F55C37}"/>
          </ac:spMkLst>
        </pc:spChg>
        <pc:spChg chg="mod">
          <ac:chgData name="Ghosh, Pritam (UT-ITC)" userId="cd6f80bc-c522-45f3-b1a7-d07dea7c6c25" providerId="ADAL" clId="{34709E65-5DDE-4FDE-9154-EB06CC83569E}" dt="2025-09-19T14:47:44.558" v="3553" actId="164"/>
          <ac:spMkLst>
            <pc:docMk/>
            <pc:sldMk cId="1145367155" sldId="274"/>
            <ac:spMk id="45" creationId="{42461DBA-D283-078B-3824-66190FD1748D}"/>
          </ac:spMkLst>
        </pc:spChg>
        <pc:spChg chg="mod">
          <ac:chgData name="Ghosh, Pritam (UT-ITC)" userId="cd6f80bc-c522-45f3-b1a7-d07dea7c6c25" providerId="ADAL" clId="{34709E65-5DDE-4FDE-9154-EB06CC83569E}" dt="2025-09-19T14:47:44.558" v="3553" actId="164"/>
          <ac:spMkLst>
            <pc:docMk/>
            <pc:sldMk cId="1145367155" sldId="274"/>
            <ac:spMk id="46" creationId="{1F4A40B0-5257-46C6-FB18-0C67820D725F}"/>
          </ac:spMkLst>
        </pc:spChg>
        <pc:spChg chg="mod">
          <ac:chgData name="Ghosh, Pritam (UT-ITC)" userId="cd6f80bc-c522-45f3-b1a7-d07dea7c6c25" providerId="ADAL" clId="{34709E65-5DDE-4FDE-9154-EB06CC83569E}" dt="2025-09-19T14:47:44.558" v="3553" actId="164"/>
          <ac:spMkLst>
            <pc:docMk/>
            <pc:sldMk cId="1145367155" sldId="274"/>
            <ac:spMk id="47" creationId="{F599DCB1-3551-5AF2-B512-80292E9CD416}"/>
          </ac:spMkLst>
        </pc:spChg>
        <pc:spChg chg="mod">
          <ac:chgData name="Ghosh, Pritam (UT-ITC)" userId="cd6f80bc-c522-45f3-b1a7-d07dea7c6c25" providerId="ADAL" clId="{34709E65-5DDE-4FDE-9154-EB06CC83569E}" dt="2025-09-19T14:47:38.186" v="3552" actId="164"/>
          <ac:spMkLst>
            <pc:docMk/>
            <pc:sldMk cId="1145367155" sldId="274"/>
            <ac:spMk id="51" creationId="{1CD75D24-5AE5-D1CC-366E-61DF8990ACEE}"/>
          </ac:spMkLst>
        </pc:spChg>
        <pc:spChg chg="mod topLvl">
          <ac:chgData name="Ghosh, Pritam (UT-ITC)" userId="cd6f80bc-c522-45f3-b1a7-d07dea7c6c25" providerId="ADAL" clId="{34709E65-5DDE-4FDE-9154-EB06CC83569E}" dt="2025-09-19T14:47:38.186" v="3552" actId="164"/>
          <ac:spMkLst>
            <pc:docMk/>
            <pc:sldMk cId="1145367155" sldId="274"/>
            <ac:spMk id="52" creationId="{63E85A8A-B922-0446-29BC-2CD0EEC2ED01}"/>
          </ac:spMkLst>
        </pc:spChg>
        <pc:spChg chg="mod">
          <ac:chgData name="Ghosh, Pritam (UT-ITC)" userId="cd6f80bc-c522-45f3-b1a7-d07dea7c6c25" providerId="ADAL" clId="{34709E65-5DDE-4FDE-9154-EB06CC83569E}" dt="2025-09-19T14:47:38.186" v="3552" actId="164"/>
          <ac:spMkLst>
            <pc:docMk/>
            <pc:sldMk cId="1145367155" sldId="274"/>
            <ac:spMk id="53" creationId="{E542A580-9075-4396-923B-944ADDAC1ADD}"/>
          </ac:spMkLst>
        </pc:spChg>
        <pc:spChg chg="mod">
          <ac:chgData name="Ghosh, Pritam (UT-ITC)" userId="cd6f80bc-c522-45f3-b1a7-d07dea7c6c25" providerId="ADAL" clId="{34709E65-5DDE-4FDE-9154-EB06CC83569E}" dt="2025-09-19T14:48:56.771" v="3563" actId="164"/>
          <ac:spMkLst>
            <pc:docMk/>
            <pc:sldMk cId="1145367155" sldId="274"/>
            <ac:spMk id="57" creationId="{C23303ED-1135-51B6-DDF9-A1AD22569267}"/>
          </ac:spMkLst>
        </pc:spChg>
        <pc:spChg chg="mod topLvl">
          <ac:chgData name="Ghosh, Pritam (UT-ITC)" userId="cd6f80bc-c522-45f3-b1a7-d07dea7c6c25" providerId="ADAL" clId="{34709E65-5DDE-4FDE-9154-EB06CC83569E}" dt="2025-09-19T12:27:32.406" v="3137" actId="165"/>
          <ac:spMkLst>
            <pc:docMk/>
            <pc:sldMk cId="1145367155" sldId="274"/>
            <ac:spMk id="58" creationId="{16DAFAEE-F287-3DED-7D9D-BDB7F4D772B0}"/>
          </ac:spMkLst>
        </pc:spChg>
        <pc:spChg chg="mod topLvl">
          <ac:chgData name="Ghosh, Pritam (UT-ITC)" userId="cd6f80bc-c522-45f3-b1a7-d07dea7c6c25" providerId="ADAL" clId="{34709E65-5DDE-4FDE-9154-EB06CC83569E}" dt="2025-09-19T14:48:56.771" v="3563" actId="164"/>
          <ac:spMkLst>
            <pc:docMk/>
            <pc:sldMk cId="1145367155" sldId="274"/>
            <ac:spMk id="59" creationId="{AAAD499B-906E-8878-A89B-D7A9AF3563B9}"/>
          </ac:spMkLst>
        </pc:spChg>
        <pc:spChg chg="mod">
          <ac:chgData name="Ghosh, Pritam (UT-ITC)" userId="cd6f80bc-c522-45f3-b1a7-d07dea7c6c25" providerId="ADAL" clId="{34709E65-5DDE-4FDE-9154-EB06CC83569E}" dt="2025-09-19T14:48:31.257" v="3560" actId="164"/>
          <ac:spMkLst>
            <pc:docMk/>
            <pc:sldMk cId="1145367155" sldId="274"/>
            <ac:spMk id="63" creationId="{69796FE9-E9E4-C8E2-F0B8-3D09009AD314}"/>
          </ac:spMkLst>
        </pc:spChg>
        <pc:spChg chg="mod">
          <ac:chgData name="Ghosh, Pritam (UT-ITC)" userId="cd6f80bc-c522-45f3-b1a7-d07dea7c6c25" providerId="ADAL" clId="{34709E65-5DDE-4FDE-9154-EB06CC83569E}" dt="2025-09-19T14:48:31.257" v="3560" actId="164"/>
          <ac:spMkLst>
            <pc:docMk/>
            <pc:sldMk cId="1145367155" sldId="274"/>
            <ac:spMk id="65" creationId="{DD4BB8CB-2C70-1655-3CD9-374DEAF94E12}"/>
          </ac:spMkLst>
        </pc:spChg>
        <pc:spChg chg="mod">
          <ac:chgData name="Ghosh, Pritam (UT-ITC)" userId="cd6f80bc-c522-45f3-b1a7-d07dea7c6c25" providerId="ADAL" clId="{34709E65-5DDE-4FDE-9154-EB06CC83569E}" dt="2025-09-19T14:47:57.461" v="3555" actId="164"/>
          <ac:spMkLst>
            <pc:docMk/>
            <pc:sldMk cId="1145367155" sldId="274"/>
            <ac:spMk id="69" creationId="{EB02BAB7-7D16-5024-BA90-2974A6DC9B1C}"/>
          </ac:spMkLst>
        </pc:spChg>
        <pc:spChg chg="mod">
          <ac:chgData name="Ghosh, Pritam (UT-ITC)" userId="cd6f80bc-c522-45f3-b1a7-d07dea7c6c25" providerId="ADAL" clId="{34709E65-5DDE-4FDE-9154-EB06CC83569E}" dt="2025-09-19T07:18:57.644" v="35" actId="165"/>
          <ac:spMkLst>
            <pc:docMk/>
            <pc:sldMk cId="1145367155" sldId="274"/>
            <ac:spMk id="70" creationId="{87878BF9-0BC3-43DD-768A-7B0BE08D2F7B}"/>
          </ac:spMkLst>
        </pc:spChg>
        <pc:spChg chg="mod topLvl">
          <ac:chgData name="Ghosh, Pritam (UT-ITC)" userId="cd6f80bc-c522-45f3-b1a7-d07dea7c6c25" providerId="ADAL" clId="{34709E65-5DDE-4FDE-9154-EB06CC83569E}" dt="2025-09-19T14:47:57.461" v="3555" actId="164"/>
          <ac:spMkLst>
            <pc:docMk/>
            <pc:sldMk cId="1145367155" sldId="274"/>
            <ac:spMk id="71" creationId="{7BC85730-C9E5-659A-7EAE-67619399A0C5}"/>
          </ac:spMkLst>
        </pc:spChg>
        <pc:spChg chg="mod">
          <ac:chgData name="Ghosh, Pritam (UT-ITC)" userId="cd6f80bc-c522-45f3-b1a7-d07dea7c6c25" providerId="ADAL" clId="{34709E65-5DDE-4FDE-9154-EB06CC83569E}" dt="2025-09-19T14:48:46.321" v="3562" actId="164"/>
          <ac:spMkLst>
            <pc:docMk/>
            <pc:sldMk cId="1145367155" sldId="274"/>
            <ac:spMk id="75" creationId="{BC0C6883-71D3-3C6D-E66C-B2278EC91754}"/>
          </ac:spMkLst>
        </pc:spChg>
        <pc:spChg chg="mod">
          <ac:chgData name="Ghosh, Pritam (UT-ITC)" userId="cd6f80bc-c522-45f3-b1a7-d07dea7c6c25" providerId="ADAL" clId="{34709E65-5DDE-4FDE-9154-EB06CC83569E}" dt="2025-09-19T14:48:46.321" v="3562" actId="164"/>
          <ac:spMkLst>
            <pc:docMk/>
            <pc:sldMk cId="1145367155" sldId="274"/>
            <ac:spMk id="77" creationId="{88E0CAAF-8805-A078-E5FC-C385BA1EF6BA}"/>
          </ac:spMkLst>
        </pc:spChg>
        <pc:spChg chg="mod">
          <ac:chgData name="Ghosh, Pritam (UT-ITC)" userId="cd6f80bc-c522-45f3-b1a7-d07dea7c6c25" providerId="ADAL" clId="{34709E65-5DDE-4FDE-9154-EB06CC83569E}" dt="2025-09-19T14:48:38.926" v="3561" actId="164"/>
          <ac:spMkLst>
            <pc:docMk/>
            <pc:sldMk cId="1145367155" sldId="274"/>
            <ac:spMk id="81" creationId="{BE58CB9A-2701-4D85-1176-46255F73D9DE}"/>
          </ac:spMkLst>
        </pc:spChg>
        <pc:spChg chg="mod topLvl">
          <ac:chgData name="Ghosh, Pritam (UT-ITC)" userId="cd6f80bc-c522-45f3-b1a7-d07dea7c6c25" providerId="ADAL" clId="{34709E65-5DDE-4FDE-9154-EB06CC83569E}" dt="2025-09-19T12:27:32.406" v="3137" actId="165"/>
          <ac:spMkLst>
            <pc:docMk/>
            <pc:sldMk cId="1145367155" sldId="274"/>
            <ac:spMk id="82" creationId="{9C88794A-140B-1828-5557-8544AD53E482}"/>
          </ac:spMkLst>
        </pc:spChg>
        <pc:spChg chg="mod">
          <ac:chgData name="Ghosh, Pritam (UT-ITC)" userId="cd6f80bc-c522-45f3-b1a7-d07dea7c6c25" providerId="ADAL" clId="{34709E65-5DDE-4FDE-9154-EB06CC83569E}" dt="2025-09-19T14:48:38.926" v="3561" actId="164"/>
          <ac:spMkLst>
            <pc:docMk/>
            <pc:sldMk cId="1145367155" sldId="274"/>
            <ac:spMk id="83" creationId="{3ADD060D-BD38-FAB5-C2F7-E6D85D5717ED}"/>
          </ac:spMkLst>
        </pc:spChg>
        <pc:spChg chg="mod">
          <ac:chgData name="Ghosh, Pritam (UT-ITC)" userId="cd6f80bc-c522-45f3-b1a7-d07dea7c6c25" providerId="ADAL" clId="{34709E65-5DDE-4FDE-9154-EB06CC83569E}" dt="2025-09-19T14:47:51.357" v="3554" actId="164"/>
          <ac:spMkLst>
            <pc:docMk/>
            <pc:sldMk cId="1145367155" sldId="274"/>
            <ac:spMk id="87" creationId="{A27ED8BB-F76F-ED59-6CB4-5AAF16223A88}"/>
          </ac:spMkLst>
        </pc:spChg>
        <pc:spChg chg="mod">
          <ac:chgData name="Ghosh, Pritam (UT-ITC)" userId="cd6f80bc-c522-45f3-b1a7-d07dea7c6c25" providerId="ADAL" clId="{34709E65-5DDE-4FDE-9154-EB06CC83569E}" dt="2025-09-19T07:18:57.644" v="35" actId="165"/>
          <ac:spMkLst>
            <pc:docMk/>
            <pc:sldMk cId="1145367155" sldId="274"/>
            <ac:spMk id="88" creationId="{09EA2FC1-315B-5B5F-DB99-259FD99DAE2C}"/>
          </ac:spMkLst>
        </pc:spChg>
        <pc:spChg chg="mod topLvl">
          <ac:chgData name="Ghosh, Pritam (UT-ITC)" userId="cd6f80bc-c522-45f3-b1a7-d07dea7c6c25" providerId="ADAL" clId="{34709E65-5DDE-4FDE-9154-EB06CC83569E}" dt="2025-09-19T14:47:51.357" v="3554" actId="164"/>
          <ac:spMkLst>
            <pc:docMk/>
            <pc:sldMk cId="1145367155" sldId="274"/>
            <ac:spMk id="89" creationId="{48F9B6C3-CB5C-3C19-BD18-0508FFC7B97F}"/>
          </ac:spMkLst>
        </pc:spChg>
        <pc:spChg chg="mod">
          <ac:chgData name="Ghosh, Pritam (UT-ITC)" userId="cd6f80bc-c522-45f3-b1a7-d07dea7c6c25" providerId="ADAL" clId="{34709E65-5DDE-4FDE-9154-EB06CC83569E}" dt="2025-09-19T14:47:32.048" v="3551" actId="164"/>
          <ac:spMkLst>
            <pc:docMk/>
            <pc:sldMk cId="1145367155" sldId="274"/>
            <ac:spMk id="93" creationId="{147E072B-9D9C-2A5E-A4A3-750C56F1F369}"/>
          </ac:spMkLst>
        </pc:spChg>
        <pc:spChg chg="mod">
          <ac:chgData name="Ghosh, Pritam (UT-ITC)" userId="cd6f80bc-c522-45f3-b1a7-d07dea7c6c25" providerId="ADAL" clId="{34709E65-5DDE-4FDE-9154-EB06CC83569E}" dt="2025-09-19T12:12:51.167" v="3093" actId="165"/>
          <ac:spMkLst>
            <pc:docMk/>
            <pc:sldMk cId="1145367155" sldId="274"/>
            <ac:spMk id="94" creationId="{C6A577D2-E5E9-D2D3-0066-14223FF280F3}"/>
          </ac:spMkLst>
        </pc:spChg>
        <pc:spChg chg="mod">
          <ac:chgData name="Ghosh, Pritam (UT-ITC)" userId="cd6f80bc-c522-45f3-b1a7-d07dea7c6c25" providerId="ADAL" clId="{34709E65-5DDE-4FDE-9154-EB06CC83569E}" dt="2025-09-19T14:47:32.048" v="3551" actId="164"/>
          <ac:spMkLst>
            <pc:docMk/>
            <pc:sldMk cId="1145367155" sldId="274"/>
            <ac:spMk id="95" creationId="{8A8C2330-39A1-AF05-BCC4-34D7B4A33C3D}"/>
          </ac:spMkLst>
        </pc:spChg>
        <pc:spChg chg="mod">
          <ac:chgData name="Ghosh, Pritam (UT-ITC)" userId="cd6f80bc-c522-45f3-b1a7-d07dea7c6c25" providerId="ADAL" clId="{34709E65-5DDE-4FDE-9154-EB06CC83569E}" dt="2025-09-19T14:47:26.031" v="3550" actId="164"/>
          <ac:spMkLst>
            <pc:docMk/>
            <pc:sldMk cId="1145367155" sldId="274"/>
            <ac:spMk id="99" creationId="{EC48645A-DC0F-E277-7EE2-7D0E3ED5A96D}"/>
          </ac:spMkLst>
        </pc:spChg>
        <pc:spChg chg="mod">
          <ac:chgData name="Ghosh, Pritam (UT-ITC)" userId="cd6f80bc-c522-45f3-b1a7-d07dea7c6c25" providerId="ADAL" clId="{34709E65-5DDE-4FDE-9154-EB06CC83569E}" dt="2025-09-19T14:47:26.031" v="3550" actId="164"/>
          <ac:spMkLst>
            <pc:docMk/>
            <pc:sldMk cId="1145367155" sldId="274"/>
            <ac:spMk id="101" creationId="{7D2A23AA-2009-6A6C-B345-D7BEE4A5FDE2}"/>
          </ac:spMkLst>
        </pc:spChg>
        <pc:spChg chg="mod">
          <ac:chgData name="Ghosh, Pritam (UT-ITC)" userId="cd6f80bc-c522-45f3-b1a7-d07dea7c6c25" providerId="ADAL" clId="{34709E65-5DDE-4FDE-9154-EB06CC83569E}" dt="2025-09-19T14:48:23.937" v="3559" actId="164"/>
          <ac:spMkLst>
            <pc:docMk/>
            <pc:sldMk cId="1145367155" sldId="274"/>
            <ac:spMk id="105" creationId="{E52E495C-3215-B512-3E03-18CFEA58510B}"/>
          </ac:spMkLst>
        </pc:spChg>
        <pc:spChg chg="mod">
          <ac:chgData name="Ghosh, Pritam (UT-ITC)" userId="cd6f80bc-c522-45f3-b1a7-d07dea7c6c25" providerId="ADAL" clId="{34709E65-5DDE-4FDE-9154-EB06CC83569E}" dt="2025-09-19T14:48:23.937" v="3559" actId="164"/>
          <ac:spMkLst>
            <pc:docMk/>
            <pc:sldMk cId="1145367155" sldId="274"/>
            <ac:spMk id="107" creationId="{74C0F49D-BE07-69E1-D454-6094E7B04E61}"/>
          </ac:spMkLst>
        </pc:spChg>
        <pc:spChg chg="mod topLvl">
          <ac:chgData name="Ghosh, Pritam (UT-ITC)" userId="cd6f80bc-c522-45f3-b1a7-d07dea7c6c25" providerId="ADAL" clId="{34709E65-5DDE-4FDE-9154-EB06CC83569E}" dt="2025-09-19T14:49:02.569" v="3564" actId="164"/>
          <ac:spMkLst>
            <pc:docMk/>
            <pc:sldMk cId="1145367155" sldId="274"/>
            <ac:spMk id="111" creationId="{7CF43DB9-3DA6-F7CC-7506-1B34F7AA37E5}"/>
          </ac:spMkLst>
        </pc:spChg>
        <pc:spChg chg="mod topLvl">
          <ac:chgData name="Ghosh, Pritam (UT-ITC)" userId="cd6f80bc-c522-45f3-b1a7-d07dea7c6c25" providerId="ADAL" clId="{34709E65-5DDE-4FDE-9154-EB06CC83569E}" dt="2025-09-19T14:49:02.569" v="3564" actId="164"/>
          <ac:spMkLst>
            <pc:docMk/>
            <pc:sldMk cId="1145367155" sldId="274"/>
            <ac:spMk id="112" creationId="{621A259A-51A9-C76E-A3F8-70A072B00D45}"/>
          </ac:spMkLst>
        </pc:spChg>
        <pc:spChg chg="mod">
          <ac:chgData name="Ghosh, Pritam (UT-ITC)" userId="cd6f80bc-c522-45f3-b1a7-d07dea7c6c25" providerId="ADAL" clId="{34709E65-5DDE-4FDE-9154-EB06CC83569E}" dt="2025-09-19T14:49:02.569" v="3564" actId="164"/>
          <ac:spMkLst>
            <pc:docMk/>
            <pc:sldMk cId="1145367155" sldId="274"/>
            <ac:spMk id="113" creationId="{7EE90BBB-5896-92FA-9431-F4EBAFCDA4CD}"/>
          </ac:spMkLst>
        </pc:spChg>
        <pc:spChg chg="mod">
          <ac:chgData name="Ghosh, Pritam (UT-ITC)" userId="cd6f80bc-c522-45f3-b1a7-d07dea7c6c25" providerId="ADAL" clId="{34709E65-5DDE-4FDE-9154-EB06CC83569E}" dt="2025-09-19T14:49:07.475" v="3565" actId="164"/>
          <ac:spMkLst>
            <pc:docMk/>
            <pc:sldMk cId="1145367155" sldId="274"/>
            <ac:spMk id="117" creationId="{0DBF82EC-9CA1-A080-76F4-872A412939E1}"/>
          </ac:spMkLst>
        </pc:spChg>
        <pc:spChg chg="mod topLvl">
          <ac:chgData name="Ghosh, Pritam (UT-ITC)" userId="cd6f80bc-c522-45f3-b1a7-d07dea7c6c25" providerId="ADAL" clId="{34709E65-5DDE-4FDE-9154-EB06CC83569E}" dt="2025-09-19T14:49:07.475" v="3565" actId="164"/>
          <ac:spMkLst>
            <pc:docMk/>
            <pc:sldMk cId="1145367155" sldId="274"/>
            <ac:spMk id="119" creationId="{EA559341-4787-B778-F6D7-E1AE91883068}"/>
          </ac:spMkLst>
        </pc:spChg>
        <pc:spChg chg="mod">
          <ac:chgData name="Ghosh, Pritam (UT-ITC)" userId="cd6f80bc-c522-45f3-b1a7-d07dea7c6c25" providerId="ADAL" clId="{34709E65-5DDE-4FDE-9154-EB06CC83569E}" dt="2025-09-19T14:48:17.898" v="3558" actId="164"/>
          <ac:spMkLst>
            <pc:docMk/>
            <pc:sldMk cId="1145367155" sldId="274"/>
            <ac:spMk id="123" creationId="{3D4C172F-31B6-5897-0A90-C6491C3A1E31}"/>
          </ac:spMkLst>
        </pc:spChg>
        <pc:spChg chg="mod topLvl">
          <ac:chgData name="Ghosh, Pritam (UT-ITC)" userId="cd6f80bc-c522-45f3-b1a7-d07dea7c6c25" providerId="ADAL" clId="{34709E65-5DDE-4FDE-9154-EB06CC83569E}" dt="2025-09-19T12:27:32.406" v="3137" actId="165"/>
          <ac:spMkLst>
            <pc:docMk/>
            <pc:sldMk cId="1145367155" sldId="274"/>
            <ac:spMk id="124" creationId="{E9723365-FEC0-4E9A-1BF5-47EF2C51EC64}"/>
          </ac:spMkLst>
        </pc:spChg>
        <pc:spChg chg="mod">
          <ac:chgData name="Ghosh, Pritam (UT-ITC)" userId="cd6f80bc-c522-45f3-b1a7-d07dea7c6c25" providerId="ADAL" clId="{34709E65-5DDE-4FDE-9154-EB06CC83569E}" dt="2025-09-19T14:48:17.898" v="3558" actId="164"/>
          <ac:spMkLst>
            <pc:docMk/>
            <pc:sldMk cId="1145367155" sldId="274"/>
            <ac:spMk id="125" creationId="{FD5173D5-3293-8398-2A9D-D2B5741A4B82}"/>
          </ac:spMkLst>
        </pc:spChg>
        <pc:spChg chg="mod">
          <ac:chgData name="Ghosh, Pritam (UT-ITC)" userId="cd6f80bc-c522-45f3-b1a7-d07dea7c6c25" providerId="ADAL" clId="{34709E65-5DDE-4FDE-9154-EB06CC83569E}" dt="2025-09-19T14:47:26.031" v="3550" actId="164"/>
          <ac:spMkLst>
            <pc:docMk/>
            <pc:sldMk cId="1145367155" sldId="274"/>
            <ac:spMk id="126" creationId="{58A5753A-5C51-1790-1276-536117FFC95D}"/>
          </ac:spMkLst>
        </pc:spChg>
        <pc:spChg chg="mod">
          <ac:chgData name="Ghosh, Pritam (UT-ITC)" userId="cd6f80bc-c522-45f3-b1a7-d07dea7c6c25" providerId="ADAL" clId="{34709E65-5DDE-4FDE-9154-EB06CC83569E}" dt="2025-09-19T14:47:32.048" v="3551" actId="164"/>
          <ac:spMkLst>
            <pc:docMk/>
            <pc:sldMk cId="1145367155" sldId="274"/>
            <ac:spMk id="127" creationId="{6849C15C-A5BD-6565-1CD9-77FF47C34384}"/>
          </ac:spMkLst>
        </pc:spChg>
        <pc:spChg chg="mod">
          <ac:chgData name="Ghosh, Pritam (UT-ITC)" userId="cd6f80bc-c522-45f3-b1a7-d07dea7c6c25" providerId="ADAL" clId="{34709E65-5DDE-4FDE-9154-EB06CC83569E}" dt="2025-09-19T14:47:38.186" v="3552" actId="164"/>
          <ac:spMkLst>
            <pc:docMk/>
            <pc:sldMk cId="1145367155" sldId="274"/>
            <ac:spMk id="128" creationId="{C1B69971-73E9-CDC4-5E86-0E0B06CB43FA}"/>
          </ac:spMkLst>
        </pc:spChg>
        <pc:spChg chg="mod">
          <ac:chgData name="Ghosh, Pritam (UT-ITC)" userId="cd6f80bc-c522-45f3-b1a7-d07dea7c6c25" providerId="ADAL" clId="{34709E65-5DDE-4FDE-9154-EB06CC83569E}" dt="2025-09-19T14:47:44.558" v="3553" actId="164"/>
          <ac:spMkLst>
            <pc:docMk/>
            <pc:sldMk cId="1145367155" sldId="274"/>
            <ac:spMk id="129" creationId="{70B009A0-8929-B7AB-03AF-4DB87009E447}"/>
          </ac:spMkLst>
        </pc:spChg>
        <pc:spChg chg="mod">
          <ac:chgData name="Ghosh, Pritam (UT-ITC)" userId="cd6f80bc-c522-45f3-b1a7-d07dea7c6c25" providerId="ADAL" clId="{34709E65-5DDE-4FDE-9154-EB06CC83569E}" dt="2025-09-19T14:47:51.357" v="3554" actId="164"/>
          <ac:spMkLst>
            <pc:docMk/>
            <pc:sldMk cId="1145367155" sldId="274"/>
            <ac:spMk id="130" creationId="{30AB7D66-C57D-FBE6-4D9F-656F9BE285B6}"/>
          </ac:spMkLst>
        </pc:spChg>
        <pc:spChg chg="mod topLvl">
          <ac:chgData name="Ghosh, Pritam (UT-ITC)" userId="cd6f80bc-c522-45f3-b1a7-d07dea7c6c25" providerId="ADAL" clId="{34709E65-5DDE-4FDE-9154-EB06CC83569E}" dt="2025-09-19T14:47:57.461" v="3555" actId="164"/>
          <ac:spMkLst>
            <pc:docMk/>
            <pc:sldMk cId="1145367155" sldId="274"/>
            <ac:spMk id="131" creationId="{34BEA15C-ADCD-0508-29BF-0F20DA7D2CF9}"/>
          </ac:spMkLst>
        </pc:spChg>
        <pc:spChg chg="mod">
          <ac:chgData name="Ghosh, Pritam (UT-ITC)" userId="cd6f80bc-c522-45f3-b1a7-d07dea7c6c25" providerId="ADAL" clId="{34709E65-5DDE-4FDE-9154-EB06CC83569E}" dt="2025-09-19T14:48:03.537" v="3556" actId="164"/>
          <ac:spMkLst>
            <pc:docMk/>
            <pc:sldMk cId="1145367155" sldId="274"/>
            <ac:spMk id="132" creationId="{D6E6A308-3CEF-39F2-092F-3D8501CEFF09}"/>
          </ac:spMkLst>
        </pc:spChg>
        <pc:spChg chg="mod topLvl">
          <ac:chgData name="Ghosh, Pritam (UT-ITC)" userId="cd6f80bc-c522-45f3-b1a7-d07dea7c6c25" providerId="ADAL" clId="{34709E65-5DDE-4FDE-9154-EB06CC83569E}" dt="2025-09-19T14:48:11.491" v="3557" actId="164"/>
          <ac:spMkLst>
            <pc:docMk/>
            <pc:sldMk cId="1145367155" sldId="274"/>
            <ac:spMk id="133" creationId="{AD2BBFF8-473A-B7F9-4B6E-DEC286A0487F}"/>
          </ac:spMkLst>
        </pc:spChg>
        <pc:spChg chg="mod topLvl">
          <ac:chgData name="Ghosh, Pritam (UT-ITC)" userId="cd6f80bc-c522-45f3-b1a7-d07dea7c6c25" providerId="ADAL" clId="{34709E65-5DDE-4FDE-9154-EB06CC83569E}" dt="2025-09-19T14:48:38.926" v="3561" actId="164"/>
          <ac:spMkLst>
            <pc:docMk/>
            <pc:sldMk cId="1145367155" sldId="274"/>
            <ac:spMk id="134" creationId="{82916A27-BCC0-B58B-F67E-197E744287EF}"/>
          </ac:spMkLst>
        </pc:spChg>
        <pc:spChg chg="mod">
          <ac:chgData name="Ghosh, Pritam (UT-ITC)" userId="cd6f80bc-c522-45f3-b1a7-d07dea7c6c25" providerId="ADAL" clId="{34709E65-5DDE-4FDE-9154-EB06CC83569E}" dt="2025-09-19T14:48:31.257" v="3560" actId="164"/>
          <ac:spMkLst>
            <pc:docMk/>
            <pc:sldMk cId="1145367155" sldId="274"/>
            <ac:spMk id="135" creationId="{EB4372C7-2DF1-0082-A3C7-28C34F9B6FF9}"/>
          </ac:spMkLst>
        </pc:spChg>
        <pc:spChg chg="mod">
          <ac:chgData name="Ghosh, Pritam (UT-ITC)" userId="cd6f80bc-c522-45f3-b1a7-d07dea7c6c25" providerId="ADAL" clId="{34709E65-5DDE-4FDE-9154-EB06CC83569E}" dt="2025-09-19T14:48:23.937" v="3559" actId="164"/>
          <ac:spMkLst>
            <pc:docMk/>
            <pc:sldMk cId="1145367155" sldId="274"/>
            <ac:spMk id="136" creationId="{D3903737-1859-732C-37F9-495B1BEBDDF7}"/>
          </ac:spMkLst>
        </pc:spChg>
        <pc:spChg chg="mod">
          <ac:chgData name="Ghosh, Pritam (UT-ITC)" userId="cd6f80bc-c522-45f3-b1a7-d07dea7c6c25" providerId="ADAL" clId="{34709E65-5DDE-4FDE-9154-EB06CC83569E}" dt="2025-09-19T14:48:17.898" v="3558" actId="164"/>
          <ac:spMkLst>
            <pc:docMk/>
            <pc:sldMk cId="1145367155" sldId="274"/>
            <ac:spMk id="137" creationId="{D11EDEBC-0293-058F-D587-8A8EA0172689}"/>
          </ac:spMkLst>
        </pc:spChg>
        <pc:spChg chg="mod">
          <ac:chgData name="Ghosh, Pritam (UT-ITC)" userId="cd6f80bc-c522-45f3-b1a7-d07dea7c6c25" providerId="ADAL" clId="{34709E65-5DDE-4FDE-9154-EB06CC83569E}" dt="2025-09-19T14:48:46.321" v="3562" actId="164"/>
          <ac:spMkLst>
            <pc:docMk/>
            <pc:sldMk cId="1145367155" sldId="274"/>
            <ac:spMk id="138" creationId="{8BDE9EE5-5770-3FFD-C16C-7E6BAEB4930E}"/>
          </ac:spMkLst>
        </pc:spChg>
        <pc:spChg chg="mod topLvl">
          <ac:chgData name="Ghosh, Pritam (UT-ITC)" userId="cd6f80bc-c522-45f3-b1a7-d07dea7c6c25" providerId="ADAL" clId="{34709E65-5DDE-4FDE-9154-EB06CC83569E}" dt="2025-09-19T14:48:56.771" v="3563" actId="164"/>
          <ac:spMkLst>
            <pc:docMk/>
            <pc:sldMk cId="1145367155" sldId="274"/>
            <ac:spMk id="139" creationId="{5F5CE247-CCD9-F57F-6FD3-8A6891822F9C}"/>
          </ac:spMkLst>
        </pc:spChg>
        <pc:spChg chg="mod topLvl">
          <ac:chgData name="Ghosh, Pritam (UT-ITC)" userId="cd6f80bc-c522-45f3-b1a7-d07dea7c6c25" providerId="ADAL" clId="{34709E65-5DDE-4FDE-9154-EB06CC83569E}" dt="2025-09-19T14:49:02.569" v="3564" actId="164"/>
          <ac:spMkLst>
            <pc:docMk/>
            <pc:sldMk cId="1145367155" sldId="274"/>
            <ac:spMk id="140" creationId="{9C2737DD-510B-C17B-87C6-0DDA1800799F}"/>
          </ac:spMkLst>
        </pc:spChg>
        <pc:spChg chg="mod">
          <ac:chgData name="Ghosh, Pritam (UT-ITC)" userId="cd6f80bc-c522-45f3-b1a7-d07dea7c6c25" providerId="ADAL" clId="{34709E65-5DDE-4FDE-9154-EB06CC83569E}" dt="2025-09-19T14:49:07.475" v="3565" actId="164"/>
          <ac:spMkLst>
            <pc:docMk/>
            <pc:sldMk cId="1145367155" sldId="274"/>
            <ac:spMk id="141" creationId="{21DCE1DA-2741-E315-291A-6F4A31CCA0FE}"/>
          </ac:spMkLst>
        </pc:spChg>
        <pc:grpChg chg="add mod">
          <ac:chgData name="Ghosh, Pritam (UT-ITC)" userId="cd6f80bc-c522-45f3-b1a7-d07dea7c6c25" providerId="ADAL" clId="{34709E65-5DDE-4FDE-9154-EB06CC83569E}" dt="2025-09-19T14:47:26.031" v="3550" actId="164"/>
          <ac:grpSpMkLst>
            <pc:docMk/>
            <pc:sldMk cId="1145367155" sldId="274"/>
            <ac:grpSpMk id="2" creationId="{A8CBD91F-85DD-6859-D255-BC59E5176094}"/>
          </ac:grpSpMkLst>
        </pc:grpChg>
        <pc:grpChg chg="add mod">
          <ac:chgData name="Ghosh, Pritam (UT-ITC)" userId="cd6f80bc-c522-45f3-b1a7-d07dea7c6c25" providerId="ADAL" clId="{34709E65-5DDE-4FDE-9154-EB06CC83569E}" dt="2025-09-19T14:47:32.048" v="3551" actId="164"/>
          <ac:grpSpMkLst>
            <pc:docMk/>
            <pc:sldMk cId="1145367155" sldId="274"/>
            <ac:grpSpMk id="4" creationId="{C2F7976A-C425-71F5-98AE-A175C92C5B62}"/>
          </ac:grpSpMkLst>
        </pc:grpChg>
        <pc:grpChg chg="add mod">
          <ac:chgData name="Ghosh, Pritam (UT-ITC)" userId="cd6f80bc-c522-45f3-b1a7-d07dea7c6c25" providerId="ADAL" clId="{34709E65-5DDE-4FDE-9154-EB06CC83569E}" dt="2025-09-19T14:47:38.186" v="3552" actId="164"/>
          <ac:grpSpMkLst>
            <pc:docMk/>
            <pc:sldMk cId="1145367155" sldId="274"/>
            <ac:grpSpMk id="5" creationId="{5828DDCD-C1AC-018A-8437-72C032AF1D80}"/>
          </ac:grpSpMkLst>
        </pc:grpChg>
        <pc:grpChg chg="add mod">
          <ac:chgData name="Ghosh, Pritam (UT-ITC)" userId="cd6f80bc-c522-45f3-b1a7-d07dea7c6c25" providerId="ADAL" clId="{34709E65-5DDE-4FDE-9154-EB06CC83569E}" dt="2025-09-19T14:47:44.558" v="3553" actId="164"/>
          <ac:grpSpMkLst>
            <pc:docMk/>
            <pc:sldMk cId="1145367155" sldId="274"/>
            <ac:grpSpMk id="6" creationId="{25C644AA-AC27-0267-A808-20BFD1B8BD97}"/>
          </ac:grpSpMkLst>
        </pc:grpChg>
        <pc:grpChg chg="add mod">
          <ac:chgData name="Ghosh, Pritam (UT-ITC)" userId="cd6f80bc-c522-45f3-b1a7-d07dea7c6c25" providerId="ADAL" clId="{34709E65-5DDE-4FDE-9154-EB06CC83569E}" dt="2025-09-19T14:47:51.357" v="3554" actId="164"/>
          <ac:grpSpMkLst>
            <pc:docMk/>
            <pc:sldMk cId="1145367155" sldId="274"/>
            <ac:grpSpMk id="7" creationId="{4E7B3E9E-4BE0-2BF1-DE09-DE5EE3ADCA65}"/>
          </ac:grpSpMkLst>
        </pc:grpChg>
        <pc:grpChg chg="add mod">
          <ac:chgData name="Ghosh, Pritam (UT-ITC)" userId="cd6f80bc-c522-45f3-b1a7-d07dea7c6c25" providerId="ADAL" clId="{34709E65-5DDE-4FDE-9154-EB06CC83569E}" dt="2025-09-19T14:47:57.461" v="3555" actId="164"/>
          <ac:grpSpMkLst>
            <pc:docMk/>
            <pc:sldMk cId="1145367155" sldId="274"/>
            <ac:grpSpMk id="8" creationId="{9D058CBA-1B2B-315C-FEDB-1C626E22F3FD}"/>
          </ac:grpSpMkLst>
        </pc:grpChg>
        <pc:grpChg chg="add mod">
          <ac:chgData name="Ghosh, Pritam (UT-ITC)" userId="cd6f80bc-c522-45f3-b1a7-d07dea7c6c25" providerId="ADAL" clId="{34709E65-5DDE-4FDE-9154-EB06CC83569E}" dt="2025-09-19T14:48:03.537" v="3556" actId="164"/>
          <ac:grpSpMkLst>
            <pc:docMk/>
            <pc:sldMk cId="1145367155" sldId="274"/>
            <ac:grpSpMk id="9" creationId="{2BF912BA-F34F-C48B-E05F-8AD961E3ACF5}"/>
          </ac:grpSpMkLst>
        </pc:grpChg>
        <pc:grpChg chg="add mod">
          <ac:chgData name="Ghosh, Pritam (UT-ITC)" userId="cd6f80bc-c522-45f3-b1a7-d07dea7c6c25" providerId="ADAL" clId="{34709E65-5DDE-4FDE-9154-EB06CC83569E}" dt="2025-09-19T14:48:11.491" v="3557" actId="164"/>
          <ac:grpSpMkLst>
            <pc:docMk/>
            <pc:sldMk cId="1145367155" sldId="274"/>
            <ac:grpSpMk id="10" creationId="{67F7B1FE-DAB4-09C8-4317-2BD2DEC71917}"/>
          </ac:grpSpMkLst>
        </pc:grpChg>
        <pc:grpChg chg="add mod">
          <ac:chgData name="Ghosh, Pritam (UT-ITC)" userId="cd6f80bc-c522-45f3-b1a7-d07dea7c6c25" providerId="ADAL" clId="{34709E65-5DDE-4FDE-9154-EB06CC83569E}" dt="2025-09-19T14:48:17.898" v="3558" actId="164"/>
          <ac:grpSpMkLst>
            <pc:docMk/>
            <pc:sldMk cId="1145367155" sldId="274"/>
            <ac:grpSpMk id="11" creationId="{019411E9-75B9-2E18-24EA-A0E2A164AF65}"/>
          </ac:grpSpMkLst>
        </pc:grpChg>
        <pc:grpChg chg="add mod">
          <ac:chgData name="Ghosh, Pritam (UT-ITC)" userId="cd6f80bc-c522-45f3-b1a7-d07dea7c6c25" providerId="ADAL" clId="{34709E65-5DDE-4FDE-9154-EB06CC83569E}" dt="2025-09-19T14:48:23.937" v="3559" actId="164"/>
          <ac:grpSpMkLst>
            <pc:docMk/>
            <pc:sldMk cId="1145367155" sldId="274"/>
            <ac:grpSpMk id="12" creationId="{CC541E61-DE6B-845B-85A3-19859425C98F}"/>
          </ac:grpSpMkLst>
        </pc:grpChg>
        <pc:grpChg chg="add mod">
          <ac:chgData name="Ghosh, Pritam (UT-ITC)" userId="cd6f80bc-c522-45f3-b1a7-d07dea7c6c25" providerId="ADAL" clId="{34709E65-5DDE-4FDE-9154-EB06CC83569E}" dt="2025-09-19T14:48:31.257" v="3560" actId="164"/>
          <ac:grpSpMkLst>
            <pc:docMk/>
            <pc:sldMk cId="1145367155" sldId="274"/>
            <ac:grpSpMk id="13" creationId="{F790567B-134F-1A0D-2461-FF3157CA1E5D}"/>
          </ac:grpSpMkLst>
        </pc:grpChg>
        <pc:grpChg chg="add mod">
          <ac:chgData name="Ghosh, Pritam (UT-ITC)" userId="cd6f80bc-c522-45f3-b1a7-d07dea7c6c25" providerId="ADAL" clId="{34709E65-5DDE-4FDE-9154-EB06CC83569E}" dt="2025-09-19T14:48:38.926" v="3561" actId="164"/>
          <ac:grpSpMkLst>
            <pc:docMk/>
            <pc:sldMk cId="1145367155" sldId="274"/>
            <ac:grpSpMk id="14" creationId="{159D91F4-CD6D-6052-908E-04AC343CC536}"/>
          </ac:grpSpMkLst>
        </pc:grpChg>
        <pc:grpChg chg="add mod">
          <ac:chgData name="Ghosh, Pritam (UT-ITC)" userId="cd6f80bc-c522-45f3-b1a7-d07dea7c6c25" providerId="ADAL" clId="{34709E65-5DDE-4FDE-9154-EB06CC83569E}" dt="2025-09-19T14:48:46.321" v="3562" actId="164"/>
          <ac:grpSpMkLst>
            <pc:docMk/>
            <pc:sldMk cId="1145367155" sldId="274"/>
            <ac:grpSpMk id="15" creationId="{5DD54F21-C561-C3EC-CE83-B22B079D6DD0}"/>
          </ac:grpSpMkLst>
        </pc:grpChg>
        <pc:grpChg chg="add mod">
          <ac:chgData name="Ghosh, Pritam (UT-ITC)" userId="cd6f80bc-c522-45f3-b1a7-d07dea7c6c25" providerId="ADAL" clId="{34709E65-5DDE-4FDE-9154-EB06CC83569E}" dt="2025-09-19T14:48:56.771" v="3563" actId="164"/>
          <ac:grpSpMkLst>
            <pc:docMk/>
            <pc:sldMk cId="1145367155" sldId="274"/>
            <ac:grpSpMk id="16" creationId="{ED9D09F9-243E-0A86-80F3-5412134A2B13}"/>
          </ac:grpSpMkLst>
        </pc:grpChg>
        <pc:grpChg chg="add mod">
          <ac:chgData name="Ghosh, Pritam (UT-ITC)" userId="cd6f80bc-c522-45f3-b1a7-d07dea7c6c25" providerId="ADAL" clId="{34709E65-5DDE-4FDE-9154-EB06CC83569E}" dt="2025-09-19T14:49:02.569" v="3564" actId="164"/>
          <ac:grpSpMkLst>
            <pc:docMk/>
            <pc:sldMk cId="1145367155" sldId="274"/>
            <ac:grpSpMk id="17" creationId="{E56801E4-ACD6-BBF7-85D9-3DC96166DF49}"/>
          </ac:grpSpMkLst>
        </pc:grpChg>
        <pc:grpChg chg="add mod">
          <ac:chgData name="Ghosh, Pritam (UT-ITC)" userId="cd6f80bc-c522-45f3-b1a7-d07dea7c6c25" providerId="ADAL" clId="{34709E65-5DDE-4FDE-9154-EB06CC83569E}" dt="2025-09-19T14:49:07.475" v="3565" actId="164"/>
          <ac:grpSpMkLst>
            <pc:docMk/>
            <pc:sldMk cId="1145367155" sldId="274"/>
            <ac:grpSpMk id="18" creationId="{E10A8BD4-A4AA-CEA3-3A3F-8F6AADEC49D7}"/>
          </ac:grpSpMkLst>
        </pc:grpChg>
        <pc:picChg chg="mod">
          <ac:chgData name="Ghosh, Pritam (UT-ITC)" userId="cd6f80bc-c522-45f3-b1a7-d07dea7c6c25" providerId="ADAL" clId="{34709E65-5DDE-4FDE-9154-EB06CC83569E}" dt="2025-09-19T14:48:03.537" v="3556" actId="164"/>
          <ac:picMkLst>
            <pc:docMk/>
            <pc:sldMk cId="1145367155" sldId="274"/>
            <ac:picMk id="3" creationId="{8BCEF8C3-ACF0-0A6C-4028-E802734B2B85}"/>
          </ac:picMkLst>
        </pc:picChg>
        <pc:picChg chg="mod">
          <ac:chgData name="Ghosh, Pritam (UT-ITC)" userId="cd6f80bc-c522-45f3-b1a7-d07dea7c6c25" providerId="ADAL" clId="{34709E65-5DDE-4FDE-9154-EB06CC83569E}" dt="2025-09-19T14:48:11.491" v="3557" actId="164"/>
          <ac:picMkLst>
            <pc:docMk/>
            <pc:sldMk cId="1145367155" sldId="274"/>
            <ac:picMk id="37" creationId="{C7D726F2-B77C-D6B7-D9C8-2B4D7C6BE628}"/>
          </ac:picMkLst>
        </pc:picChg>
        <pc:picChg chg="mod">
          <ac:chgData name="Ghosh, Pritam (UT-ITC)" userId="cd6f80bc-c522-45f3-b1a7-d07dea7c6c25" providerId="ADAL" clId="{34709E65-5DDE-4FDE-9154-EB06CC83569E}" dt="2025-09-19T14:47:44.558" v="3553" actId="164"/>
          <ac:picMkLst>
            <pc:docMk/>
            <pc:sldMk cId="1145367155" sldId="274"/>
            <ac:picMk id="43" creationId="{F1E83A3E-879B-B0D4-B71C-40684A6A4E5B}"/>
          </ac:picMkLst>
        </pc:picChg>
        <pc:picChg chg="mod">
          <ac:chgData name="Ghosh, Pritam (UT-ITC)" userId="cd6f80bc-c522-45f3-b1a7-d07dea7c6c25" providerId="ADAL" clId="{34709E65-5DDE-4FDE-9154-EB06CC83569E}" dt="2025-09-19T14:47:38.186" v="3552" actId="164"/>
          <ac:picMkLst>
            <pc:docMk/>
            <pc:sldMk cId="1145367155" sldId="274"/>
            <ac:picMk id="49" creationId="{9B7D5658-A8DE-17FD-11E1-D8DE053697DC}"/>
          </ac:picMkLst>
        </pc:picChg>
        <pc:picChg chg="mod">
          <ac:chgData name="Ghosh, Pritam (UT-ITC)" userId="cd6f80bc-c522-45f3-b1a7-d07dea7c6c25" providerId="ADAL" clId="{34709E65-5DDE-4FDE-9154-EB06CC83569E}" dt="2025-09-19T14:48:56.771" v="3563" actId="164"/>
          <ac:picMkLst>
            <pc:docMk/>
            <pc:sldMk cId="1145367155" sldId="274"/>
            <ac:picMk id="55" creationId="{4D64A587-38CA-C2D0-844A-7533E4BB7DF0}"/>
          </ac:picMkLst>
        </pc:picChg>
        <pc:picChg chg="mod">
          <ac:chgData name="Ghosh, Pritam (UT-ITC)" userId="cd6f80bc-c522-45f3-b1a7-d07dea7c6c25" providerId="ADAL" clId="{34709E65-5DDE-4FDE-9154-EB06CC83569E}" dt="2025-09-19T14:48:31.257" v="3560" actId="164"/>
          <ac:picMkLst>
            <pc:docMk/>
            <pc:sldMk cId="1145367155" sldId="274"/>
            <ac:picMk id="61" creationId="{2DE8CE4D-C90A-62D8-4118-36A9F51D2313}"/>
          </ac:picMkLst>
        </pc:picChg>
        <pc:picChg chg="mod">
          <ac:chgData name="Ghosh, Pritam (UT-ITC)" userId="cd6f80bc-c522-45f3-b1a7-d07dea7c6c25" providerId="ADAL" clId="{34709E65-5DDE-4FDE-9154-EB06CC83569E}" dt="2025-09-19T14:47:57.461" v="3555" actId="164"/>
          <ac:picMkLst>
            <pc:docMk/>
            <pc:sldMk cId="1145367155" sldId="274"/>
            <ac:picMk id="67" creationId="{B3E89E12-02C3-286D-1F7D-874C45045AB0}"/>
          </ac:picMkLst>
        </pc:picChg>
        <pc:picChg chg="mod">
          <ac:chgData name="Ghosh, Pritam (UT-ITC)" userId="cd6f80bc-c522-45f3-b1a7-d07dea7c6c25" providerId="ADAL" clId="{34709E65-5DDE-4FDE-9154-EB06CC83569E}" dt="2025-09-19T14:48:46.321" v="3562" actId="164"/>
          <ac:picMkLst>
            <pc:docMk/>
            <pc:sldMk cId="1145367155" sldId="274"/>
            <ac:picMk id="73" creationId="{CF2D6641-C9AD-92D9-947D-5AAD00EE862D}"/>
          </ac:picMkLst>
        </pc:picChg>
        <pc:picChg chg="mod">
          <ac:chgData name="Ghosh, Pritam (UT-ITC)" userId="cd6f80bc-c522-45f3-b1a7-d07dea7c6c25" providerId="ADAL" clId="{34709E65-5DDE-4FDE-9154-EB06CC83569E}" dt="2025-09-19T14:48:38.926" v="3561" actId="164"/>
          <ac:picMkLst>
            <pc:docMk/>
            <pc:sldMk cId="1145367155" sldId="274"/>
            <ac:picMk id="79" creationId="{014638ED-6D30-D582-C89D-5A835AB11E2E}"/>
          </ac:picMkLst>
        </pc:picChg>
        <pc:picChg chg="mod">
          <ac:chgData name="Ghosh, Pritam (UT-ITC)" userId="cd6f80bc-c522-45f3-b1a7-d07dea7c6c25" providerId="ADAL" clId="{34709E65-5DDE-4FDE-9154-EB06CC83569E}" dt="2025-09-19T14:47:51.357" v="3554" actId="164"/>
          <ac:picMkLst>
            <pc:docMk/>
            <pc:sldMk cId="1145367155" sldId="274"/>
            <ac:picMk id="85" creationId="{AAA14B9D-1D16-A97C-A525-868A721A2247}"/>
          </ac:picMkLst>
        </pc:picChg>
        <pc:picChg chg="mod">
          <ac:chgData name="Ghosh, Pritam (UT-ITC)" userId="cd6f80bc-c522-45f3-b1a7-d07dea7c6c25" providerId="ADAL" clId="{34709E65-5DDE-4FDE-9154-EB06CC83569E}" dt="2025-09-19T14:47:32.048" v="3551" actId="164"/>
          <ac:picMkLst>
            <pc:docMk/>
            <pc:sldMk cId="1145367155" sldId="274"/>
            <ac:picMk id="91" creationId="{52245C46-AAED-6EB7-ED0F-33DAB24F31BC}"/>
          </ac:picMkLst>
        </pc:picChg>
        <pc:picChg chg="mod">
          <ac:chgData name="Ghosh, Pritam (UT-ITC)" userId="cd6f80bc-c522-45f3-b1a7-d07dea7c6c25" providerId="ADAL" clId="{34709E65-5DDE-4FDE-9154-EB06CC83569E}" dt="2025-09-19T14:47:26.031" v="3550" actId="164"/>
          <ac:picMkLst>
            <pc:docMk/>
            <pc:sldMk cId="1145367155" sldId="274"/>
            <ac:picMk id="97" creationId="{AD88201D-BE89-C083-C2B8-CB52B309EC6A}"/>
          </ac:picMkLst>
        </pc:picChg>
        <pc:picChg chg="mod">
          <ac:chgData name="Ghosh, Pritam (UT-ITC)" userId="cd6f80bc-c522-45f3-b1a7-d07dea7c6c25" providerId="ADAL" clId="{34709E65-5DDE-4FDE-9154-EB06CC83569E}" dt="2025-09-19T14:48:23.937" v="3559" actId="164"/>
          <ac:picMkLst>
            <pc:docMk/>
            <pc:sldMk cId="1145367155" sldId="274"/>
            <ac:picMk id="103" creationId="{3BCC2DED-D314-9937-22C4-9D74FB5AA2C9}"/>
          </ac:picMkLst>
        </pc:picChg>
        <pc:picChg chg="mod">
          <ac:chgData name="Ghosh, Pritam (UT-ITC)" userId="cd6f80bc-c522-45f3-b1a7-d07dea7c6c25" providerId="ADAL" clId="{34709E65-5DDE-4FDE-9154-EB06CC83569E}" dt="2025-09-19T14:49:02.569" v="3564" actId="164"/>
          <ac:picMkLst>
            <pc:docMk/>
            <pc:sldMk cId="1145367155" sldId="274"/>
            <ac:picMk id="109" creationId="{BD143FC7-D813-F86C-644D-01CAF2C6F78D}"/>
          </ac:picMkLst>
        </pc:picChg>
        <pc:picChg chg="mod">
          <ac:chgData name="Ghosh, Pritam (UT-ITC)" userId="cd6f80bc-c522-45f3-b1a7-d07dea7c6c25" providerId="ADAL" clId="{34709E65-5DDE-4FDE-9154-EB06CC83569E}" dt="2025-09-19T14:49:07.475" v="3565" actId="164"/>
          <ac:picMkLst>
            <pc:docMk/>
            <pc:sldMk cId="1145367155" sldId="274"/>
            <ac:picMk id="115" creationId="{A4DFCDD5-F79B-0EC3-512C-8593FCD0BBD3}"/>
          </ac:picMkLst>
        </pc:picChg>
        <pc:picChg chg="mod">
          <ac:chgData name="Ghosh, Pritam (UT-ITC)" userId="cd6f80bc-c522-45f3-b1a7-d07dea7c6c25" providerId="ADAL" clId="{34709E65-5DDE-4FDE-9154-EB06CC83569E}" dt="2025-09-19T14:48:17.898" v="3558" actId="164"/>
          <ac:picMkLst>
            <pc:docMk/>
            <pc:sldMk cId="1145367155" sldId="274"/>
            <ac:picMk id="121" creationId="{D2416365-5E4B-4F7E-E16E-8A4814495827}"/>
          </ac:picMkLst>
        </pc:picChg>
      </pc:sldChg>
      <pc:sldChg chg="addSp delSp modSp mod">
        <pc:chgData name="Ghosh, Pritam (UT-ITC)" userId="cd6f80bc-c522-45f3-b1a7-d07dea7c6c25" providerId="ADAL" clId="{34709E65-5DDE-4FDE-9154-EB06CC83569E}" dt="2025-09-19T14:50:46.361" v="3581" actId="164"/>
        <pc:sldMkLst>
          <pc:docMk/>
          <pc:sldMk cId="4270042679" sldId="275"/>
        </pc:sldMkLst>
        <pc:spChg chg="mod">
          <ac:chgData name="Ghosh, Pritam (UT-ITC)" userId="cd6f80bc-c522-45f3-b1a7-d07dea7c6c25" providerId="ADAL" clId="{34709E65-5DDE-4FDE-9154-EB06CC83569E}" dt="2025-09-19T14:49:53.170" v="3572" actId="164"/>
          <ac:spMkLst>
            <pc:docMk/>
            <pc:sldMk cId="4270042679" sldId="275"/>
            <ac:spMk id="61" creationId="{D681EB65-FE9D-CEB2-3F77-DD5874C610D9}"/>
          </ac:spMkLst>
        </pc:spChg>
        <pc:spChg chg="mod topLvl">
          <ac:chgData name="Ghosh, Pritam (UT-ITC)" userId="cd6f80bc-c522-45f3-b1a7-d07dea7c6c25" providerId="ADAL" clId="{34709E65-5DDE-4FDE-9154-EB06CC83569E}" dt="2025-09-19T14:49:53.170" v="3572" actId="164"/>
          <ac:spMkLst>
            <pc:docMk/>
            <pc:sldMk cId="4270042679" sldId="275"/>
            <ac:spMk id="62" creationId="{B071D1B3-C187-AB48-C14A-1951234B64C5}"/>
          </ac:spMkLst>
        </pc:spChg>
        <pc:spChg chg="mod">
          <ac:chgData name="Ghosh, Pritam (UT-ITC)" userId="cd6f80bc-c522-45f3-b1a7-d07dea7c6c25" providerId="ADAL" clId="{34709E65-5DDE-4FDE-9154-EB06CC83569E}" dt="2025-09-19T14:49:53.170" v="3572" actId="164"/>
          <ac:spMkLst>
            <pc:docMk/>
            <pc:sldMk cId="4270042679" sldId="275"/>
            <ac:spMk id="63" creationId="{0D3995DF-118D-A07C-B694-209CB93170AB}"/>
          </ac:spMkLst>
        </pc:spChg>
        <pc:spChg chg="mod">
          <ac:chgData name="Ghosh, Pritam (UT-ITC)" userId="cd6f80bc-c522-45f3-b1a7-d07dea7c6c25" providerId="ADAL" clId="{34709E65-5DDE-4FDE-9154-EB06CC83569E}" dt="2025-09-19T14:49:57.584" v="3573" actId="164"/>
          <ac:spMkLst>
            <pc:docMk/>
            <pc:sldMk cId="4270042679" sldId="275"/>
            <ac:spMk id="67" creationId="{A8936111-A509-6271-1C86-6E2A7DC8E62C}"/>
          </ac:spMkLst>
        </pc:spChg>
        <pc:spChg chg="mod">
          <ac:chgData name="Ghosh, Pritam (UT-ITC)" userId="cd6f80bc-c522-45f3-b1a7-d07dea7c6c25" providerId="ADAL" clId="{34709E65-5DDE-4FDE-9154-EB06CC83569E}" dt="2025-09-19T14:49:57.584" v="3573" actId="164"/>
          <ac:spMkLst>
            <pc:docMk/>
            <pc:sldMk cId="4270042679" sldId="275"/>
            <ac:spMk id="69" creationId="{BD7A2D8C-5E5B-6502-9CA5-793B27C0B3C5}"/>
          </ac:spMkLst>
        </pc:spChg>
        <pc:spChg chg="mod">
          <ac:chgData name="Ghosh, Pritam (UT-ITC)" userId="cd6f80bc-c522-45f3-b1a7-d07dea7c6c25" providerId="ADAL" clId="{34709E65-5DDE-4FDE-9154-EB06CC83569E}" dt="2025-09-19T14:49:35.998" v="3569" actId="164"/>
          <ac:spMkLst>
            <pc:docMk/>
            <pc:sldMk cId="4270042679" sldId="275"/>
            <ac:spMk id="73" creationId="{15ECFCB8-5423-AD01-951F-66A3570EE8E9}"/>
          </ac:spMkLst>
        </pc:spChg>
        <pc:spChg chg="mod topLvl">
          <ac:chgData name="Ghosh, Pritam (UT-ITC)" userId="cd6f80bc-c522-45f3-b1a7-d07dea7c6c25" providerId="ADAL" clId="{34709E65-5DDE-4FDE-9154-EB06CC83569E}" dt="2025-09-19T12:27:45.460" v="3139" actId="165"/>
          <ac:spMkLst>
            <pc:docMk/>
            <pc:sldMk cId="4270042679" sldId="275"/>
            <ac:spMk id="74" creationId="{3FC9311F-F540-ACF3-7E6A-A428DB6CCC77}"/>
          </ac:spMkLst>
        </pc:spChg>
        <pc:spChg chg="mod">
          <ac:chgData name="Ghosh, Pritam (UT-ITC)" userId="cd6f80bc-c522-45f3-b1a7-d07dea7c6c25" providerId="ADAL" clId="{34709E65-5DDE-4FDE-9154-EB06CC83569E}" dt="2025-09-19T14:49:35.998" v="3569" actId="164"/>
          <ac:spMkLst>
            <pc:docMk/>
            <pc:sldMk cId="4270042679" sldId="275"/>
            <ac:spMk id="75" creationId="{3AB95183-5571-A880-92FE-6E253D24133E}"/>
          </ac:spMkLst>
        </pc:spChg>
        <pc:spChg chg="mod">
          <ac:chgData name="Ghosh, Pritam (UT-ITC)" userId="cd6f80bc-c522-45f3-b1a7-d07dea7c6c25" providerId="ADAL" clId="{34709E65-5DDE-4FDE-9154-EB06CC83569E}" dt="2025-09-19T14:49:30.193" v="3568" actId="164"/>
          <ac:spMkLst>
            <pc:docMk/>
            <pc:sldMk cId="4270042679" sldId="275"/>
            <ac:spMk id="79" creationId="{25E51DB0-E368-7D53-FA86-20A7E24ED5E9}"/>
          </ac:spMkLst>
        </pc:spChg>
        <pc:spChg chg="mod">
          <ac:chgData name="Ghosh, Pritam (UT-ITC)" userId="cd6f80bc-c522-45f3-b1a7-d07dea7c6c25" providerId="ADAL" clId="{34709E65-5DDE-4FDE-9154-EB06CC83569E}" dt="2025-09-19T14:49:30.193" v="3568" actId="164"/>
          <ac:spMkLst>
            <pc:docMk/>
            <pc:sldMk cId="4270042679" sldId="275"/>
            <ac:spMk id="80" creationId="{978244EB-5147-73EC-0146-859AC7C3ABF4}"/>
          </ac:spMkLst>
        </pc:spChg>
        <pc:spChg chg="mod topLvl">
          <ac:chgData name="Ghosh, Pritam (UT-ITC)" userId="cd6f80bc-c522-45f3-b1a7-d07dea7c6c25" providerId="ADAL" clId="{34709E65-5DDE-4FDE-9154-EB06CC83569E}" dt="2025-09-19T14:49:30.193" v="3568" actId="164"/>
          <ac:spMkLst>
            <pc:docMk/>
            <pc:sldMk cId="4270042679" sldId="275"/>
            <ac:spMk id="81" creationId="{F08BA728-AFF1-443F-D29A-78478DBC88D9}"/>
          </ac:spMkLst>
        </pc:spChg>
        <pc:spChg chg="mod">
          <ac:chgData name="Ghosh, Pritam (UT-ITC)" userId="cd6f80bc-c522-45f3-b1a7-d07dea7c6c25" providerId="ADAL" clId="{34709E65-5DDE-4FDE-9154-EB06CC83569E}" dt="2025-09-19T14:50:37.054" v="3579" actId="164"/>
          <ac:spMkLst>
            <pc:docMk/>
            <pc:sldMk cId="4270042679" sldId="275"/>
            <ac:spMk id="85" creationId="{3587A1E3-6EED-E466-45DF-2D1E11FEB00E}"/>
          </ac:spMkLst>
        </pc:spChg>
        <pc:spChg chg="mod topLvl">
          <ac:chgData name="Ghosh, Pritam (UT-ITC)" userId="cd6f80bc-c522-45f3-b1a7-d07dea7c6c25" providerId="ADAL" clId="{34709E65-5DDE-4FDE-9154-EB06CC83569E}" dt="2025-09-19T12:27:45.460" v="3139" actId="165"/>
          <ac:spMkLst>
            <pc:docMk/>
            <pc:sldMk cId="4270042679" sldId="275"/>
            <ac:spMk id="86" creationId="{65FA3E41-A4B5-BC8B-FBFC-7E00C7A760CE}"/>
          </ac:spMkLst>
        </pc:spChg>
        <pc:spChg chg="mod">
          <ac:chgData name="Ghosh, Pritam (UT-ITC)" userId="cd6f80bc-c522-45f3-b1a7-d07dea7c6c25" providerId="ADAL" clId="{34709E65-5DDE-4FDE-9154-EB06CC83569E}" dt="2025-09-19T14:50:37.054" v="3579" actId="164"/>
          <ac:spMkLst>
            <pc:docMk/>
            <pc:sldMk cId="4270042679" sldId="275"/>
            <ac:spMk id="87" creationId="{4A7FB739-E2FB-E6C6-C08D-9787D946F58D}"/>
          </ac:spMkLst>
        </pc:spChg>
        <pc:spChg chg="mod">
          <ac:chgData name="Ghosh, Pritam (UT-ITC)" userId="cd6f80bc-c522-45f3-b1a7-d07dea7c6c25" providerId="ADAL" clId="{34709E65-5DDE-4FDE-9154-EB06CC83569E}" dt="2025-09-19T14:50:09.541" v="3575" actId="164"/>
          <ac:spMkLst>
            <pc:docMk/>
            <pc:sldMk cId="4270042679" sldId="275"/>
            <ac:spMk id="91" creationId="{137049BF-E6C6-80AB-4C1E-43B3A07EAA02}"/>
          </ac:spMkLst>
        </pc:spChg>
        <pc:spChg chg="mod">
          <ac:chgData name="Ghosh, Pritam (UT-ITC)" userId="cd6f80bc-c522-45f3-b1a7-d07dea7c6c25" providerId="ADAL" clId="{34709E65-5DDE-4FDE-9154-EB06CC83569E}" dt="2025-09-19T14:50:09.541" v="3575" actId="164"/>
          <ac:spMkLst>
            <pc:docMk/>
            <pc:sldMk cId="4270042679" sldId="275"/>
            <ac:spMk id="93" creationId="{BB3B28DE-283E-5D46-6B5B-ECDC5D6902E9}"/>
          </ac:spMkLst>
        </pc:spChg>
        <pc:spChg chg="mod">
          <ac:chgData name="Ghosh, Pritam (UT-ITC)" userId="cd6f80bc-c522-45f3-b1a7-d07dea7c6c25" providerId="ADAL" clId="{34709E65-5DDE-4FDE-9154-EB06CC83569E}" dt="2025-09-19T14:49:47.529" v="3571" actId="164"/>
          <ac:spMkLst>
            <pc:docMk/>
            <pc:sldMk cId="4270042679" sldId="275"/>
            <ac:spMk id="97" creationId="{3DD04B9A-FD24-0CAA-96B2-F884417C97AF}"/>
          </ac:spMkLst>
        </pc:spChg>
        <pc:spChg chg="mod">
          <ac:chgData name="Ghosh, Pritam (UT-ITC)" userId="cd6f80bc-c522-45f3-b1a7-d07dea7c6c25" providerId="ADAL" clId="{34709E65-5DDE-4FDE-9154-EB06CC83569E}" dt="2025-09-19T14:49:47.529" v="3571" actId="164"/>
          <ac:spMkLst>
            <pc:docMk/>
            <pc:sldMk cId="4270042679" sldId="275"/>
            <ac:spMk id="99" creationId="{B369BC19-F1C6-90BA-8AE1-D4F7DE0E6472}"/>
          </ac:spMkLst>
        </pc:spChg>
        <pc:spChg chg="mod">
          <ac:chgData name="Ghosh, Pritam (UT-ITC)" userId="cd6f80bc-c522-45f3-b1a7-d07dea7c6c25" providerId="ADAL" clId="{34709E65-5DDE-4FDE-9154-EB06CC83569E}" dt="2025-09-19T14:50:31.843" v="3578" actId="164"/>
          <ac:spMkLst>
            <pc:docMk/>
            <pc:sldMk cId="4270042679" sldId="275"/>
            <ac:spMk id="103" creationId="{A6F41814-F524-4C72-E937-B56F776E1BBE}"/>
          </ac:spMkLst>
        </pc:spChg>
        <pc:spChg chg="mod">
          <ac:chgData name="Ghosh, Pritam (UT-ITC)" userId="cd6f80bc-c522-45f3-b1a7-d07dea7c6c25" providerId="ADAL" clId="{34709E65-5DDE-4FDE-9154-EB06CC83569E}" dt="2025-09-19T12:12:59.155" v="3094" actId="165"/>
          <ac:spMkLst>
            <pc:docMk/>
            <pc:sldMk cId="4270042679" sldId="275"/>
            <ac:spMk id="104" creationId="{1968DD1E-2BCA-11CA-41DA-FF3E7457A6F3}"/>
          </ac:spMkLst>
        </pc:spChg>
        <pc:spChg chg="mod topLvl">
          <ac:chgData name="Ghosh, Pritam (UT-ITC)" userId="cd6f80bc-c522-45f3-b1a7-d07dea7c6c25" providerId="ADAL" clId="{34709E65-5DDE-4FDE-9154-EB06CC83569E}" dt="2025-09-19T14:50:31.843" v="3578" actId="164"/>
          <ac:spMkLst>
            <pc:docMk/>
            <pc:sldMk cId="4270042679" sldId="275"/>
            <ac:spMk id="105" creationId="{3B979C26-CED6-3F07-EE58-38C123EC2FC0}"/>
          </ac:spMkLst>
        </pc:spChg>
        <pc:spChg chg="mod topLvl">
          <ac:chgData name="Ghosh, Pritam (UT-ITC)" userId="cd6f80bc-c522-45f3-b1a7-d07dea7c6c25" providerId="ADAL" clId="{34709E65-5DDE-4FDE-9154-EB06CC83569E}" dt="2025-09-19T14:50:03.717" v="3574" actId="164"/>
          <ac:spMkLst>
            <pc:docMk/>
            <pc:sldMk cId="4270042679" sldId="275"/>
            <ac:spMk id="109" creationId="{6CF46E2C-CE37-7F6E-39C8-7F2055551C18}"/>
          </ac:spMkLst>
        </pc:spChg>
        <pc:spChg chg="mod">
          <ac:chgData name="Ghosh, Pritam (UT-ITC)" userId="cd6f80bc-c522-45f3-b1a7-d07dea7c6c25" providerId="ADAL" clId="{34709E65-5DDE-4FDE-9154-EB06CC83569E}" dt="2025-09-19T14:50:03.717" v="3574" actId="164"/>
          <ac:spMkLst>
            <pc:docMk/>
            <pc:sldMk cId="4270042679" sldId="275"/>
            <ac:spMk id="111" creationId="{F828FEBF-4D06-B6E1-3426-93D7628B65BA}"/>
          </ac:spMkLst>
        </pc:spChg>
        <pc:spChg chg="mod">
          <ac:chgData name="Ghosh, Pritam (UT-ITC)" userId="cd6f80bc-c522-45f3-b1a7-d07dea7c6c25" providerId="ADAL" clId="{34709E65-5DDE-4FDE-9154-EB06CC83569E}" dt="2025-09-19T14:49:40.879" v="3570" actId="164"/>
          <ac:spMkLst>
            <pc:docMk/>
            <pc:sldMk cId="4270042679" sldId="275"/>
            <ac:spMk id="115" creationId="{158B8735-9D2B-9759-04E1-328E287ACA0D}"/>
          </ac:spMkLst>
        </pc:spChg>
        <pc:spChg chg="mod">
          <ac:chgData name="Ghosh, Pritam (UT-ITC)" userId="cd6f80bc-c522-45f3-b1a7-d07dea7c6c25" providerId="ADAL" clId="{34709E65-5DDE-4FDE-9154-EB06CC83569E}" dt="2025-09-19T14:49:40.879" v="3570" actId="164"/>
          <ac:spMkLst>
            <pc:docMk/>
            <pc:sldMk cId="4270042679" sldId="275"/>
            <ac:spMk id="116" creationId="{FD34BF41-73E3-6970-5203-BFFF0AD38CDD}"/>
          </ac:spMkLst>
        </pc:spChg>
        <pc:spChg chg="mod">
          <ac:chgData name="Ghosh, Pritam (UT-ITC)" userId="cd6f80bc-c522-45f3-b1a7-d07dea7c6c25" providerId="ADAL" clId="{34709E65-5DDE-4FDE-9154-EB06CC83569E}" dt="2025-09-19T14:49:40.879" v="3570" actId="164"/>
          <ac:spMkLst>
            <pc:docMk/>
            <pc:sldMk cId="4270042679" sldId="275"/>
            <ac:spMk id="117" creationId="{AE5E67A7-0A06-ACB5-4CB9-B61BFE7A4B20}"/>
          </ac:spMkLst>
        </pc:spChg>
        <pc:spChg chg="mod">
          <ac:chgData name="Ghosh, Pritam (UT-ITC)" userId="cd6f80bc-c522-45f3-b1a7-d07dea7c6c25" providerId="ADAL" clId="{34709E65-5DDE-4FDE-9154-EB06CC83569E}" dt="2025-09-19T14:49:23.630" v="3567" actId="164"/>
          <ac:spMkLst>
            <pc:docMk/>
            <pc:sldMk cId="4270042679" sldId="275"/>
            <ac:spMk id="121" creationId="{0B057FAD-B322-E006-2AE6-BF1FCB212641}"/>
          </ac:spMkLst>
        </pc:spChg>
        <pc:spChg chg="mod">
          <ac:chgData name="Ghosh, Pritam (UT-ITC)" userId="cd6f80bc-c522-45f3-b1a7-d07dea7c6c25" providerId="ADAL" clId="{34709E65-5DDE-4FDE-9154-EB06CC83569E}" dt="2025-09-19T14:49:23.630" v="3567" actId="164"/>
          <ac:spMkLst>
            <pc:docMk/>
            <pc:sldMk cId="4270042679" sldId="275"/>
            <ac:spMk id="123" creationId="{CC03FED2-81AD-466B-ECCC-EB2A52889281}"/>
          </ac:spMkLst>
        </pc:spChg>
        <pc:spChg chg="mod">
          <ac:chgData name="Ghosh, Pritam (UT-ITC)" userId="cd6f80bc-c522-45f3-b1a7-d07dea7c6c25" providerId="ADAL" clId="{34709E65-5DDE-4FDE-9154-EB06CC83569E}" dt="2025-09-19T14:49:18.408" v="3566" actId="164"/>
          <ac:spMkLst>
            <pc:docMk/>
            <pc:sldMk cId="4270042679" sldId="275"/>
            <ac:spMk id="127" creationId="{656B8D87-9DC0-8C67-B689-4E6CC700489C}"/>
          </ac:spMkLst>
        </pc:spChg>
        <pc:spChg chg="mod topLvl">
          <ac:chgData name="Ghosh, Pritam (UT-ITC)" userId="cd6f80bc-c522-45f3-b1a7-d07dea7c6c25" providerId="ADAL" clId="{34709E65-5DDE-4FDE-9154-EB06CC83569E}" dt="2025-09-19T14:49:18.408" v="3566" actId="164"/>
          <ac:spMkLst>
            <pc:docMk/>
            <pc:sldMk cId="4270042679" sldId="275"/>
            <ac:spMk id="128" creationId="{56494891-9BAA-5447-7C3C-A493BF2A9548}"/>
          </ac:spMkLst>
        </pc:spChg>
        <pc:spChg chg="mod">
          <ac:chgData name="Ghosh, Pritam (UT-ITC)" userId="cd6f80bc-c522-45f3-b1a7-d07dea7c6c25" providerId="ADAL" clId="{34709E65-5DDE-4FDE-9154-EB06CC83569E}" dt="2025-09-19T14:49:18.408" v="3566" actId="164"/>
          <ac:spMkLst>
            <pc:docMk/>
            <pc:sldMk cId="4270042679" sldId="275"/>
            <ac:spMk id="129" creationId="{7A7947B9-3C61-7CBD-A9C3-2447623C6281}"/>
          </ac:spMkLst>
        </pc:spChg>
        <pc:spChg chg="mod topLvl">
          <ac:chgData name="Ghosh, Pritam (UT-ITC)" userId="cd6f80bc-c522-45f3-b1a7-d07dea7c6c25" providerId="ADAL" clId="{34709E65-5DDE-4FDE-9154-EB06CC83569E}" dt="2025-09-19T14:50:16.446" v="3576" actId="164"/>
          <ac:spMkLst>
            <pc:docMk/>
            <pc:sldMk cId="4270042679" sldId="275"/>
            <ac:spMk id="133" creationId="{BC43BD32-1AA2-8F51-1906-1A9079E9464D}"/>
          </ac:spMkLst>
        </pc:spChg>
        <pc:spChg chg="mod">
          <ac:chgData name="Ghosh, Pritam (UT-ITC)" userId="cd6f80bc-c522-45f3-b1a7-d07dea7c6c25" providerId="ADAL" clId="{34709E65-5DDE-4FDE-9154-EB06CC83569E}" dt="2025-09-19T14:50:16.446" v="3576" actId="164"/>
          <ac:spMkLst>
            <pc:docMk/>
            <pc:sldMk cId="4270042679" sldId="275"/>
            <ac:spMk id="134" creationId="{907B2A3D-5957-1465-2BAB-7B9D8E4E2265}"/>
          </ac:spMkLst>
        </pc:spChg>
        <pc:spChg chg="mod">
          <ac:chgData name="Ghosh, Pritam (UT-ITC)" userId="cd6f80bc-c522-45f3-b1a7-d07dea7c6c25" providerId="ADAL" clId="{34709E65-5DDE-4FDE-9154-EB06CC83569E}" dt="2025-09-19T14:50:16.446" v="3576" actId="164"/>
          <ac:spMkLst>
            <pc:docMk/>
            <pc:sldMk cId="4270042679" sldId="275"/>
            <ac:spMk id="135" creationId="{A56E0936-42CA-CB18-72F1-C515061342CF}"/>
          </ac:spMkLst>
        </pc:spChg>
        <pc:spChg chg="mod topLvl">
          <ac:chgData name="Ghosh, Pritam (UT-ITC)" userId="cd6f80bc-c522-45f3-b1a7-d07dea7c6c25" providerId="ADAL" clId="{34709E65-5DDE-4FDE-9154-EB06CC83569E}" dt="2025-09-19T14:50:41.959" v="3580" actId="164"/>
          <ac:spMkLst>
            <pc:docMk/>
            <pc:sldMk cId="4270042679" sldId="275"/>
            <ac:spMk id="139" creationId="{D556099D-715A-B9BA-7235-EFAF96378EFC}"/>
          </ac:spMkLst>
        </pc:spChg>
        <pc:spChg chg="mod">
          <ac:chgData name="Ghosh, Pritam (UT-ITC)" userId="cd6f80bc-c522-45f3-b1a7-d07dea7c6c25" providerId="ADAL" clId="{34709E65-5DDE-4FDE-9154-EB06CC83569E}" dt="2025-09-19T12:12:59.155" v="3094" actId="165"/>
          <ac:spMkLst>
            <pc:docMk/>
            <pc:sldMk cId="4270042679" sldId="275"/>
            <ac:spMk id="140" creationId="{8F31878D-912B-5E3B-E192-C64A7C764BAC}"/>
          </ac:spMkLst>
        </pc:spChg>
        <pc:spChg chg="mod">
          <ac:chgData name="Ghosh, Pritam (UT-ITC)" userId="cd6f80bc-c522-45f3-b1a7-d07dea7c6c25" providerId="ADAL" clId="{34709E65-5DDE-4FDE-9154-EB06CC83569E}" dt="2025-09-19T14:50:41.959" v="3580" actId="164"/>
          <ac:spMkLst>
            <pc:docMk/>
            <pc:sldMk cId="4270042679" sldId="275"/>
            <ac:spMk id="141" creationId="{3A6B6114-5116-07FB-944C-1FFD45D13192}"/>
          </ac:spMkLst>
        </pc:spChg>
        <pc:spChg chg="mod topLvl">
          <ac:chgData name="Ghosh, Pritam (UT-ITC)" userId="cd6f80bc-c522-45f3-b1a7-d07dea7c6c25" providerId="ADAL" clId="{34709E65-5DDE-4FDE-9154-EB06CC83569E}" dt="2025-09-19T14:50:46.361" v="3581" actId="164"/>
          <ac:spMkLst>
            <pc:docMk/>
            <pc:sldMk cId="4270042679" sldId="275"/>
            <ac:spMk id="145" creationId="{DEE131BD-08C9-A88D-4A56-0538CF3A2723}"/>
          </ac:spMkLst>
        </pc:spChg>
        <pc:spChg chg="mod">
          <ac:chgData name="Ghosh, Pritam (UT-ITC)" userId="cd6f80bc-c522-45f3-b1a7-d07dea7c6c25" providerId="ADAL" clId="{34709E65-5DDE-4FDE-9154-EB06CC83569E}" dt="2025-09-19T14:50:46.361" v="3581" actId="164"/>
          <ac:spMkLst>
            <pc:docMk/>
            <pc:sldMk cId="4270042679" sldId="275"/>
            <ac:spMk id="146" creationId="{D27B180E-F924-8CE6-CC16-2D5AE65D4685}"/>
          </ac:spMkLst>
        </pc:spChg>
        <pc:spChg chg="mod">
          <ac:chgData name="Ghosh, Pritam (UT-ITC)" userId="cd6f80bc-c522-45f3-b1a7-d07dea7c6c25" providerId="ADAL" clId="{34709E65-5DDE-4FDE-9154-EB06CC83569E}" dt="2025-09-19T14:50:46.361" v="3581" actId="164"/>
          <ac:spMkLst>
            <pc:docMk/>
            <pc:sldMk cId="4270042679" sldId="275"/>
            <ac:spMk id="147" creationId="{2439E73B-2986-0EE9-8EEE-05930BC063F4}"/>
          </ac:spMkLst>
        </pc:spChg>
        <pc:spChg chg="mod">
          <ac:chgData name="Ghosh, Pritam (UT-ITC)" userId="cd6f80bc-c522-45f3-b1a7-d07dea7c6c25" providerId="ADAL" clId="{34709E65-5DDE-4FDE-9154-EB06CC83569E}" dt="2025-09-19T14:50:26.093" v="3577" actId="164"/>
          <ac:spMkLst>
            <pc:docMk/>
            <pc:sldMk cId="4270042679" sldId="275"/>
            <ac:spMk id="151" creationId="{D0B6B1EB-246A-8DE6-C009-F850D7E79211}"/>
          </ac:spMkLst>
        </pc:spChg>
        <pc:spChg chg="mod">
          <ac:chgData name="Ghosh, Pritam (UT-ITC)" userId="cd6f80bc-c522-45f3-b1a7-d07dea7c6c25" providerId="ADAL" clId="{34709E65-5DDE-4FDE-9154-EB06CC83569E}" dt="2025-09-19T14:50:26.093" v="3577" actId="164"/>
          <ac:spMkLst>
            <pc:docMk/>
            <pc:sldMk cId="4270042679" sldId="275"/>
            <ac:spMk id="153" creationId="{1A746A1A-6D9B-B2FD-9195-E3E69668FC93}"/>
          </ac:spMkLst>
        </pc:spChg>
        <pc:spChg chg="mod">
          <ac:chgData name="Ghosh, Pritam (UT-ITC)" userId="cd6f80bc-c522-45f3-b1a7-d07dea7c6c25" providerId="ADAL" clId="{34709E65-5DDE-4FDE-9154-EB06CC83569E}" dt="2025-09-19T14:49:18.408" v="3566" actId="164"/>
          <ac:spMkLst>
            <pc:docMk/>
            <pc:sldMk cId="4270042679" sldId="275"/>
            <ac:spMk id="154" creationId="{F011D79F-EF4E-8CED-E385-17F0BD939AF3}"/>
          </ac:spMkLst>
        </pc:spChg>
        <pc:spChg chg="mod">
          <ac:chgData name="Ghosh, Pritam (UT-ITC)" userId="cd6f80bc-c522-45f3-b1a7-d07dea7c6c25" providerId="ADAL" clId="{34709E65-5DDE-4FDE-9154-EB06CC83569E}" dt="2025-09-19T14:49:23.630" v="3567" actId="164"/>
          <ac:spMkLst>
            <pc:docMk/>
            <pc:sldMk cId="4270042679" sldId="275"/>
            <ac:spMk id="155" creationId="{4B505C8D-7704-B334-AE39-42EC7C31AA8F}"/>
          </ac:spMkLst>
        </pc:spChg>
        <pc:spChg chg="mod">
          <ac:chgData name="Ghosh, Pritam (UT-ITC)" userId="cd6f80bc-c522-45f3-b1a7-d07dea7c6c25" providerId="ADAL" clId="{34709E65-5DDE-4FDE-9154-EB06CC83569E}" dt="2025-09-19T14:49:30.193" v="3568" actId="164"/>
          <ac:spMkLst>
            <pc:docMk/>
            <pc:sldMk cId="4270042679" sldId="275"/>
            <ac:spMk id="156" creationId="{FD3B9B46-93A7-4647-372A-882CC5674A7F}"/>
          </ac:spMkLst>
        </pc:spChg>
        <pc:spChg chg="mod">
          <ac:chgData name="Ghosh, Pritam (UT-ITC)" userId="cd6f80bc-c522-45f3-b1a7-d07dea7c6c25" providerId="ADAL" clId="{34709E65-5DDE-4FDE-9154-EB06CC83569E}" dt="2025-09-19T14:49:35.998" v="3569" actId="164"/>
          <ac:spMkLst>
            <pc:docMk/>
            <pc:sldMk cId="4270042679" sldId="275"/>
            <ac:spMk id="157" creationId="{03FB5CC0-5F26-F47F-4F2C-FB6A66B8DB15}"/>
          </ac:spMkLst>
        </pc:spChg>
        <pc:spChg chg="mod">
          <ac:chgData name="Ghosh, Pritam (UT-ITC)" userId="cd6f80bc-c522-45f3-b1a7-d07dea7c6c25" providerId="ADAL" clId="{34709E65-5DDE-4FDE-9154-EB06CC83569E}" dt="2025-09-19T14:49:40.879" v="3570" actId="164"/>
          <ac:spMkLst>
            <pc:docMk/>
            <pc:sldMk cId="4270042679" sldId="275"/>
            <ac:spMk id="158" creationId="{DC625A1D-4403-273B-848D-4BFF74C88084}"/>
          </ac:spMkLst>
        </pc:spChg>
        <pc:spChg chg="mod">
          <ac:chgData name="Ghosh, Pritam (UT-ITC)" userId="cd6f80bc-c522-45f3-b1a7-d07dea7c6c25" providerId="ADAL" clId="{34709E65-5DDE-4FDE-9154-EB06CC83569E}" dt="2025-09-19T14:49:47.529" v="3571" actId="164"/>
          <ac:spMkLst>
            <pc:docMk/>
            <pc:sldMk cId="4270042679" sldId="275"/>
            <ac:spMk id="159" creationId="{FD0AD948-F981-656D-1CA9-850ADD801A35}"/>
          </ac:spMkLst>
        </pc:spChg>
        <pc:spChg chg="mod">
          <ac:chgData name="Ghosh, Pritam (UT-ITC)" userId="cd6f80bc-c522-45f3-b1a7-d07dea7c6c25" providerId="ADAL" clId="{34709E65-5DDE-4FDE-9154-EB06CC83569E}" dt="2025-09-19T14:49:53.170" v="3572" actId="164"/>
          <ac:spMkLst>
            <pc:docMk/>
            <pc:sldMk cId="4270042679" sldId="275"/>
            <ac:spMk id="160" creationId="{8756318D-80B1-BAE8-5143-15DE28E42EA2}"/>
          </ac:spMkLst>
        </pc:spChg>
        <pc:spChg chg="mod">
          <ac:chgData name="Ghosh, Pritam (UT-ITC)" userId="cd6f80bc-c522-45f3-b1a7-d07dea7c6c25" providerId="ADAL" clId="{34709E65-5DDE-4FDE-9154-EB06CC83569E}" dt="2025-09-19T14:49:57.584" v="3573" actId="164"/>
          <ac:spMkLst>
            <pc:docMk/>
            <pc:sldMk cId="4270042679" sldId="275"/>
            <ac:spMk id="161" creationId="{9E6C2C17-9D96-69E3-38ED-A055373EE6BE}"/>
          </ac:spMkLst>
        </pc:spChg>
        <pc:spChg chg="mod">
          <ac:chgData name="Ghosh, Pritam (UT-ITC)" userId="cd6f80bc-c522-45f3-b1a7-d07dea7c6c25" providerId="ADAL" clId="{34709E65-5DDE-4FDE-9154-EB06CC83569E}" dt="2025-09-19T14:50:03.717" v="3574" actId="164"/>
          <ac:spMkLst>
            <pc:docMk/>
            <pc:sldMk cId="4270042679" sldId="275"/>
            <ac:spMk id="162" creationId="{738DB5C3-831B-7885-5A11-672119C1E234}"/>
          </ac:spMkLst>
        </pc:spChg>
        <pc:spChg chg="mod">
          <ac:chgData name="Ghosh, Pritam (UT-ITC)" userId="cd6f80bc-c522-45f3-b1a7-d07dea7c6c25" providerId="ADAL" clId="{34709E65-5DDE-4FDE-9154-EB06CC83569E}" dt="2025-09-19T14:50:09.541" v="3575" actId="164"/>
          <ac:spMkLst>
            <pc:docMk/>
            <pc:sldMk cId="4270042679" sldId="275"/>
            <ac:spMk id="163" creationId="{85611679-9043-0332-5D03-BDFB7FA8481A}"/>
          </ac:spMkLst>
        </pc:spChg>
        <pc:spChg chg="mod">
          <ac:chgData name="Ghosh, Pritam (UT-ITC)" userId="cd6f80bc-c522-45f3-b1a7-d07dea7c6c25" providerId="ADAL" clId="{34709E65-5DDE-4FDE-9154-EB06CC83569E}" dt="2025-09-19T14:50:16.446" v="3576" actId="164"/>
          <ac:spMkLst>
            <pc:docMk/>
            <pc:sldMk cId="4270042679" sldId="275"/>
            <ac:spMk id="164" creationId="{5A4BD08E-BC94-BE62-A940-87A34B45DD15}"/>
          </ac:spMkLst>
        </pc:spChg>
        <pc:spChg chg="mod">
          <ac:chgData name="Ghosh, Pritam (UT-ITC)" userId="cd6f80bc-c522-45f3-b1a7-d07dea7c6c25" providerId="ADAL" clId="{34709E65-5DDE-4FDE-9154-EB06CC83569E}" dt="2025-09-19T14:50:26.093" v="3577" actId="164"/>
          <ac:spMkLst>
            <pc:docMk/>
            <pc:sldMk cId="4270042679" sldId="275"/>
            <ac:spMk id="165" creationId="{E43E4828-FE50-8E38-F404-D13121483A7A}"/>
          </ac:spMkLst>
        </pc:spChg>
        <pc:spChg chg="mod topLvl">
          <ac:chgData name="Ghosh, Pritam (UT-ITC)" userId="cd6f80bc-c522-45f3-b1a7-d07dea7c6c25" providerId="ADAL" clId="{34709E65-5DDE-4FDE-9154-EB06CC83569E}" dt="2025-09-19T14:50:31.843" v="3578" actId="164"/>
          <ac:spMkLst>
            <pc:docMk/>
            <pc:sldMk cId="4270042679" sldId="275"/>
            <ac:spMk id="166" creationId="{1155E358-537E-4D17-8402-DA5675FA13CB}"/>
          </ac:spMkLst>
        </pc:spChg>
        <pc:spChg chg="mod topLvl">
          <ac:chgData name="Ghosh, Pritam (UT-ITC)" userId="cd6f80bc-c522-45f3-b1a7-d07dea7c6c25" providerId="ADAL" clId="{34709E65-5DDE-4FDE-9154-EB06CC83569E}" dt="2025-09-19T14:50:37.054" v="3579" actId="164"/>
          <ac:spMkLst>
            <pc:docMk/>
            <pc:sldMk cId="4270042679" sldId="275"/>
            <ac:spMk id="167" creationId="{36730B30-AB92-C251-2682-39441F38F500}"/>
          </ac:spMkLst>
        </pc:spChg>
        <pc:spChg chg="mod">
          <ac:chgData name="Ghosh, Pritam (UT-ITC)" userId="cd6f80bc-c522-45f3-b1a7-d07dea7c6c25" providerId="ADAL" clId="{34709E65-5DDE-4FDE-9154-EB06CC83569E}" dt="2025-09-19T14:50:41.959" v="3580" actId="164"/>
          <ac:spMkLst>
            <pc:docMk/>
            <pc:sldMk cId="4270042679" sldId="275"/>
            <ac:spMk id="168" creationId="{A39F5454-D870-8243-9A30-1AC91A13444B}"/>
          </ac:spMkLst>
        </pc:spChg>
        <pc:spChg chg="mod">
          <ac:chgData name="Ghosh, Pritam (UT-ITC)" userId="cd6f80bc-c522-45f3-b1a7-d07dea7c6c25" providerId="ADAL" clId="{34709E65-5DDE-4FDE-9154-EB06CC83569E}" dt="2025-09-19T14:50:46.361" v="3581" actId="164"/>
          <ac:spMkLst>
            <pc:docMk/>
            <pc:sldMk cId="4270042679" sldId="275"/>
            <ac:spMk id="169" creationId="{8F00DF44-0079-8981-9A8F-55EA3BD269BA}"/>
          </ac:spMkLst>
        </pc:spChg>
        <pc:grpChg chg="add mod">
          <ac:chgData name="Ghosh, Pritam (UT-ITC)" userId="cd6f80bc-c522-45f3-b1a7-d07dea7c6c25" providerId="ADAL" clId="{34709E65-5DDE-4FDE-9154-EB06CC83569E}" dt="2025-09-19T14:49:18.408" v="3566" actId="164"/>
          <ac:grpSpMkLst>
            <pc:docMk/>
            <pc:sldMk cId="4270042679" sldId="275"/>
            <ac:grpSpMk id="2" creationId="{A4AD0D61-CFCA-C0EF-4A69-E5154E6604DF}"/>
          </ac:grpSpMkLst>
        </pc:grpChg>
        <pc:grpChg chg="add mod">
          <ac:chgData name="Ghosh, Pritam (UT-ITC)" userId="cd6f80bc-c522-45f3-b1a7-d07dea7c6c25" providerId="ADAL" clId="{34709E65-5DDE-4FDE-9154-EB06CC83569E}" dt="2025-09-19T14:49:23.630" v="3567" actId="164"/>
          <ac:grpSpMkLst>
            <pc:docMk/>
            <pc:sldMk cId="4270042679" sldId="275"/>
            <ac:grpSpMk id="3" creationId="{67C333D8-1765-6E65-77F6-39721AA9AE50}"/>
          </ac:grpSpMkLst>
        </pc:grpChg>
        <pc:grpChg chg="add mod">
          <ac:chgData name="Ghosh, Pritam (UT-ITC)" userId="cd6f80bc-c522-45f3-b1a7-d07dea7c6c25" providerId="ADAL" clId="{34709E65-5DDE-4FDE-9154-EB06CC83569E}" dt="2025-09-19T14:49:30.193" v="3568" actId="164"/>
          <ac:grpSpMkLst>
            <pc:docMk/>
            <pc:sldMk cId="4270042679" sldId="275"/>
            <ac:grpSpMk id="4" creationId="{56AF3462-B2AB-1088-E953-79D66D2EF796}"/>
          </ac:grpSpMkLst>
        </pc:grpChg>
        <pc:grpChg chg="add mod">
          <ac:chgData name="Ghosh, Pritam (UT-ITC)" userId="cd6f80bc-c522-45f3-b1a7-d07dea7c6c25" providerId="ADAL" clId="{34709E65-5DDE-4FDE-9154-EB06CC83569E}" dt="2025-09-19T14:49:35.998" v="3569" actId="164"/>
          <ac:grpSpMkLst>
            <pc:docMk/>
            <pc:sldMk cId="4270042679" sldId="275"/>
            <ac:grpSpMk id="5" creationId="{2E479C3C-72E2-55A1-0D5E-6088E51B7741}"/>
          </ac:grpSpMkLst>
        </pc:grpChg>
        <pc:grpChg chg="add mod">
          <ac:chgData name="Ghosh, Pritam (UT-ITC)" userId="cd6f80bc-c522-45f3-b1a7-d07dea7c6c25" providerId="ADAL" clId="{34709E65-5DDE-4FDE-9154-EB06CC83569E}" dt="2025-09-19T14:49:40.879" v="3570" actId="164"/>
          <ac:grpSpMkLst>
            <pc:docMk/>
            <pc:sldMk cId="4270042679" sldId="275"/>
            <ac:grpSpMk id="6" creationId="{93DE7718-2557-654D-D7A6-19C7EA9526F5}"/>
          </ac:grpSpMkLst>
        </pc:grpChg>
        <pc:grpChg chg="add mod">
          <ac:chgData name="Ghosh, Pritam (UT-ITC)" userId="cd6f80bc-c522-45f3-b1a7-d07dea7c6c25" providerId="ADAL" clId="{34709E65-5DDE-4FDE-9154-EB06CC83569E}" dt="2025-09-19T14:49:47.529" v="3571" actId="164"/>
          <ac:grpSpMkLst>
            <pc:docMk/>
            <pc:sldMk cId="4270042679" sldId="275"/>
            <ac:grpSpMk id="7" creationId="{165DD4B5-681F-C3E9-10CA-A741D779DB43}"/>
          </ac:grpSpMkLst>
        </pc:grpChg>
        <pc:grpChg chg="add mod">
          <ac:chgData name="Ghosh, Pritam (UT-ITC)" userId="cd6f80bc-c522-45f3-b1a7-d07dea7c6c25" providerId="ADAL" clId="{34709E65-5DDE-4FDE-9154-EB06CC83569E}" dt="2025-09-19T14:49:53.170" v="3572" actId="164"/>
          <ac:grpSpMkLst>
            <pc:docMk/>
            <pc:sldMk cId="4270042679" sldId="275"/>
            <ac:grpSpMk id="8" creationId="{411E9E8F-434E-186E-87F8-2B0F78DE3756}"/>
          </ac:grpSpMkLst>
        </pc:grpChg>
        <pc:grpChg chg="add mod">
          <ac:chgData name="Ghosh, Pritam (UT-ITC)" userId="cd6f80bc-c522-45f3-b1a7-d07dea7c6c25" providerId="ADAL" clId="{34709E65-5DDE-4FDE-9154-EB06CC83569E}" dt="2025-09-19T14:49:57.584" v="3573" actId="164"/>
          <ac:grpSpMkLst>
            <pc:docMk/>
            <pc:sldMk cId="4270042679" sldId="275"/>
            <ac:grpSpMk id="9" creationId="{3587A83E-542F-BE30-19E9-DC9154F956AE}"/>
          </ac:grpSpMkLst>
        </pc:grpChg>
        <pc:grpChg chg="add mod">
          <ac:chgData name="Ghosh, Pritam (UT-ITC)" userId="cd6f80bc-c522-45f3-b1a7-d07dea7c6c25" providerId="ADAL" clId="{34709E65-5DDE-4FDE-9154-EB06CC83569E}" dt="2025-09-19T14:50:03.717" v="3574" actId="164"/>
          <ac:grpSpMkLst>
            <pc:docMk/>
            <pc:sldMk cId="4270042679" sldId="275"/>
            <ac:grpSpMk id="10" creationId="{A7E29E3D-B1B7-A015-7C7A-D6043AB0E505}"/>
          </ac:grpSpMkLst>
        </pc:grpChg>
        <pc:grpChg chg="add mod">
          <ac:chgData name="Ghosh, Pritam (UT-ITC)" userId="cd6f80bc-c522-45f3-b1a7-d07dea7c6c25" providerId="ADAL" clId="{34709E65-5DDE-4FDE-9154-EB06CC83569E}" dt="2025-09-19T14:50:09.541" v="3575" actId="164"/>
          <ac:grpSpMkLst>
            <pc:docMk/>
            <pc:sldMk cId="4270042679" sldId="275"/>
            <ac:grpSpMk id="11" creationId="{B9BDB1E6-BEA9-BC67-FD4B-321837F796E1}"/>
          </ac:grpSpMkLst>
        </pc:grpChg>
        <pc:grpChg chg="add mod">
          <ac:chgData name="Ghosh, Pritam (UT-ITC)" userId="cd6f80bc-c522-45f3-b1a7-d07dea7c6c25" providerId="ADAL" clId="{34709E65-5DDE-4FDE-9154-EB06CC83569E}" dt="2025-09-19T14:50:16.446" v="3576" actId="164"/>
          <ac:grpSpMkLst>
            <pc:docMk/>
            <pc:sldMk cId="4270042679" sldId="275"/>
            <ac:grpSpMk id="12" creationId="{FF4AF84B-02EB-6A8D-A0A3-AC58E1DB105C}"/>
          </ac:grpSpMkLst>
        </pc:grpChg>
        <pc:grpChg chg="add mod">
          <ac:chgData name="Ghosh, Pritam (UT-ITC)" userId="cd6f80bc-c522-45f3-b1a7-d07dea7c6c25" providerId="ADAL" clId="{34709E65-5DDE-4FDE-9154-EB06CC83569E}" dt="2025-09-19T14:50:26.093" v="3577" actId="164"/>
          <ac:grpSpMkLst>
            <pc:docMk/>
            <pc:sldMk cId="4270042679" sldId="275"/>
            <ac:grpSpMk id="13" creationId="{DF18E282-2A29-0812-A3FE-38454F374DF3}"/>
          </ac:grpSpMkLst>
        </pc:grpChg>
        <pc:grpChg chg="add mod">
          <ac:chgData name="Ghosh, Pritam (UT-ITC)" userId="cd6f80bc-c522-45f3-b1a7-d07dea7c6c25" providerId="ADAL" clId="{34709E65-5DDE-4FDE-9154-EB06CC83569E}" dt="2025-09-19T14:50:31.843" v="3578" actId="164"/>
          <ac:grpSpMkLst>
            <pc:docMk/>
            <pc:sldMk cId="4270042679" sldId="275"/>
            <ac:grpSpMk id="14" creationId="{E8308F1C-8A68-1D7C-7736-2006DC64F889}"/>
          </ac:grpSpMkLst>
        </pc:grpChg>
        <pc:grpChg chg="add mod">
          <ac:chgData name="Ghosh, Pritam (UT-ITC)" userId="cd6f80bc-c522-45f3-b1a7-d07dea7c6c25" providerId="ADAL" clId="{34709E65-5DDE-4FDE-9154-EB06CC83569E}" dt="2025-09-19T14:50:37.054" v="3579" actId="164"/>
          <ac:grpSpMkLst>
            <pc:docMk/>
            <pc:sldMk cId="4270042679" sldId="275"/>
            <ac:grpSpMk id="15" creationId="{FAF25CE4-4AA1-7D87-2C2B-5059BFD2A0B3}"/>
          </ac:grpSpMkLst>
        </pc:grpChg>
        <pc:grpChg chg="add mod">
          <ac:chgData name="Ghosh, Pritam (UT-ITC)" userId="cd6f80bc-c522-45f3-b1a7-d07dea7c6c25" providerId="ADAL" clId="{34709E65-5DDE-4FDE-9154-EB06CC83569E}" dt="2025-09-19T14:50:41.959" v="3580" actId="164"/>
          <ac:grpSpMkLst>
            <pc:docMk/>
            <pc:sldMk cId="4270042679" sldId="275"/>
            <ac:grpSpMk id="16" creationId="{D1684FFB-8038-8A00-5B99-478724B0B91D}"/>
          </ac:grpSpMkLst>
        </pc:grpChg>
        <pc:grpChg chg="add mod">
          <ac:chgData name="Ghosh, Pritam (UT-ITC)" userId="cd6f80bc-c522-45f3-b1a7-d07dea7c6c25" providerId="ADAL" clId="{34709E65-5DDE-4FDE-9154-EB06CC83569E}" dt="2025-09-19T14:50:46.361" v="3581" actId="164"/>
          <ac:grpSpMkLst>
            <pc:docMk/>
            <pc:sldMk cId="4270042679" sldId="275"/>
            <ac:grpSpMk id="17" creationId="{2A53ED31-13E5-8090-E394-0D9FFFF00904}"/>
          </ac:grpSpMkLst>
        </pc:grpChg>
        <pc:picChg chg="mod">
          <ac:chgData name="Ghosh, Pritam (UT-ITC)" userId="cd6f80bc-c522-45f3-b1a7-d07dea7c6c25" providerId="ADAL" clId="{34709E65-5DDE-4FDE-9154-EB06CC83569E}" dt="2025-09-19T14:49:53.170" v="3572" actId="164"/>
          <ac:picMkLst>
            <pc:docMk/>
            <pc:sldMk cId="4270042679" sldId="275"/>
            <ac:picMk id="59" creationId="{1B695254-EE79-A54E-12C4-1F375311F05C}"/>
          </ac:picMkLst>
        </pc:picChg>
        <pc:picChg chg="mod">
          <ac:chgData name="Ghosh, Pritam (UT-ITC)" userId="cd6f80bc-c522-45f3-b1a7-d07dea7c6c25" providerId="ADAL" clId="{34709E65-5DDE-4FDE-9154-EB06CC83569E}" dt="2025-09-19T14:49:57.584" v="3573" actId="164"/>
          <ac:picMkLst>
            <pc:docMk/>
            <pc:sldMk cId="4270042679" sldId="275"/>
            <ac:picMk id="65" creationId="{0225860B-138A-E80D-BA29-1D8D8B24944D}"/>
          </ac:picMkLst>
        </pc:picChg>
        <pc:picChg chg="mod">
          <ac:chgData name="Ghosh, Pritam (UT-ITC)" userId="cd6f80bc-c522-45f3-b1a7-d07dea7c6c25" providerId="ADAL" clId="{34709E65-5DDE-4FDE-9154-EB06CC83569E}" dt="2025-09-19T14:49:35.998" v="3569" actId="164"/>
          <ac:picMkLst>
            <pc:docMk/>
            <pc:sldMk cId="4270042679" sldId="275"/>
            <ac:picMk id="71" creationId="{C3D9AF2D-E394-7EB2-64E8-3F352E1664E8}"/>
          </ac:picMkLst>
        </pc:picChg>
        <pc:picChg chg="mod">
          <ac:chgData name="Ghosh, Pritam (UT-ITC)" userId="cd6f80bc-c522-45f3-b1a7-d07dea7c6c25" providerId="ADAL" clId="{34709E65-5DDE-4FDE-9154-EB06CC83569E}" dt="2025-09-19T14:49:30.193" v="3568" actId="164"/>
          <ac:picMkLst>
            <pc:docMk/>
            <pc:sldMk cId="4270042679" sldId="275"/>
            <ac:picMk id="77" creationId="{6013D89B-21B3-8A7D-7B9A-8AA9FC62947B}"/>
          </ac:picMkLst>
        </pc:picChg>
        <pc:picChg chg="mod">
          <ac:chgData name="Ghosh, Pritam (UT-ITC)" userId="cd6f80bc-c522-45f3-b1a7-d07dea7c6c25" providerId="ADAL" clId="{34709E65-5DDE-4FDE-9154-EB06CC83569E}" dt="2025-09-19T14:50:37.054" v="3579" actId="164"/>
          <ac:picMkLst>
            <pc:docMk/>
            <pc:sldMk cId="4270042679" sldId="275"/>
            <ac:picMk id="83" creationId="{017F04AE-7DC3-F06A-8B26-EC86D228EB8C}"/>
          </ac:picMkLst>
        </pc:picChg>
        <pc:picChg chg="mod">
          <ac:chgData name="Ghosh, Pritam (UT-ITC)" userId="cd6f80bc-c522-45f3-b1a7-d07dea7c6c25" providerId="ADAL" clId="{34709E65-5DDE-4FDE-9154-EB06CC83569E}" dt="2025-09-19T14:50:09.541" v="3575" actId="164"/>
          <ac:picMkLst>
            <pc:docMk/>
            <pc:sldMk cId="4270042679" sldId="275"/>
            <ac:picMk id="89" creationId="{1B60B739-FD7F-03E0-E8BF-620E93D50C0F}"/>
          </ac:picMkLst>
        </pc:picChg>
        <pc:picChg chg="mod">
          <ac:chgData name="Ghosh, Pritam (UT-ITC)" userId="cd6f80bc-c522-45f3-b1a7-d07dea7c6c25" providerId="ADAL" clId="{34709E65-5DDE-4FDE-9154-EB06CC83569E}" dt="2025-09-19T14:49:47.529" v="3571" actId="164"/>
          <ac:picMkLst>
            <pc:docMk/>
            <pc:sldMk cId="4270042679" sldId="275"/>
            <ac:picMk id="95" creationId="{8D73F2E5-0769-7513-F198-2635614948B5}"/>
          </ac:picMkLst>
        </pc:picChg>
        <pc:picChg chg="mod">
          <ac:chgData name="Ghosh, Pritam (UT-ITC)" userId="cd6f80bc-c522-45f3-b1a7-d07dea7c6c25" providerId="ADAL" clId="{34709E65-5DDE-4FDE-9154-EB06CC83569E}" dt="2025-09-19T14:50:31.843" v="3578" actId="164"/>
          <ac:picMkLst>
            <pc:docMk/>
            <pc:sldMk cId="4270042679" sldId="275"/>
            <ac:picMk id="101" creationId="{272C41EF-EA30-2ADB-C35E-41AEB3D159C4}"/>
          </ac:picMkLst>
        </pc:picChg>
        <pc:picChg chg="mod">
          <ac:chgData name="Ghosh, Pritam (UT-ITC)" userId="cd6f80bc-c522-45f3-b1a7-d07dea7c6c25" providerId="ADAL" clId="{34709E65-5DDE-4FDE-9154-EB06CC83569E}" dt="2025-09-19T14:50:03.717" v="3574" actId="164"/>
          <ac:picMkLst>
            <pc:docMk/>
            <pc:sldMk cId="4270042679" sldId="275"/>
            <ac:picMk id="107" creationId="{AD1F34F1-F08D-34C9-A17E-B7178470EB5F}"/>
          </ac:picMkLst>
        </pc:picChg>
        <pc:picChg chg="mod">
          <ac:chgData name="Ghosh, Pritam (UT-ITC)" userId="cd6f80bc-c522-45f3-b1a7-d07dea7c6c25" providerId="ADAL" clId="{34709E65-5DDE-4FDE-9154-EB06CC83569E}" dt="2025-09-19T14:49:40.879" v="3570" actId="164"/>
          <ac:picMkLst>
            <pc:docMk/>
            <pc:sldMk cId="4270042679" sldId="275"/>
            <ac:picMk id="113" creationId="{F764E521-DF54-8F80-81D8-5B6D007961B9}"/>
          </ac:picMkLst>
        </pc:picChg>
        <pc:picChg chg="mod">
          <ac:chgData name="Ghosh, Pritam (UT-ITC)" userId="cd6f80bc-c522-45f3-b1a7-d07dea7c6c25" providerId="ADAL" clId="{34709E65-5DDE-4FDE-9154-EB06CC83569E}" dt="2025-09-19T14:49:23.630" v="3567" actId="164"/>
          <ac:picMkLst>
            <pc:docMk/>
            <pc:sldMk cId="4270042679" sldId="275"/>
            <ac:picMk id="119" creationId="{E1A2C7C0-C183-DAC7-F4F8-D24191008873}"/>
          </ac:picMkLst>
        </pc:picChg>
        <pc:picChg chg="mod">
          <ac:chgData name="Ghosh, Pritam (UT-ITC)" userId="cd6f80bc-c522-45f3-b1a7-d07dea7c6c25" providerId="ADAL" clId="{34709E65-5DDE-4FDE-9154-EB06CC83569E}" dt="2025-09-19T14:49:18.408" v="3566" actId="164"/>
          <ac:picMkLst>
            <pc:docMk/>
            <pc:sldMk cId="4270042679" sldId="275"/>
            <ac:picMk id="125" creationId="{1E55A5AC-8AB0-B15A-8E5C-DD74FC351EDC}"/>
          </ac:picMkLst>
        </pc:picChg>
        <pc:picChg chg="mod">
          <ac:chgData name="Ghosh, Pritam (UT-ITC)" userId="cd6f80bc-c522-45f3-b1a7-d07dea7c6c25" providerId="ADAL" clId="{34709E65-5DDE-4FDE-9154-EB06CC83569E}" dt="2025-09-19T14:50:16.446" v="3576" actId="164"/>
          <ac:picMkLst>
            <pc:docMk/>
            <pc:sldMk cId="4270042679" sldId="275"/>
            <ac:picMk id="131" creationId="{8EB6654D-D034-68A1-5843-47A2A19F9CC2}"/>
          </ac:picMkLst>
        </pc:picChg>
        <pc:picChg chg="mod">
          <ac:chgData name="Ghosh, Pritam (UT-ITC)" userId="cd6f80bc-c522-45f3-b1a7-d07dea7c6c25" providerId="ADAL" clId="{34709E65-5DDE-4FDE-9154-EB06CC83569E}" dt="2025-09-19T14:50:41.959" v="3580" actId="164"/>
          <ac:picMkLst>
            <pc:docMk/>
            <pc:sldMk cId="4270042679" sldId="275"/>
            <ac:picMk id="137" creationId="{F45711D3-837D-DAB9-1825-E14A60FDF16B}"/>
          </ac:picMkLst>
        </pc:picChg>
        <pc:picChg chg="mod">
          <ac:chgData name="Ghosh, Pritam (UT-ITC)" userId="cd6f80bc-c522-45f3-b1a7-d07dea7c6c25" providerId="ADAL" clId="{34709E65-5DDE-4FDE-9154-EB06CC83569E}" dt="2025-09-19T14:50:46.361" v="3581" actId="164"/>
          <ac:picMkLst>
            <pc:docMk/>
            <pc:sldMk cId="4270042679" sldId="275"/>
            <ac:picMk id="143" creationId="{69B2DA2F-D1BB-9CE3-190B-378FB3FB34D7}"/>
          </ac:picMkLst>
        </pc:picChg>
        <pc:picChg chg="mod">
          <ac:chgData name="Ghosh, Pritam (UT-ITC)" userId="cd6f80bc-c522-45f3-b1a7-d07dea7c6c25" providerId="ADAL" clId="{34709E65-5DDE-4FDE-9154-EB06CC83569E}" dt="2025-09-19T14:50:26.093" v="3577" actId="164"/>
          <ac:picMkLst>
            <pc:docMk/>
            <pc:sldMk cId="4270042679" sldId="275"/>
            <ac:picMk id="149" creationId="{06E20ED9-E2FD-D59C-F98C-9F9B38F674BA}"/>
          </ac:picMkLst>
        </pc:picChg>
      </pc:sldChg>
      <pc:sldChg chg="addSp delSp modSp mod">
        <pc:chgData name="Ghosh, Pritam (UT-ITC)" userId="cd6f80bc-c522-45f3-b1a7-d07dea7c6c25" providerId="ADAL" clId="{34709E65-5DDE-4FDE-9154-EB06CC83569E}" dt="2025-09-19T15:01:52.007" v="3634" actId="1076"/>
        <pc:sldMkLst>
          <pc:docMk/>
          <pc:sldMk cId="671764252" sldId="276"/>
        </pc:sldMkLst>
        <pc:spChg chg="mod">
          <ac:chgData name="Ghosh, Pritam (UT-ITC)" userId="cd6f80bc-c522-45f3-b1a7-d07dea7c6c25" providerId="ADAL" clId="{34709E65-5DDE-4FDE-9154-EB06CC83569E}" dt="2025-09-19T14:51:57.876" v="3589" actId="164"/>
          <ac:spMkLst>
            <pc:docMk/>
            <pc:sldMk cId="671764252" sldId="276"/>
            <ac:spMk id="35" creationId="{09763B02-B818-8FB8-8E5C-C508ED7268ED}"/>
          </ac:spMkLst>
        </pc:spChg>
        <pc:spChg chg="mod topLvl">
          <ac:chgData name="Ghosh, Pritam (UT-ITC)" userId="cd6f80bc-c522-45f3-b1a7-d07dea7c6c25" providerId="ADAL" clId="{34709E65-5DDE-4FDE-9154-EB06CC83569E}" dt="2025-09-19T14:54:24.975" v="3602" actId="164"/>
          <ac:spMkLst>
            <pc:docMk/>
            <pc:sldMk cId="671764252" sldId="276"/>
            <ac:spMk id="36" creationId="{75CE4BED-BDB2-C67D-7D9B-EB37CF837E65}"/>
          </ac:spMkLst>
        </pc:spChg>
        <pc:spChg chg="mod">
          <ac:chgData name="Ghosh, Pritam (UT-ITC)" userId="cd6f80bc-c522-45f3-b1a7-d07dea7c6c25" providerId="ADAL" clId="{34709E65-5DDE-4FDE-9154-EB06CC83569E}" dt="2025-09-19T14:51:57.876" v="3589" actId="164"/>
          <ac:spMkLst>
            <pc:docMk/>
            <pc:sldMk cId="671764252" sldId="276"/>
            <ac:spMk id="37" creationId="{99C797E3-CE98-07A8-CF5B-D3F2657F3EC8}"/>
          </ac:spMkLst>
        </pc:spChg>
        <pc:spChg chg="mod topLvl">
          <ac:chgData name="Ghosh, Pritam (UT-ITC)" userId="cd6f80bc-c522-45f3-b1a7-d07dea7c6c25" providerId="ADAL" clId="{34709E65-5DDE-4FDE-9154-EB06CC83569E}" dt="2025-09-19T14:51:53.342" v="3588" actId="164"/>
          <ac:spMkLst>
            <pc:docMk/>
            <pc:sldMk cId="671764252" sldId="276"/>
            <ac:spMk id="41" creationId="{C031A7BC-1C95-4233-0BF5-5F1082FA4AA8}"/>
          </ac:spMkLst>
        </pc:spChg>
        <pc:spChg chg="mod">
          <ac:chgData name="Ghosh, Pritam (UT-ITC)" userId="cd6f80bc-c522-45f3-b1a7-d07dea7c6c25" providerId="ADAL" clId="{34709E65-5DDE-4FDE-9154-EB06CC83569E}" dt="2025-09-19T14:51:53.342" v="3588" actId="164"/>
          <ac:spMkLst>
            <pc:docMk/>
            <pc:sldMk cId="671764252" sldId="276"/>
            <ac:spMk id="42" creationId="{1A4570F6-2647-A35B-9218-8B3F42508894}"/>
          </ac:spMkLst>
        </pc:spChg>
        <pc:spChg chg="mod topLvl">
          <ac:chgData name="Ghosh, Pritam (UT-ITC)" userId="cd6f80bc-c522-45f3-b1a7-d07dea7c6c25" providerId="ADAL" clId="{34709E65-5DDE-4FDE-9154-EB06CC83569E}" dt="2025-09-19T14:51:53.342" v="3588" actId="164"/>
          <ac:spMkLst>
            <pc:docMk/>
            <pc:sldMk cId="671764252" sldId="276"/>
            <ac:spMk id="43" creationId="{B0F677E5-F0EA-F885-D3C9-71DE28F2690A}"/>
          </ac:spMkLst>
        </pc:spChg>
        <pc:spChg chg="mod topLvl">
          <ac:chgData name="Ghosh, Pritam (UT-ITC)" userId="cd6f80bc-c522-45f3-b1a7-d07dea7c6c25" providerId="ADAL" clId="{34709E65-5DDE-4FDE-9154-EB06CC83569E}" dt="2025-09-19T14:51:48.103" v="3587" actId="164"/>
          <ac:spMkLst>
            <pc:docMk/>
            <pc:sldMk cId="671764252" sldId="276"/>
            <ac:spMk id="47" creationId="{75577E3A-A111-B8B7-2033-5B41ED3E83AE}"/>
          </ac:spMkLst>
        </pc:spChg>
        <pc:spChg chg="mod">
          <ac:chgData name="Ghosh, Pritam (UT-ITC)" userId="cd6f80bc-c522-45f3-b1a7-d07dea7c6c25" providerId="ADAL" clId="{34709E65-5DDE-4FDE-9154-EB06CC83569E}" dt="2025-09-19T14:51:48.103" v="3587" actId="164"/>
          <ac:spMkLst>
            <pc:docMk/>
            <pc:sldMk cId="671764252" sldId="276"/>
            <ac:spMk id="48" creationId="{9EC66847-8860-010B-5A98-44802F676FFA}"/>
          </ac:spMkLst>
        </pc:spChg>
        <pc:spChg chg="mod">
          <ac:chgData name="Ghosh, Pritam (UT-ITC)" userId="cd6f80bc-c522-45f3-b1a7-d07dea7c6c25" providerId="ADAL" clId="{34709E65-5DDE-4FDE-9154-EB06CC83569E}" dt="2025-09-19T14:51:48.103" v="3587" actId="164"/>
          <ac:spMkLst>
            <pc:docMk/>
            <pc:sldMk cId="671764252" sldId="276"/>
            <ac:spMk id="49" creationId="{A868B64F-8E05-D013-31DB-581FCD0ECFBD}"/>
          </ac:spMkLst>
        </pc:spChg>
        <pc:spChg chg="mod">
          <ac:chgData name="Ghosh, Pritam (UT-ITC)" userId="cd6f80bc-c522-45f3-b1a7-d07dea7c6c25" providerId="ADAL" clId="{34709E65-5DDE-4FDE-9154-EB06CC83569E}" dt="2025-09-19T14:51:43.417" v="3586" actId="164"/>
          <ac:spMkLst>
            <pc:docMk/>
            <pc:sldMk cId="671764252" sldId="276"/>
            <ac:spMk id="53" creationId="{D4691B60-3ECD-FFCA-863B-DB570A0279A1}"/>
          </ac:spMkLst>
        </pc:spChg>
        <pc:spChg chg="mod">
          <ac:chgData name="Ghosh, Pritam (UT-ITC)" userId="cd6f80bc-c522-45f3-b1a7-d07dea7c6c25" providerId="ADAL" clId="{34709E65-5DDE-4FDE-9154-EB06CC83569E}" dt="2025-09-19T14:51:43.417" v="3586" actId="164"/>
          <ac:spMkLst>
            <pc:docMk/>
            <pc:sldMk cId="671764252" sldId="276"/>
            <ac:spMk id="54" creationId="{00F9024A-6C66-D8D3-CB70-D1FBB5F048F7}"/>
          </ac:spMkLst>
        </pc:spChg>
        <pc:spChg chg="mod">
          <ac:chgData name="Ghosh, Pritam (UT-ITC)" userId="cd6f80bc-c522-45f3-b1a7-d07dea7c6c25" providerId="ADAL" clId="{34709E65-5DDE-4FDE-9154-EB06CC83569E}" dt="2025-09-19T14:51:43.417" v="3586" actId="164"/>
          <ac:spMkLst>
            <pc:docMk/>
            <pc:sldMk cId="671764252" sldId="276"/>
            <ac:spMk id="55" creationId="{C01F7ED4-8044-67CB-69F0-949D0B3E001E}"/>
          </ac:spMkLst>
        </pc:spChg>
        <pc:spChg chg="mod">
          <ac:chgData name="Ghosh, Pritam (UT-ITC)" userId="cd6f80bc-c522-45f3-b1a7-d07dea7c6c25" providerId="ADAL" clId="{34709E65-5DDE-4FDE-9154-EB06CC83569E}" dt="2025-09-19T14:52:54.965" v="3598" actId="164"/>
          <ac:spMkLst>
            <pc:docMk/>
            <pc:sldMk cId="671764252" sldId="276"/>
            <ac:spMk id="59" creationId="{756BF4D1-209A-41ED-E47F-2AE2F0C9B9D4}"/>
          </ac:spMkLst>
        </pc:spChg>
        <pc:spChg chg="mod topLvl">
          <ac:chgData name="Ghosh, Pritam (UT-ITC)" userId="cd6f80bc-c522-45f3-b1a7-d07dea7c6c25" providerId="ADAL" clId="{34709E65-5DDE-4FDE-9154-EB06CC83569E}" dt="2025-09-19T14:55:07.272" v="3606" actId="164"/>
          <ac:spMkLst>
            <pc:docMk/>
            <pc:sldMk cId="671764252" sldId="276"/>
            <ac:spMk id="60" creationId="{EDA3FF03-BD4C-A557-73B8-D62206A76BB1}"/>
          </ac:spMkLst>
        </pc:spChg>
        <pc:spChg chg="mod">
          <ac:chgData name="Ghosh, Pritam (UT-ITC)" userId="cd6f80bc-c522-45f3-b1a7-d07dea7c6c25" providerId="ADAL" clId="{34709E65-5DDE-4FDE-9154-EB06CC83569E}" dt="2025-09-19T14:52:54.965" v="3598" actId="164"/>
          <ac:spMkLst>
            <pc:docMk/>
            <pc:sldMk cId="671764252" sldId="276"/>
            <ac:spMk id="61" creationId="{581FCBC7-C8C6-2E94-AABB-F4666B8409C5}"/>
          </ac:spMkLst>
        </pc:spChg>
        <pc:spChg chg="mod">
          <ac:chgData name="Ghosh, Pritam (UT-ITC)" userId="cd6f80bc-c522-45f3-b1a7-d07dea7c6c25" providerId="ADAL" clId="{34709E65-5DDE-4FDE-9154-EB06CC83569E}" dt="2025-09-19T14:52:32.566" v="3594" actId="164"/>
          <ac:spMkLst>
            <pc:docMk/>
            <pc:sldMk cId="671764252" sldId="276"/>
            <ac:spMk id="65" creationId="{6D448212-FB0D-F08C-E227-2359952D5EF0}"/>
          </ac:spMkLst>
        </pc:spChg>
        <pc:spChg chg="mod">
          <ac:chgData name="Ghosh, Pritam (UT-ITC)" userId="cd6f80bc-c522-45f3-b1a7-d07dea7c6c25" providerId="ADAL" clId="{34709E65-5DDE-4FDE-9154-EB06CC83569E}" dt="2025-09-19T14:54:51.241" v="3604" actId="164"/>
          <ac:spMkLst>
            <pc:docMk/>
            <pc:sldMk cId="671764252" sldId="276"/>
            <ac:spMk id="66" creationId="{470A3F85-496A-42D6-F2ED-39529DB008BE}"/>
          </ac:spMkLst>
        </pc:spChg>
        <pc:spChg chg="mod">
          <ac:chgData name="Ghosh, Pritam (UT-ITC)" userId="cd6f80bc-c522-45f3-b1a7-d07dea7c6c25" providerId="ADAL" clId="{34709E65-5DDE-4FDE-9154-EB06CC83569E}" dt="2025-09-19T14:52:32.566" v="3594" actId="164"/>
          <ac:spMkLst>
            <pc:docMk/>
            <pc:sldMk cId="671764252" sldId="276"/>
            <ac:spMk id="67" creationId="{70B43363-184E-D82D-C534-546375BE8FC9}"/>
          </ac:spMkLst>
        </pc:spChg>
        <pc:spChg chg="mod">
          <ac:chgData name="Ghosh, Pritam (UT-ITC)" userId="cd6f80bc-c522-45f3-b1a7-d07dea7c6c25" providerId="ADAL" clId="{34709E65-5DDE-4FDE-9154-EB06CC83569E}" dt="2025-09-19T14:52:04.202" v="3590" actId="164"/>
          <ac:spMkLst>
            <pc:docMk/>
            <pc:sldMk cId="671764252" sldId="276"/>
            <ac:spMk id="71" creationId="{41223079-81C6-8C55-5C1E-B993BFD7DCB3}"/>
          </ac:spMkLst>
        </pc:spChg>
        <pc:spChg chg="mod">
          <ac:chgData name="Ghosh, Pritam (UT-ITC)" userId="cd6f80bc-c522-45f3-b1a7-d07dea7c6c25" providerId="ADAL" clId="{34709E65-5DDE-4FDE-9154-EB06CC83569E}" dt="2025-09-19T14:54:18.803" v="3601" actId="164"/>
          <ac:spMkLst>
            <pc:docMk/>
            <pc:sldMk cId="671764252" sldId="276"/>
            <ac:spMk id="72" creationId="{FE2761B1-06F2-901A-B037-7134035AF6BA}"/>
          </ac:spMkLst>
        </pc:spChg>
        <pc:spChg chg="mod">
          <ac:chgData name="Ghosh, Pritam (UT-ITC)" userId="cd6f80bc-c522-45f3-b1a7-d07dea7c6c25" providerId="ADAL" clId="{34709E65-5DDE-4FDE-9154-EB06CC83569E}" dt="2025-09-19T14:52:04.202" v="3590" actId="164"/>
          <ac:spMkLst>
            <pc:docMk/>
            <pc:sldMk cId="671764252" sldId="276"/>
            <ac:spMk id="73" creationId="{430DB4BC-5D38-8272-F1A6-D122A6D60C49}"/>
          </ac:spMkLst>
        </pc:spChg>
        <pc:spChg chg="mod">
          <ac:chgData name="Ghosh, Pritam (UT-ITC)" userId="cd6f80bc-c522-45f3-b1a7-d07dea7c6c25" providerId="ADAL" clId="{34709E65-5DDE-4FDE-9154-EB06CC83569E}" dt="2025-09-19T14:53:01.867" v="3599" actId="164"/>
          <ac:spMkLst>
            <pc:docMk/>
            <pc:sldMk cId="671764252" sldId="276"/>
            <ac:spMk id="77" creationId="{5E4AA099-A1A4-162D-10EA-1F402BDB7D81}"/>
          </ac:spMkLst>
        </pc:spChg>
        <pc:spChg chg="mod">
          <ac:chgData name="Ghosh, Pritam (UT-ITC)" userId="cd6f80bc-c522-45f3-b1a7-d07dea7c6c25" providerId="ADAL" clId="{34709E65-5DDE-4FDE-9154-EB06CC83569E}" dt="2025-09-19T14:55:01.424" v="3605" actId="164"/>
          <ac:spMkLst>
            <pc:docMk/>
            <pc:sldMk cId="671764252" sldId="276"/>
            <ac:spMk id="78" creationId="{ADFB5B96-A514-8BFE-B76A-C7032FDB209A}"/>
          </ac:spMkLst>
        </pc:spChg>
        <pc:spChg chg="mod">
          <ac:chgData name="Ghosh, Pritam (UT-ITC)" userId="cd6f80bc-c522-45f3-b1a7-d07dea7c6c25" providerId="ADAL" clId="{34709E65-5DDE-4FDE-9154-EB06CC83569E}" dt="2025-09-19T14:53:01.867" v="3599" actId="164"/>
          <ac:spMkLst>
            <pc:docMk/>
            <pc:sldMk cId="671764252" sldId="276"/>
            <ac:spMk id="79" creationId="{A0BF59B5-6B99-CE5E-CEE7-B79E5BDDF7B8}"/>
          </ac:spMkLst>
        </pc:spChg>
        <pc:spChg chg="mod">
          <ac:chgData name="Ghosh, Pritam (UT-ITC)" userId="cd6f80bc-c522-45f3-b1a7-d07dea7c6c25" providerId="ADAL" clId="{34709E65-5DDE-4FDE-9154-EB06CC83569E}" dt="2025-09-19T14:52:37.661" v="3595" actId="164"/>
          <ac:spMkLst>
            <pc:docMk/>
            <pc:sldMk cId="671764252" sldId="276"/>
            <ac:spMk id="83" creationId="{6672106B-0D06-9B90-B0BE-B58B420C8A2E}"/>
          </ac:spMkLst>
        </pc:spChg>
        <pc:spChg chg="mod">
          <ac:chgData name="Ghosh, Pritam (UT-ITC)" userId="cd6f80bc-c522-45f3-b1a7-d07dea7c6c25" providerId="ADAL" clId="{34709E65-5DDE-4FDE-9154-EB06CC83569E}" dt="2025-09-19T15:01:45.969" v="3632" actId="164"/>
          <ac:spMkLst>
            <pc:docMk/>
            <pc:sldMk cId="671764252" sldId="276"/>
            <ac:spMk id="84" creationId="{9B395215-B0CB-6569-EBA3-FBA9EF429DA7}"/>
          </ac:spMkLst>
        </pc:spChg>
        <pc:spChg chg="mod topLvl">
          <ac:chgData name="Ghosh, Pritam (UT-ITC)" userId="cd6f80bc-c522-45f3-b1a7-d07dea7c6c25" providerId="ADAL" clId="{34709E65-5DDE-4FDE-9154-EB06CC83569E}" dt="2025-09-19T14:52:37.661" v="3595" actId="164"/>
          <ac:spMkLst>
            <pc:docMk/>
            <pc:sldMk cId="671764252" sldId="276"/>
            <ac:spMk id="85" creationId="{B865CF44-1390-A8EE-40C5-6931EEEC49D2}"/>
          </ac:spMkLst>
        </pc:spChg>
        <pc:spChg chg="mod">
          <ac:chgData name="Ghosh, Pritam (UT-ITC)" userId="cd6f80bc-c522-45f3-b1a7-d07dea7c6c25" providerId="ADAL" clId="{34709E65-5DDE-4FDE-9154-EB06CC83569E}" dt="2025-09-19T14:52:11.152" v="3591" actId="164"/>
          <ac:spMkLst>
            <pc:docMk/>
            <pc:sldMk cId="671764252" sldId="276"/>
            <ac:spMk id="89" creationId="{D3879227-AEDE-BED9-FBC5-25583D161C2C}"/>
          </ac:spMkLst>
        </pc:spChg>
        <pc:spChg chg="mod">
          <ac:chgData name="Ghosh, Pritam (UT-ITC)" userId="cd6f80bc-c522-45f3-b1a7-d07dea7c6c25" providerId="ADAL" clId="{34709E65-5DDE-4FDE-9154-EB06CC83569E}" dt="2025-09-19T14:53:57.736" v="3600" actId="164"/>
          <ac:spMkLst>
            <pc:docMk/>
            <pc:sldMk cId="671764252" sldId="276"/>
            <ac:spMk id="90" creationId="{AB642E8B-5E1B-F4AA-46AF-88F1394BAEA0}"/>
          </ac:spMkLst>
        </pc:spChg>
        <pc:spChg chg="mod topLvl">
          <ac:chgData name="Ghosh, Pritam (UT-ITC)" userId="cd6f80bc-c522-45f3-b1a7-d07dea7c6c25" providerId="ADAL" clId="{34709E65-5DDE-4FDE-9154-EB06CC83569E}" dt="2025-09-19T14:52:11.152" v="3591" actId="164"/>
          <ac:spMkLst>
            <pc:docMk/>
            <pc:sldMk cId="671764252" sldId="276"/>
            <ac:spMk id="91" creationId="{BEC84A8E-CBB9-5558-8809-544A8400F90A}"/>
          </ac:spMkLst>
        </pc:spChg>
        <pc:spChg chg="mod">
          <ac:chgData name="Ghosh, Pritam (UT-ITC)" userId="cd6f80bc-c522-45f3-b1a7-d07dea7c6c25" providerId="ADAL" clId="{34709E65-5DDE-4FDE-9154-EB06CC83569E}" dt="2025-09-19T14:51:37.525" v="3585" actId="164"/>
          <ac:spMkLst>
            <pc:docMk/>
            <pc:sldMk cId="671764252" sldId="276"/>
            <ac:spMk id="95" creationId="{4F0227D2-8131-A0D1-675B-D2EFCEB1A57B}"/>
          </ac:spMkLst>
        </pc:spChg>
        <pc:spChg chg="mod">
          <ac:chgData name="Ghosh, Pritam (UT-ITC)" userId="cd6f80bc-c522-45f3-b1a7-d07dea7c6c25" providerId="ADAL" clId="{34709E65-5DDE-4FDE-9154-EB06CC83569E}" dt="2025-09-19T14:51:37.525" v="3585" actId="164"/>
          <ac:spMkLst>
            <pc:docMk/>
            <pc:sldMk cId="671764252" sldId="276"/>
            <ac:spMk id="97" creationId="{5BCCE9A7-ACEE-3AE7-5672-A01F92B4C722}"/>
          </ac:spMkLst>
        </pc:spChg>
        <pc:spChg chg="mod">
          <ac:chgData name="Ghosh, Pritam (UT-ITC)" userId="cd6f80bc-c522-45f3-b1a7-d07dea7c6c25" providerId="ADAL" clId="{34709E65-5DDE-4FDE-9154-EB06CC83569E}" dt="2025-09-19T14:51:24.344" v="3582" actId="164"/>
          <ac:spMkLst>
            <pc:docMk/>
            <pc:sldMk cId="671764252" sldId="276"/>
            <ac:spMk id="101" creationId="{1D4FCF6C-BC49-C247-B2C3-B900DA9A4555}"/>
          </ac:spMkLst>
        </pc:spChg>
        <pc:spChg chg="mod">
          <ac:chgData name="Ghosh, Pritam (UT-ITC)" userId="cd6f80bc-c522-45f3-b1a7-d07dea7c6c25" providerId="ADAL" clId="{34709E65-5DDE-4FDE-9154-EB06CC83569E}" dt="2025-09-19T14:51:24.344" v="3582" actId="164"/>
          <ac:spMkLst>
            <pc:docMk/>
            <pc:sldMk cId="671764252" sldId="276"/>
            <ac:spMk id="102" creationId="{4F442644-85D2-EAAC-7BC3-6E98DB08CEE4}"/>
          </ac:spMkLst>
        </pc:spChg>
        <pc:spChg chg="mod topLvl">
          <ac:chgData name="Ghosh, Pritam (UT-ITC)" userId="cd6f80bc-c522-45f3-b1a7-d07dea7c6c25" providerId="ADAL" clId="{34709E65-5DDE-4FDE-9154-EB06CC83569E}" dt="2025-09-19T14:51:24.344" v="3582" actId="164"/>
          <ac:spMkLst>
            <pc:docMk/>
            <pc:sldMk cId="671764252" sldId="276"/>
            <ac:spMk id="103" creationId="{18978AE3-4998-92CF-23E5-6D3BB281A2FD}"/>
          </ac:spMkLst>
        </pc:spChg>
        <pc:spChg chg="mod">
          <ac:chgData name="Ghosh, Pritam (UT-ITC)" userId="cd6f80bc-c522-45f3-b1a7-d07dea7c6c25" providerId="ADAL" clId="{34709E65-5DDE-4FDE-9154-EB06CC83569E}" dt="2025-09-19T14:52:26.130" v="3593" actId="164"/>
          <ac:spMkLst>
            <pc:docMk/>
            <pc:sldMk cId="671764252" sldId="276"/>
            <ac:spMk id="107" creationId="{BD90AD7E-6B96-9B63-5997-8802AA5022BB}"/>
          </ac:spMkLst>
        </pc:spChg>
        <pc:spChg chg="mod topLvl">
          <ac:chgData name="Ghosh, Pritam (UT-ITC)" userId="cd6f80bc-c522-45f3-b1a7-d07dea7c6c25" providerId="ADAL" clId="{34709E65-5DDE-4FDE-9154-EB06CC83569E}" dt="2025-09-19T14:54:38.347" v="3603" actId="164"/>
          <ac:spMkLst>
            <pc:docMk/>
            <pc:sldMk cId="671764252" sldId="276"/>
            <ac:spMk id="108" creationId="{ACCC3E9E-FC53-6B0F-9BFA-D6354716779E}"/>
          </ac:spMkLst>
        </pc:spChg>
        <pc:spChg chg="mod">
          <ac:chgData name="Ghosh, Pritam (UT-ITC)" userId="cd6f80bc-c522-45f3-b1a7-d07dea7c6c25" providerId="ADAL" clId="{34709E65-5DDE-4FDE-9154-EB06CC83569E}" dt="2025-09-19T14:52:26.130" v="3593" actId="164"/>
          <ac:spMkLst>
            <pc:docMk/>
            <pc:sldMk cId="671764252" sldId="276"/>
            <ac:spMk id="109" creationId="{60B835D3-6EF3-F32B-1D7E-1E91CE1C239B}"/>
          </ac:spMkLst>
        </pc:spChg>
        <pc:spChg chg="mod">
          <ac:chgData name="Ghosh, Pritam (UT-ITC)" userId="cd6f80bc-c522-45f3-b1a7-d07dea7c6c25" providerId="ADAL" clId="{34709E65-5DDE-4FDE-9154-EB06CC83569E}" dt="2025-09-19T14:52:49.454" v="3597" actId="164"/>
          <ac:spMkLst>
            <pc:docMk/>
            <pc:sldMk cId="671764252" sldId="276"/>
            <ac:spMk id="113" creationId="{AAC2340F-54AC-CD21-C4E0-5135FB142714}"/>
          </ac:spMkLst>
        </pc:spChg>
        <pc:spChg chg="mod">
          <ac:chgData name="Ghosh, Pritam (UT-ITC)" userId="cd6f80bc-c522-45f3-b1a7-d07dea7c6c25" providerId="ADAL" clId="{34709E65-5DDE-4FDE-9154-EB06CC83569E}" dt="2025-09-19T14:55:15.883" v="3607" actId="164"/>
          <ac:spMkLst>
            <pc:docMk/>
            <pc:sldMk cId="671764252" sldId="276"/>
            <ac:spMk id="114" creationId="{1132C2EA-FC42-9FA2-D656-41E26239014B}"/>
          </ac:spMkLst>
        </pc:spChg>
        <pc:spChg chg="mod">
          <ac:chgData name="Ghosh, Pritam (UT-ITC)" userId="cd6f80bc-c522-45f3-b1a7-d07dea7c6c25" providerId="ADAL" clId="{34709E65-5DDE-4FDE-9154-EB06CC83569E}" dt="2025-09-19T14:52:49.454" v="3597" actId="164"/>
          <ac:spMkLst>
            <pc:docMk/>
            <pc:sldMk cId="671764252" sldId="276"/>
            <ac:spMk id="115" creationId="{C8EB499C-2D6A-7EEC-ED53-B9A9BC5DA79D}"/>
          </ac:spMkLst>
        </pc:spChg>
        <pc:spChg chg="mod topLvl">
          <ac:chgData name="Ghosh, Pritam (UT-ITC)" userId="cd6f80bc-c522-45f3-b1a7-d07dea7c6c25" providerId="ADAL" clId="{34709E65-5DDE-4FDE-9154-EB06CC83569E}" dt="2025-09-19T14:52:43.279" v="3596" actId="164"/>
          <ac:spMkLst>
            <pc:docMk/>
            <pc:sldMk cId="671764252" sldId="276"/>
            <ac:spMk id="119" creationId="{FAF9C0C4-2307-3AB8-25FB-521238E42DDD}"/>
          </ac:spMkLst>
        </pc:spChg>
        <pc:spChg chg="mod">
          <ac:chgData name="Ghosh, Pritam (UT-ITC)" userId="cd6f80bc-c522-45f3-b1a7-d07dea7c6c25" providerId="ADAL" clId="{34709E65-5DDE-4FDE-9154-EB06CC83569E}" dt="2025-09-19T14:52:43.279" v="3596" actId="164"/>
          <ac:spMkLst>
            <pc:docMk/>
            <pc:sldMk cId="671764252" sldId="276"/>
            <ac:spMk id="120" creationId="{8C22E691-E92A-8723-16C1-F757F8E8D305}"/>
          </ac:spMkLst>
        </pc:spChg>
        <pc:spChg chg="mod">
          <ac:chgData name="Ghosh, Pritam (UT-ITC)" userId="cd6f80bc-c522-45f3-b1a7-d07dea7c6c25" providerId="ADAL" clId="{34709E65-5DDE-4FDE-9154-EB06CC83569E}" dt="2025-09-19T14:52:43.279" v="3596" actId="164"/>
          <ac:spMkLst>
            <pc:docMk/>
            <pc:sldMk cId="671764252" sldId="276"/>
            <ac:spMk id="121" creationId="{87F172D6-90CD-E860-4275-39988C231DE0}"/>
          </ac:spMkLst>
        </pc:spChg>
        <pc:spChg chg="mod">
          <ac:chgData name="Ghosh, Pritam (UT-ITC)" userId="cd6f80bc-c522-45f3-b1a7-d07dea7c6c25" providerId="ADAL" clId="{34709E65-5DDE-4FDE-9154-EB06CC83569E}" dt="2025-09-19T14:52:19.852" v="3592" actId="164"/>
          <ac:spMkLst>
            <pc:docMk/>
            <pc:sldMk cId="671764252" sldId="276"/>
            <ac:spMk id="125" creationId="{0F5DD3DE-4A42-8992-3524-5456D12ACDBE}"/>
          </ac:spMkLst>
        </pc:spChg>
        <pc:spChg chg="mod">
          <ac:chgData name="Ghosh, Pritam (UT-ITC)" userId="cd6f80bc-c522-45f3-b1a7-d07dea7c6c25" providerId="ADAL" clId="{34709E65-5DDE-4FDE-9154-EB06CC83569E}" dt="2025-09-19T14:52:19.852" v="3592" actId="164"/>
          <ac:spMkLst>
            <pc:docMk/>
            <pc:sldMk cId="671764252" sldId="276"/>
            <ac:spMk id="126" creationId="{CF0B87F1-2AD7-437C-7626-98682269D9FE}"/>
          </ac:spMkLst>
        </pc:spChg>
        <pc:spChg chg="mod">
          <ac:chgData name="Ghosh, Pritam (UT-ITC)" userId="cd6f80bc-c522-45f3-b1a7-d07dea7c6c25" providerId="ADAL" clId="{34709E65-5DDE-4FDE-9154-EB06CC83569E}" dt="2025-09-19T14:52:19.852" v="3592" actId="164"/>
          <ac:spMkLst>
            <pc:docMk/>
            <pc:sldMk cId="671764252" sldId="276"/>
            <ac:spMk id="127" creationId="{46E9E9DC-3C38-E605-DE3A-1305C288FBDF}"/>
          </ac:spMkLst>
        </pc:spChg>
        <pc:spChg chg="mod">
          <ac:chgData name="Ghosh, Pritam (UT-ITC)" userId="cd6f80bc-c522-45f3-b1a7-d07dea7c6c25" providerId="ADAL" clId="{34709E65-5DDE-4FDE-9154-EB06CC83569E}" dt="2025-09-19T14:51:24.344" v="3582" actId="164"/>
          <ac:spMkLst>
            <pc:docMk/>
            <pc:sldMk cId="671764252" sldId="276"/>
            <ac:spMk id="128" creationId="{AB30E0C1-4255-80EF-3949-68BD7B4E200B}"/>
          </ac:spMkLst>
        </pc:spChg>
        <pc:spChg chg="mod">
          <ac:chgData name="Ghosh, Pritam (UT-ITC)" userId="cd6f80bc-c522-45f3-b1a7-d07dea7c6c25" providerId="ADAL" clId="{34709E65-5DDE-4FDE-9154-EB06CC83569E}" dt="2025-09-19T14:51:37.525" v="3585" actId="164"/>
          <ac:spMkLst>
            <pc:docMk/>
            <pc:sldMk cId="671764252" sldId="276"/>
            <ac:spMk id="129" creationId="{29809E33-8A61-63D1-211A-AE33549ED35C}"/>
          </ac:spMkLst>
        </pc:spChg>
        <pc:spChg chg="mod">
          <ac:chgData name="Ghosh, Pritam (UT-ITC)" userId="cd6f80bc-c522-45f3-b1a7-d07dea7c6c25" providerId="ADAL" clId="{34709E65-5DDE-4FDE-9154-EB06CC83569E}" dt="2025-09-19T14:51:43.417" v="3586" actId="164"/>
          <ac:spMkLst>
            <pc:docMk/>
            <pc:sldMk cId="671764252" sldId="276"/>
            <ac:spMk id="130" creationId="{A28D27F4-388C-911B-4DF4-4FA97DFE1FAD}"/>
          </ac:spMkLst>
        </pc:spChg>
        <pc:spChg chg="mod">
          <ac:chgData name="Ghosh, Pritam (UT-ITC)" userId="cd6f80bc-c522-45f3-b1a7-d07dea7c6c25" providerId="ADAL" clId="{34709E65-5DDE-4FDE-9154-EB06CC83569E}" dt="2025-09-19T14:51:48.103" v="3587" actId="164"/>
          <ac:spMkLst>
            <pc:docMk/>
            <pc:sldMk cId="671764252" sldId="276"/>
            <ac:spMk id="131" creationId="{84D4B472-AA48-6A33-8DA1-913CCB7208E5}"/>
          </ac:spMkLst>
        </pc:spChg>
        <pc:spChg chg="mod">
          <ac:chgData name="Ghosh, Pritam (UT-ITC)" userId="cd6f80bc-c522-45f3-b1a7-d07dea7c6c25" providerId="ADAL" clId="{34709E65-5DDE-4FDE-9154-EB06CC83569E}" dt="2025-09-19T14:52:11.152" v="3591" actId="164"/>
          <ac:spMkLst>
            <pc:docMk/>
            <pc:sldMk cId="671764252" sldId="276"/>
            <ac:spMk id="132" creationId="{54E96C83-907A-B7D9-4590-1871685FC2C6}"/>
          </ac:spMkLst>
        </pc:spChg>
        <pc:spChg chg="mod">
          <ac:chgData name="Ghosh, Pritam (UT-ITC)" userId="cd6f80bc-c522-45f3-b1a7-d07dea7c6c25" providerId="ADAL" clId="{34709E65-5DDE-4FDE-9154-EB06CC83569E}" dt="2025-09-19T14:52:04.202" v="3590" actId="164"/>
          <ac:spMkLst>
            <pc:docMk/>
            <pc:sldMk cId="671764252" sldId="276"/>
            <ac:spMk id="133" creationId="{66FC8503-C7B8-63DE-A899-B2576A5066C0}"/>
          </ac:spMkLst>
        </pc:spChg>
        <pc:spChg chg="mod">
          <ac:chgData name="Ghosh, Pritam (UT-ITC)" userId="cd6f80bc-c522-45f3-b1a7-d07dea7c6c25" providerId="ADAL" clId="{34709E65-5DDE-4FDE-9154-EB06CC83569E}" dt="2025-09-19T14:51:57.876" v="3589" actId="164"/>
          <ac:spMkLst>
            <pc:docMk/>
            <pc:sldMk cId="671764252" sldId="276"/>
            <ac:spMk id="134" creationId="{9F1F3E18-8932-BC80-09AB-249AB001FAC1}"/>
          </ac:spMkLst>
        </pc:spChg>
        <pc:spChg chg="mod">
          <ac:chgData name="Ghosh, Pritam (UT-ITC)" userId="cd6f80bc-c522-45f3-b1a7-d07dea7c6c25" providerId="ADAL" clId="{34709E65-5DDE-4FDE-9154-EB06CC83569E}" dt="2025-09-19T14:51:53.342" v="3588" actId="164"/>
          <ac:spMkLst>
            <pc:docMk/>
            <pc:sldMk cId="671764252" sldId="276"/>
            <ac:spMk id="135" creationId="{815F1D2F-4CBA-E57F-E0A3-30873A915ADF}"/>
          </ac:spMkLst>
        </pc:spChg>
        <pc:spChg chg="mod">
          <ac:chgData name="Ghosh, Pritam (UT-ITC)" userId="cd6f80bc-c522-45f3-b1a7-d07dea7c6c25" providerId="ADAL" clId="{34709E65-5DDE-4FDE-9154-EB06CC83569E}" dt="2025-09-19T14:52:37.661" v="3595" actId="164"/>
          <ac:spMkLst>
            <pc:docMk/>
            <pc:sldMk cId="671764252" sldId="276"/>
            <ac:spMk id="136" creationId="{1737056C-186A-3FBA-9C38-7E7388D4E4CC}"/>
          </ac:spMkLst>
        </pc:spChg>
        <pc:spChg chg="mod">
          <ac:chgData name="Ghosh, Pritam (UT-ITC)" userId="cd6f80bc-c522-45f3-b1a7-d07dea7c6c25" providerId="ADAL" clId="{34709E65-5DDE-4FDE-9154-EB06CC83569E}" dt="2025-09-19T14:52:32.566" v="3594" actId="164"/>
          <ac:spMkLst>
            <pc:docMk/>
            <pc:sldMk cId="671764252" sldId="276"/>
            <ac:spMk id="137" creationId="{F09F7E10-E144-A705-397C-5F0BEED771B6}"/>
          </ac:spMkLst>
        </pc:spChg>
        <pc:spChg chg="mod">
          <ac:chgData name="Ghosh, Pritam (UT-ITC)" userId="cd6f80bc-c522-45f3-b1a7-d07dea7c6c25" providerId="ADAL" clId="{34709E65-5DDE-4FDE-9154-EB06CC83569E}" dt="2025-09-19T14:54:38.347" v="3603" actId="164"/>
          <ac:spMkLst>
            <pc:docMk/>
            <pc:sldMk cId="671764252" sldId="276"/>
            <ac:spMk id="138" creationId="{4B2065C1-8BCB-17B4-7BA9-7555ACAE34AD}"/>
          </ac:spMkLst>
        </pc:spChg>
        <pc:spChg chg="mod">
          <ac:chgData name="Ghosh, Pritam (UT-ITC)" userId="cd6f80bc-c522-45f3-b1a7-d07dea7c6c25" providerId="ADAL" clId="{34709E65-5DDE-4FDE-9154-EB06CC83569E}" dt="2025-09-19T14:52:19.852" v="3592" actId="164"/>
          <ac:spMkLst>
            <pc:docMk/>
            <pc:sldMk cId="671764252" sldId="276"/>
            <ac:spMk id="139" creationId="{D3929749-0373-389A-4586-DC44AE62963C}"/>
          </ac:spMkLst>
        </pc:spChg>
        <pc:spChg chg="mod topLvl">
          <ac:chgData name="Ghosh, Pritam (UT-ITC)" userId="cd6f80bc-c522-45f3-b1a7-d07dea7c6c25" providerId="ADAL" clId="{34709E65-5DDE-4FDE-9154-EB06CC83569E}" dt="2025-09-19T14:53:01.867" v="3599" actId="164"/>
          <ac:spMkLst>
            <pc:docMk/>
            <pc:sldMk cId="671764252" sldId="276"/>
            <ac:spMk id="140" creationId="{83E5D95B-71E3-5F44-32A9-8B204FC62FAA}"/>
          </ac:spMkLst>
        </pc:spChg>
        <pc:spChg chg="mod">
          <ac:chgData name="Ghosh, Pritam (UT-ITC)" userId="cd6f80bc-c522-45f3-b1a7-d07dea7c6c25" providerId="ADAL" clId="{34709E65-5DDE-4FDE-9154-EB06CC83569E}" dt="2025-09-19T14:52:54.965" v="3598" actId="164"/>
          <ac:spMkLst>
            <pc:docMk/>
            <pc:sldMk cId="671764252" sldId="276"/>
            <ac:spMk id="141" creationId="{3AB8DEAF-C1A5-1124-939C-ED3BBA4ABF2A}"/>
          </ac:spMkLst>
        </pc:spChg>
        <pc:spChg chg="mod">
          <ac:chgData name="Ghosh, Pritam (UT-ITC)" userId="cd6f80bc-c522-45f3-b1a7-d07dea7c6c25" providerId="ADAL" clId="{34709E65-5DDE-4FDE-9154-EB06CC83569E}" dt="2025-09-19T14:52:49.454" v="3597" actId="164"/>
          <ac:spMkLst>
            <pc:docMk/>
            <pc:sldMk cId="671764252" sldId="276"/>
            <ac:spMk id="142" creationId="{77E1FEA4-EE60-6C45-300A-7DDAA32EBCC6}"/>
          </ac:spMkLst>
        </pc:spChg>
        <pc:spChg chg="mod">
          <ac:chgData name="Ghosh, Pritam (UT-ITC)" userId="cd6f80bc-c522-45f3-b1a7-d07dea7c6c25" providerId="ADAL" clId="{34709E65-5DDE-4FDE-9154-EB06CC83569E}" dt="2025-09-19T14:52:43.279" v="3596" actId="164"/>
          <ac:spMkLst>
            <pc:docMk/>
            <pc:sldMk cId="671764252" sldId="276"/>
            <ac:spMk id="143" creationId="{2FB932A3-5BB6-622D-E1A9-3CB249D81576}"/>
          </ac:spMkLst>
        </pc:spChg>
        <pc:grpChg chg="add mod">
          <ac:chgData name="Ghosh, Pritam (UT-ITC)" userId="cd6f80bc-c522-45f3-b1a7-d07dea7c6c25" providerId="ADAL" clId="{34709E65-5DDE-4FDE-9154-EB06CC83569E}" dt="2025-09-19T14:51:24.344" v="3582" actId="164"/>
          <ac:grpSpMkLst>
            <pc:docMk/>
            <pc:sldMk cId="671764252" sldId="276"/>
            <ac:grpSpMk id="2" creationId="{BD5713D5-D1CD-E5D1-839C-60858438AB7E}"/>
          </ac:grpSpMkLst>
        </pc:grpChg>
        <pc:grpChg chg="add mod">
          <ac:chgData name="Ghosh, Pritam (UT-ITC)" userId="cd6f80bc-c522-45f3-b1a7-d07dea7c6c25" providerId="ADAL" clId="{34709E65-5DDE-4FDE-9154-EB06CC83569E}" dt="2025-09-19T14:51:37.525" v="3585" actId="164"/>
          <ac:grpSpMkLst>
            <pc:docMk/>
            <pc:sldMk cId="671764252" sldId="276"/>
            <ac:grpSpMk id="3" creationId="{4351888B-73EE-504E-13E2-7713152C2FDA}"/>
          </ac:grpSpMkLst>
        </pc:grpChg>
        <pc:grpChg chg="add mod">
          <ac:chgData name="Ghosh, Pritam (UT-ITC)" userId="cd6f80bc-c522-45f3-b1a7-d07dea7c6c25" providerId="ADAL" clId="{34709E65-5DDE-4FDE-9154-EB06CC83569E}" dt="2025-09-19T14:51:43.417" v="3586" actId="164"/>
          <ac:grpSpMkLst>
            <pc:docMk/>
            <pc:sldMk cId="671764252" sldId="276"/>
            <ac:grpSpMk id="4" creationId="{C6FE696A-FD5B-EDD8-B3E3-6EF4A072036D}"/>
          </ac:grpSpMkLst>
        </pc:grpChg>
        <pc:grpChg chg="add mod">
          <ac:chgData name="Ghosh, Pritam (UT-ITC)" userId="cd6f80bc-c522-45f3-b1a7-d07dea7c6c25" providerId="ADAL" clId="{34709E65-5DDE-4FDE-9154-EB06CC83569E}" dt="2025-09-19T14:51:48.103" v="3587" actId="164"/>
          <ac:grpSpMkLst>
            <pc:docMk/>
            <pc:sldMk cId="671764252" sldId="276"/>
            <ac:grpSpMk id="5" creationId="{2E4EB39C-1639-318F-07A7-09CCB30DB5A6}"/>
          </ac:grpSpMkLst>
        </pc:grpChg>
        <pc:grpChg chg="add mod">
          <ac:chgData name="Ghosh, Pritam (UT-ITC)" userId="cd6f80bc-c522-45f3-b1a7-d07dea7c6c25" providerId="ADAL" clId="{34709E65-5DDE-4FDE-9154-EB06CC83569E}" dt="2025-09-19T14:51:53.342" v="3588" actId="164"/>
          <ac:grpSpMkLst>
            <pc:docMk/>
            <pc:sldMk cId="671764252" sldId="276"/>
            <ac:grpSpMk id="6" creationId="{6DE101B6-97CA-B490-E41C-DF41C1492735}"/>
          </ac:grpSpMkLst>
        </pc:grpChg>
        <pc:grpChg chg="add mod">
          <ac:chgData name="Ghosh, Pritam (UT-ITC)" userId="cd6f80bc-c522-45f3-b1a7-d07dea7c6c25" providerId="ADAL" clId="{34709E65-5DDE-4FDE-9154-EB06CC83569E}" dt="2025-09-19T14:54:24.975" v="3602" actId="164"/>
          <ac:grpSpMkLst>
            <pc:docMk/>
            <pc:sldMk cId="671764252" sldId="276"/>
            <ac:grpSpMk id="7" creationId="{641860EE-4E49-F6F5-916F-37E1ABB4565C}"/>
          </ac:grpSpMkLst>
        </pc:grpChg>
        <pc:grpChg chg="add mod">
          <ac:chgData name="Ghosh, Pritam (UT-ITC)" userId="cd6f80bc-c522-45f3-b1a7-d07dea7c6c25" providerId="ADAL" clId="{34709E65-5DDE-4FDE-9154-EB06CC83569E}" dt="2025-09-19T14:54:18.803" v="3601" actId="164"/>
          <ac:grpSpMkLst>
            <pc:docMk/>
            <pc:sldMk cId="671764252" sldId="276"/>
            <ac:grpSpMk id="8" creationId="{F3459987-03BE-74FB-1F06-075464B83623}"/>
          </ac:grpSpMkLst>
        </pc:grpChg>
        <pc:grpChg chg="add mod">
          <ac:chgData name="Ghosh, Pritam (UT-ITC)" userId="cd6f80bc-c522-45f3-b1a7-d07dea7c6c25" providerId="ADAL" clId="{34709E65-5DDE-4FDE-9154-EB06CC83569E}" dt="2025-09-19T14:53:57.736" v="3600" actId="164"/>
          <ac:grpSpMkLst>
            <pc:docMk/>
            <pc:sldMk cId="671764252" sldId="276"/>
            <ac:grpSpMk id="9" creationId="{A5DF4AA9-CD7B-A66F-8F9F-8F63D08FA4F1}"/>
          </ac:grpSpMkLst>
        </pc:grpChg>
        <pc:grpChg chg="add mod">
          <ac:chgData name="Ghosh, Pritam (UT-ITC)" userId="cd6f80bc-c522-45f3-b1a7-d07dea7c6c25" providerId="ADAL" clId="{34709E65-5DDE-4FDE-9154-EB06CC83569E}" dt="2025-09-19T14:52:19.852" v="3592" actId="164"/>
          <ac:grpSpMkLst>
            <pc:docMk/>
            <pc:sldMk cId="671764252" sldId="276"/>
            <ac:grpSpMk id="10" creationId="{73678ADB-E2CD-7993-4E7C-05FA75B7D5DD}"/>
          </ac:grpSpMkLst>
        </pc:grpChg>
        <pc:grpChg chg="add mod">
          <ac:chgData name="Ghosh, Pritam (UT-ITC)" userId="cd6f80bc-c522-45f3-b1a7-d07dea7c6c25" providerId="ADAL" clId="{34709E65-5DDE-4FDE-9154-EB06CC83569E}" dt="2025-09-19T14:54:38.347" v="3603" actId="164"/>
          <ac:grpSpMkLst>
            <pc:docMk/>
            <pc:sldMk cId="671764252" sldId="276"/>
            <ac:grpSpMk id="11" creationId="{DA34BCCA-4A2C-6269-2A02-8CD781E3E923}"/>
          </ac:grpSpMkLst>
        </pc:grpChg>
        <pc:grpChg chg="add mod">
          <ac:chgData name="Ghosh, Pritam (UT-ITC)" userId="cd6f80bc-c522-45f3-b1a7-d07dea7c6c25" providerId="ADAL" clId="{34709E65-5DDE-4FDE-9154-EB06CC83569E}" dt="2025-09-19T14:54:51.241" v="3604" actId="164"/>
          <ac:grpSpMkLst>
            <pc:docMk/>
            <pc:sldMk cId="671764252" sldId="276"/>
            <ac:grpSpMk id="12" creationId="{6031C358-6ECD-AD51-35F0-82F451C0A170}"/>
          </ac:grpSpMkLst>
        </pc:grpChg>
        <pc:grpChg chg="add mod">
          <ac:chgData name="Ghosh, Pritam (UT-ITC)" userId="cd6f80bc-c522-45f3-b1a7-d07dea7c6c25" providerId="ADAL" clId="{34709E65-5DDE-4FDE-9154-EB06CC83569E}" dt="2025-09-19T15:01:45.969" v="3632" actId="164"/>
          <ac:grpSpMkLst>
            <pc:docMk/>
            <pc:sldMk cId="671764252" sldId="276"/>
            <ac:grpSpMk id="13" creationId="{869D7F38-2F8E-FE49-3645-97D71D006BCC}"/>
          </ac:grpSpMkLst>
        </pc:grpChg>
        <pc:grpChg chg="add mod">
          <ac:chgData name="Ghosh, Pritam (UT-ITC)" userId="cd6f80bc-c522-45f3-b1a7-d07dea7c6c25" providerId="ADAL" clId="{34709E65-5DDE-4FDE-9154-EB06CC83569E}" dt="2025-09-19T15:01:52.007" v="3634" actId="1076"/>
          <ac:grpSpMkLst>
            <pc:docMk/>
            <pc:sldMk cId="671764252" sldId="276"/>
            <ac:grpSpMk id="14" creationId="{C5710545-9389-0BA4-DEA0-2E9641A1097A}"/>
          </ac:grpSpMkLst>
        </pc:grpChg>
        <pc:grpChg chg="add mod">
          <ac:chgData name="Ghosh, Pritam (UT-ITC)" userId="cd6f80bc-c522-45f3-b1a7-d07dea7c6c25" providerId="ADAL" clId="{34709E65-5DDE-4FDE-9154-EB06CC83569E}" dt="2025-09-19T14:55:15.883" v="3607" actId="164"/>
          <ac:grpSpMkLst>
            <pc:docMk/>
            <pc:sldMk cId="671764252" sldId="276"/>
            <ac:grpSpMk id="15" creationId="{FA083005-AC60-6117-82AF-9939ADB457FE}"/>
          </ac:grpSpMkLst>
        </pc:grpChg>
        <pc:grpChg chg="add mod">
          <ac:chgData name="Ghosh, Pritam (UT-ITC)" userId="cd6f80bc-c522-45f3-b1a7-d07dea7c6c25" providerId="ADAL" clId="{34709E65-5DDE-4FDE-9154-EB06CC83569E}" dt="2025-09-19T14:55:07.272" v="3606" actId="164"/>
          <ac:grpSpMkLst>
            <pc:docMk/>
            <pc:sldMk cId="671764252" sldId="276"/>
            <ac:grpSpMk id="16" creationId="{64014335-BA6C-AC77-BF7E-D9FC9D54C138}"/>
          </ac:grpSpMkLst>
        </pc:grpChg>
        <pc:grpChg chg="add mod">
          <ac:chgData name="Ghosh, Pritam (UT-ITC)" userId="cd6f80bc-c522-45f3-b1a7-d07dea7c6c25" providerId="ADAL" clId="{34709E65-5DDE-4FDE-9154-EB06CC83569E}" dt="2025-09-19T14:55:01.424" v="3605" actId="164"/>
          <ac:grpSpMkLst>
            <pc:docMk/>
            <pc:sldMk cId="671764252" sldId="276"/>
            <ac:grpSpMk id="17" creationId="{B8EDF9B6-32E3-8D01-CF49-54D195AA3101}"/>
          </ac:grpSpMkLst>
        </pc:grpChg>
        <pc:grpChg chg="add mod">
          <ac:chgData name="Ghosh, Pritam (UT-ITC)" userId="cd6f80bc-c522-45f3-b1a7-d07dea7c6c25" providerId="ADAL" clId="{34709E65-5DDE-4FDE-9154-EB06CC83569E}" dt="2025-09-19T14:53:57.736" v="3600" actId="164"/>
          <ac:grpSpMkLst>
            <pc:docMk/>
            <pc:sldMk cId="671764252" sldId="276"/>
            <ac:grpSpMk id="18" creationId="{FBF644D3-3D25-680B-F2E0-6CCDEED0CE3D}"/>
          </ac:grpSpMkLst>
        </pc:grpChg>
        <pc:grpChg chg="add mod">
          <ac:chgData name="Ghosh, Pritam (UT-ITC)" userId="cd6f80bc-c522-45f3-b1a7-d07dea7c6c25" providerId="ADAL" clId="{34709E65-5DDE-4FDE-9154-EB06CC83569E}" dt="2025-09-19T14:54:18.803" v="3601" actId="164"/>
          <ac:grpSpMkLst>
            <pc:docMk/>
            <pc:sldMk cId="671764252" sldId="276"/>
            <ac:grpSpMk id="19" creationId="{25CB50FC-6FE2-AB15-D03C-2ABF52913991}"/>
          </ac:grpSpMkLst>
        </pc:grpChg>
        <pc:grpChg chg="add mod">
          <ac:chgData name="Ghosh, Pritam (UT-ITC)" userId="cd6f80bc-c522-45f3-b1a7-d07dea7c6c25" providerId="ADAL" clId="{34709E65-5DDE-4FDE-9154-EB06CC83569E}" dt="2025-09-19T14:54:24.975" v="3602" actId="164"/>
          <ac:grpSpMkLst>
            <pc:docMk/>
            <pc:sldMk cId="671764252" sldId="276"/>
            <ac:grpSpMk id="20" creationId="{FCABF750-6B81-D327-E29C-867872B02707}"/>
          </ac:grpSpMkLst>
        </pc:grpChg>
        <pc:grpChg chg="add mod">
          <ac:chgData name="Ghosh, Pritam (UT-ITC)" userId="cd6f80bc-c522-45f3-b1a7-d07dea7c6c25" providerId="ADAL" clId="{34709E65-5DDE-4FDE-9154-EB06CC83569E}" dt="2025-09-19T14:54:38.347" v="3603" actId="164"/>
          <ac:grpSpMkLst>
            <pc:docMk/>
            <pc:sldMk cId="671764252" sldId="276"/>
            <ac:grpSpMk id="21" creationId="{C7E3CD59-C668-D5FA-7E8C-66504B6DE65D}"/>
          </ac:grpSpMkLst>
        </pc:grpChg>
        <pc:grpChg chg="add mod">
          <ac:chgData name="Ghosh, Pritam (UT-ITC)" userId="cd6f80bc-c522-45f3-b1a7-d07dea7c6c25" providerId="ADAL" clId="{34709E65-5DDE-4FDE-9154-EB06CC83569E}" dt="2025-09-19T14:54:51.241" v="3604" actId="164"/>
          <ac:grpSpMkLst>
            <pc:docMk/>
            <pc:sldMk cId="671764252" sldId="276"/>
            <ac:grpSpMk id="22" creationId="{027A398A-B26C-2114-1002-B7BBDAB30823}"/>
          </ac:grpSpMkLst>
        </pc:grpChg>
        <pc:grpChg chg="add mod">
          <ac:chgData name="Ghosh, Pritam (UT-ITC)" userId="cd6f80bc-c522-45f3-b1a7-d07dea7c6c25" providerId="ADAL" clId="{34709E65-5DDE-4FDE-9154-EB06CC83569E}" dt="2025-09-19T14:55:01.424" v="3605" actId="164"/>
          <ac:grpSpMkLst>
            <pc:docMk/>
            <pc:sldMk cId="671764252" sldId="276"/>
            <ac:grpSpMk id="23" creationId="{4F71311B-947A-1AE2-EB86-E56898D8F8E5}"/>
          </ac:grpSpMkLst>
        </pc:grpChg>
        <pc:grpChg chg="add mod">
          <ac:chgData name="Ghosh, Pritam (UT-ITC)" userId="cd6f80bc-c522-45f3-b1a7-d07dea7c6c25" providerId="ADAL" clId="{34709E65-5DDE-4FDE-9154-EB06CC83569E}" dt="2025-09-19T14:55:07.272" v="3606" actId="164"/>
          <ac:grpSpMkLst>
            <pc:docMk/>
            <pc:sldMk cId="671764252" sldId="276"/>
            <ac:grpSpMk id="24" creationId="{8737F4C4-490A-C897-8C57-6E6109552552}"/>
          </ac:grpSpMkLst>
        </pc:grpChg>
        <pc:grpChg chg="add mod">
          <ac:chgData name="Ghosh, Pritam (UT-ITC)" userId="cd6f80bc-c522-45f3-b1a7-d07dea7c6c25" providerId="ADAL" clId="{34709E65-5DDE-4FDE-9154-EB06CC83569E}" dt="2025-09-19T14:55:15.883" v="3607" actId="164"/>
          <ac:grpSpMkLst>
            <pc:docMk/>
            <pc:sldMk cId="671764252" sldId="276"/>
            <ac:grpSpMk id="25" creationId="{C318D13F-0689-4B82-0A9D-8D49CB223A2D}"/>
          </ac:grpSpMkLst>
        </pc:grpChg>
        <pc:grpChg chg="add mod">
          <ac:chgData name="Ghosh, Pritam (UT-ITC)" userId="cd6f80bc-c522-45f3-b1a7-d07dea7c6c25" providerId="ADAL" clId="{34709E65-5DDE-4FDE-9154-EB06CC83569E}" dt="2025-09-19T15:01:45.969" v="3632" actId="164"/>
          <ac:grpSpMkLst>
            <pc:docMk/>
            <pc:sldMk cId="671764252" sldId="276"/>
            <ac:grpSpMk id="26" creationId="{C15F13B3-556D-22EC-CA63-8D0F981B1B48}"/>
          </ac:grpSpMkLst>
        </pc:grpChg>
        <pc:picChg chg="mod">
          <ac:chgData name="Ghosh, Pritam (UT-ITC)" userId="cd6f80bc-c522-45f3-b1a7-d07dea7c6c25" providerId="ADAL" clId="{34709E65-5DDE-4FDE-9154-EB06CC83569E}" dt="2025-09-19T14:51:57.876" v="3589" actId="164"/>
          <ac:picMkLst>
            <pc:docMk/>
            <pc:sldMk cId="671764252" sldId="276"/>
            <ac:picMk id="33" creationId="{F6ED5206-4531-221E-9346-5B373CC1028A}"/>
          </ac:picMkLst>
        </pc:picChg>
        <pc:picChg chg="mod">
          <ac:chgData name="Ghosh, Pritam (UT-ITC)" userId="cd6f80bc-c522-45f3-b1a7-d07dea7c6c25" providerId="ADAL" clId="{34709E65-5DDE-4FDE-9154-EB06CC83569E}" dt="2025-09-19T14:51:53.342" v="3588" actId="164"/>
          <ac:picMkLst>
            <pc:docMk/>
            <pc:sldMk cId="671764252" sldId="276"/>
            <ac:picMk id="39" creationId="{B3F48583-D367-38B7-8097-CDFCDC0B0111}"/>
          </ac:picMkLst>
        </pc:picChg>
        <pc:picChg chg="mod">
          <ac:chgData name="Ghosh, Pritam (UT-ITC)" userId="cd6f80bc-c522-45f3-b1a7-d07dea7c6c25" providerId="ADAL" clId="{34709E65-5DDE-4FDE-9154-EB06CC83569E}" dt="2025-09-19T14:51:48.103" v="3587" actId="164"/>
          <ac:picMkLst>
            <pc:docMk/>
            <pc:sldMk cId="671764252" sldId="276"/>
            <ac:picMk id="45" creationId="{3CA43217-4DD7-8D2A-9C19-B390FC6C804B}"/>
          </ac:picMkLst>
        </pc:picChg>
        <pc:picChg chg="mod">
          <ac:chgData name="Ghosh, Pritam (UT-ITC)" userId="cd6f80bc-c522-45f3-b1a7-d07dea7c6c25" providerId="ADAL" clId="{34709E65-5DDE-4FDE-9154-EB06CC83569E}" dt="2025-09-19T14:51:43.417" v="3586" actId="164"/>
          <ac:picMkLst>
            <pc:docMk/>
            <pc:sldMk cId="671764252" sldId="276"/>
            <ac:picMk id="51" creationId="{89AB7866-177D-DE7B-5374-17480981491E}"/>
          </ac:picMkLst>
        </pc:picChg>
        <pc:picChg chg="mod">
          <ac:chgData name="Ghosh, Pritam (UT-ITC)" userId="cd6f80bc-c522-45f3-b1a7-d07dea7c6c25" providerId="ADAL" clId="{34709E65-5DDE-4FDE-9154-EB06CC83569E}" dt="2025-09-19T14:52:54.965" v="3598" actId="164"/>
          <ac:picMkLst>
            <pc:docMk/>
            <pc:sldMk cId="671764252" sldId="276"/>
            <ac:picMk id="57" creationId="{22983091-0667-ADC0-5145-4AB269234D4E}"/>
          </ac:picMkLst>
        </pc:picChg>
        <pc:picChg chg="mod">
          <ac:chgData name="Ghosh, Pritam (UT-ITC)" userId="cd6f80bc-c522-45f3-b1a7-d07dea7c6c25" providerId="ADAL" clId="{34709E65-5DDE-4FDE-9154-EB06CC83569E}" dt="2025-09-19T14:52:32.566" v="3594" actId="164"/>
          <ac:picMkLst>
            <pc:docMk/>
            <pc:sldMk cId="671764252" sldId="276"/>
            <ac:picMk id="63" creationId="{24FDE16C-0576-801B-30DE-8F48D0648A93}"/>
          </ac:picMkLst>
        </pc:picChg>
        <pc:picChg chg="mod">
          <ac:chgData name="Ghosh, Pritam (UT-ITC)" userId="cd6f80bc-c522-45f3-b1a7-d07dea7c6c25" providerId="ADAL" clId="{34709E65-5DDE-4FDE-9154-EB06CC83569E}" dt="2025-09-19T14:52:04.202" v="3590" actId="164"/>
          <ac:picMkLst>
            <pc:docMk/>
            <pc:sldMk cId="671764252" sldId="276"/>
            <ac:picMk id="69" creationId="{03AC1958-595B-8584-D1E2-ABF4E93CAB75}"/>
          </ac:picMkLst>
        </pc:picChg>
        <pc:picChg chg="mod">
          <ac:chgData name="Ghosh, Pritam (UT-ITC)" userId="cd6f80bc-c522-45f3-b1a7-d07dea7c6c25" providerId="ADAL" clId="{34709E65-5DDE-4FDE-9154-EB06CC83569E}" dt="2025-09-19T14:53:01.867" v="3599" actId="164"/>
          <ac:picMkLst>
            <pc:docMk/>
            <pc:sldMk cId="671764252" sldId="276"/>
            <ac:picMk id="75" creationId="{35C15A6A-0F4B-C716-DFA6-5BA3783128B4}"/>
          </ac:picMkLst>
        </pc:picChg>
        <pc:picChg chg="mod">
          <ac:chgData name="Ghosh, Pritam (UT-ITC)" userId="cd6f80bc-c522-45f3-b1a7-d07dea7c6c25" providerId="ADAL" clId="{34709E65-5DDE-4FDE-9154-EB06CC83569E}" dt="2025-09-19T14:52:37.661" v="3595" actId="164"/>
          <ac:picMkLst>
            <pc:docMk/>
            <pc:sldMk cId="671764252" sldId="276"/>
            <ac:picMk id="81" creationId="{2FE822D3-DB6D-0B12-BAED-ACC424E208FC}"/>
          </ac:picMkLst>
        </pc:picChg>
        <pc:picChg chg="mod">
          <ac:chgData name="Ghosh, Pritam (UT-ITC)" userId="cd6f80bc-c522-45f3-b1a7-d07dea7c6c25" providerId="ADAL" clId="{34709E65-5DDE-4FDE-9154-EB06CC83569E}" dt="2025-09-19T14:52:11.152" v="3591" actId="164"/>
          <ac:picMkLst>
            <pc:docMk/>
            <pc:sldMk cId="671764252" sldId="276"/>
            <ac:picMk id="87" creationId="{2C01F7D8-8A16-5D48-F44A-9F9C0BE26792}"/>
          </ac:picMkLst>
        </pc:picChg>
        <pc:picChg chg="mod">
          <ac:chgData name="Ghosh, Pritam (UT-ITC)" userId="cd6f80bc-c522-45f3-b1a7-d07dea7c6c25" providerId="ADAL" clId="{34709E65-5DDE-4FDE-9154-EB06CC83569E}" dt="2025-09-19T14:51:37.525" v="3585" actId="164"/>
          <ac:picMkLst>
            <pc:docMk/>
            <pc:sldMk cId="671764252" sldId="276"/>
            <ac:picMk id="93" creationId="{273FF408-2B7A-B560-C42A-D80C835D6FDD}"/>
          </ac:picMkLst>
        </pc:picChg>
        <pc:picChg chg="mod">
          <ac:chgData name="Ghosh, Pritam (UT-ITC)" userId="cd6f80bc-c522-45f3-b1a7-d07dea7c6c25" providerId="ADAL" clId="{34709E65-5DDE-4FDE-9154-EB06CC83569E}" dt="2025-09-19T14:51:24.344" v="3582" actId="164"/>
          <ac:picMkLst>
            <pc:docMk/>
            <pc:sldMk cId="671764252" sldId="276"/>
            <ac:picMk id="99" creationId="{F574E625-AA6D-5C6B-A08A-CE11EB1EC1C1}"/>
          </ac:picMkLst>
        </pc:picChg>
        <pc:picChg chg="mod">
          <ac:chgData name="Ghosh, Pritam (UT-ITC)" userId="cd6f80bc-c522-45f3-b1a7-d07dea7c6c25" providerId="ADAL" clId="{34709E65-5DDE-4FDE-9154-EB06CC83569E}" dt="2025-09-19T14:52:26.130" v="3593" actId="164"/>
          <ac:picMkLst>
            <pc:docMk/>
            <pc:sldMk cId="671764252" sldId="276"/>
            <ac:picMk id="105" creationId="{3360DE51-0A78-C0B4-0BCA-37B0DFDC0ADD}"/>
          </ac:picMkLst>
        </pc:picChg>
        <pc:picChg chg="mod">
          <ac:chgData name="Ghosh, Pritam (UT-ITC)" userId="cd6f80bc-c522-45f3-b1a7-d07dea7c6c25" providerId="ADAL" clId="{34709E65-5DDE-4FDE-9154-EB06CC83569E}" dt="2025-09-19T14:52:49.454" v="3597" actId="164"/>
          <ac:picMkLst>
            <pc:docMk/>
            <pc:sldMk cId="671764252" sldId="276"/>
            <ac:picMk id="111" creationId="{D82F067B-4064-D043-1301-4E0DB557D4BE}"/>
          </ac:picMkLst>
        </pc:picChg>
        <pc:picChg chg="mod">
          <ac:chgData name="Ghosh, Pritam (UT-ITC)" userId="cd6f80bc-c522-45f3-b1a7-d07dea7c6c25" providerId="ADAL" clId="{34709E65-5DDE-4FDE-9154-EB06CC83569E}" dt="2025-09-19T14:52:43.279" v="3596" actId="164"/>
          <ac:picMkLst>
            <pc:docMk/>
            <pc:sldMk cId="671764252" sldId="276"/>
            <ac:picMk id="117" creationId="{38403398-2EE7-A317-7F0A-32E209BB6940}"/>
          </ac:picMkLst>
        </pc:picChg>
        <pc:picChg chg="mod">
          <ac:chgData name="Ghosh, Pritam (UT-ITC)" userId="cd6f80bc-c522-45f3-b1a7-d07dea7c6c25" providerId="ADAL" clId="{34709E65-5DDE-4FDE-9154-EB06CC83569E}" dt="2025-09-19T14:52:19.852" v="3592" actId="164"/>
          <ac:picMkLst>
            <pc:docMk/>
            <pc:sldMk cId="671764252" sldId="276"/>
            <ac:picMk id="123" creationId="{B3DCAE38-9FB5-E8DF-6EA5-6714721CEB40}"/>
          </ac:picMkLst>
        </pc:picChg>
      </pc:sldChg>
      <pc:sldChg chg="addSp delSp modSp mod">
        <pc:chgData name="Ghosh, Pritam (UT-ITC)" userId="cd6f80bc-c522-45f3-b1a7-d07dea7c6c25" providerId="ADAL" clId="{34709E65-5DDE-4FDE-9154-EB06CC83569E}" dt="2025-09-19T15:01:24.268" v="3631" actId="164"/>
        <pc:sldMkLst>
          <pc:docMk/>
          <pc:sldMk cId="282594729" sldId="279"/>
        </pc:sldMkLst>
        <pc:spChg chg="mod">
          <ac:chgData name="Ghosh, Pritam (UT-ITC)" userId="cd6f80bc-c522-45f3-b1a7-d07dea7c6c25" providerId="ADAL" clId="{34709E65-5DDE-4FDE-9154-EB06CC83569E}" dt="2025-09-19T14:56:02.621" v="3614" actId="164"/>
          <ac:spMkLst>
            <pc:docMk/>
            <pc:sldMk cId="282594729" sldId="279"/>
            <ac:spMk id="35" creationId="{93F7FD3F-472C-16A3-7655-C8477DC309E9}"/>
          </ac:spMkLst>
        </pc:spChg>
        <pc:spChg chg="mod">
          <ac:chgData name="Ghosh, Pritam (UT-ITC)" userId="cd6f80bc-c522-45f3-b1a7-d07dea7c6c25" providerId="ADAL" clId="{34709E65-5DDE-4FDE-9154-EB06CC83569E}" dt="2025-09-19T14:56:02.621" v="3614" actId="164"/>
          <ac:spMkLst>
            <pc:docMk/>
            <pc:sldMk cId="282594729" sldId="279"/>
            <ac:spMk id="36" creationId="{3FE2351D-CBEA-8246-2448-E6A38218CB78}"/>
          </ac:spMkLst>
        </pc:spChg>
        <pc:spChg chg="mod">
          <ac:chgData name="Ghosh, Pritam (UT-ITC)" userId="cd6f80bc-c522-45f3-b1a7-d07dea7c6c25" providerId="ADAL" clId="{34709E65-5DDE-4FDE-9154-EB06CC83569E}" dt="2025-09-19T14:56:02.621" v="3614" actId="164"/>
          <ac:spMkLst>
            <pc:docMk/>
            <pc:sldMk cId="282594729" sldId="279"/>
            <ac:spMk id="37" creationId="{EDDCC44B-32F4-FF91-C083-27C60490B237}"/>
          </ac:spMkLst>
        </pc:spChg>
        <pc:spChg chg="mod">
          <ac:chgData name="Ghosh, Pritam (UT-ITC)" userId="cd6f80bc-c522-45f3-b1a7-d07dea7c6c25" providerId="ADAL" clId="{34709E65-5DDE-4FDE-9154-EB06CC83569E}" dt="2025-09-19T14:56:07.501" v="3615" actId="164"/>
          <ac:spMkLst>
            <pc:docMk/>
            <pc:sldMk cId="282594729" sldId="279"/>
            <ac:spMk id="41" creationId="{5CF0A5A9-49DC-09A7-DDEE-A970F10CB7AF}"/>
          </ac:spMkLst>
        </pc:spChg>
        <pc:spChg chg="mod">
          <ac:chgData name="Ghosh, Pritam (UT-ITC)" userId="cd6f80bc-c522-45f3-b1a7-d07dea7c6c25" providerId="ADAL" clId="{34709E65-5DDE-4FDE-9154-EB06CC83569E}" dt="2025-09-19T14:56:07.501" v="3615" actId="164"/>
          <ac:spMkLst>
            <pc:docMk/>
            <pc:sldMk cId="282594729" sldId="279"/>
            <ac:spMk id="42" creationId="{2C1DA70B-0845-B947-EE85-A91A7B09F5ED}"/>
          </ac:spMkLst>
        </pc:spChg>
        <pc:spChg chg="mod">
          <ac:chgData name="Ghosh, Pritam (UT-ITC)" userId="cd6f80bc-c522-45f3-b1a7-d07dea7c6c25" providerId="ADAL" clId="{34709E65-5DDE-4FDE-9154-EB06CC83569E}" dt="2025-09-19T14:56:07.501" v="3615" actId="164"/>
          <ac:spMkLst>
            <pc:docMk/>
            <pc:sldMk cId="282594729" sldId="279"/>
            <ac:spMk id="43" creationId="{EBA7B494-7FF7-718B-E1ED-7EA36250918E}"/>
          </ac:spMkLst>
        </pc:spChg>
        <pc:spChg chg="mod topLvl">
          <ac:chgData name="Ghosh, Pritam (UT-ITC)" userId="cd6f80bc-c522-45f3-b1a7-d07dea7c6c25" providerId="ADAL" clId="{34709E65-5DDE-4FDE-9154-EB06CC83569E}" dt="2025-09-19T14:55:47.218" v="3611" actId="164"/>
          <ac:spMkLst>
            <pc:docMk/>
            <pc:sldMk cId="282594729" sldId="279"/>
            <ac:spMk id="47" creationId="{B0EB94C0-59B2-A641-8975-70225EC99122}"/>
          </ac:spMkLst>
        </pc:spChg>
        <pc:spChg chg="mod topLvl">
          <ac:chgData name="Ghosh, Pritam (UT-ITC)" userId="cd6f80bc-c522-45f3-b1a7-d07dea7c6c25" providerId="ADAL" clId="{34709E65-5DDE-4FDE-9154-EB06CC83569E}" dt="2025-09-19T14:55:47.218" v="3611" actId="164"/>
          <ac:spMkLst>
            <pc:docMk/>
            <pc:sldMk cId="282594729" sldId="279"/>
            <ac:spMk id="48" creationId="{CC15669D-E680-8112-6FD2-145E7B9F6499}"/>
          </ac:spMkLst>
        </pc:spChg>
        <pc:spChg chg="mod">
          <ac:chgData name="Ghosh, Pritam (UT-ITC)" userId="cd6f80bc-c522-45f3-b1a7-d07dea7c6c25" providerId="ADAL" clId="{34709E65-5DDE-4FDE-9154-EB06CC83569E}" dt="2025-09-19T14:55:47.218" v="3611" actId="164"/>
          <ac:spMkLst>
            <pc:docMk/>
            <pc:sldMk cId="282594729" sldId="279"/>
            <ac:spMk id="49" creationId="{2FB5DF8E-0CA9-2534-3AA0-72B842F55986}"/>
          </ac:spMkLst>
        </pc:spChg>
        <pc:spChg chg="mod">
          <ac:chgData name="Ghosh, Pritam (UT-ITC)" userId="cd6f80bc-c522-45f3-b1a7-d07dea7c6c25" providerId="ADAL" clId="{34709E65-5DDE-4FDE-9154-EB06CC83569E}" dt="2025-09-19T14:55:42.543" v="3610" actId="164"/>
          <ac:spMkLst>
            <pc:docMk/>
            <pc:sldMk cId="282594729" sldId="279"/>
            <ac:spMk id="53" creationId="{C5FE29D0-1934-69F0-6746-CBF7952D2DA8}"/>
          </ac:spMkLst>
        </pc:spChg>
        <pc:spChg chg="mod">
          <ac:chgData name="Ghosh, Pritam (UT-ITC)" userId="cd6f80bc-c522-45f3-b1a7-d07dea7c6c25" providerId="ADAL" clId="{34709E65-5DDE-4FDE-9154-EB06CC83569E}" dt="2025-09-19T14:55:42.543" v="3610" actId="164"/>
          <ac:spMkLst>
            <pc:docMk/>
            <pc:sldMk cId="282594729" sldId="279"/>
            <ac:spMk id="54" creationId="{75C93B69-F9A7-058B-EE8F-B7332CC7B2E1}"/>
          </ac:spMkLst>
        </pc:spChg>
        <pc:spChg chg="mod">
          <ac:chgData name="Ghosh, Pritam (UT-ITC)" userId="cd6f80bc-c522-45f3-b1a7-d07dea7c6c25" providerId="ADAL" clId="{34709E65-5DDE-4FDE-9154-EB06CC83569E}" dt="2025-09-19T14:55:42.543" v="3610" actId="164"/>
          <ac:spMkLst>
            <pc:docMk/>
            <pc:sldMk cId="282594729" sldId="279"/>
            <ac:spMk id="55" creationId="{1F77CB2A-2195-AC00-F5BE-1A4B29E1F420}"/>
          </ac:spMkLst>
        </pc:spChg>
        <pc:spChg chg="mod">
          <ac:chgData name="Ghosh, Pritam (UT-ITC)" userId="cd6f80bc-c522-45f3-b1a7-d07dea7c6c25" providerId="ADAL" clId="{34709E65-5DDE-4FDE-9154-EB06CC83569E}" dt="2025-09-19T14:56:48.785" v="3621" actId="164"/>
          <ac:spMkLst>
            <pc:docMk/>
            <pc:sldMk cId="282594729" sldId="279"/>
            <ac:spMk id="59" creationId="{5B283032-C5A2-552B-23DF-D7FDDAC60FD8}"/>
          </ac:spMkLst>
        </pc:spChg>
        <pc:spChg chg="mod">
          <ac:chgData name="Ghosh, Pritam (UT-ITC)" userId="cd6f80bc-c522-45f3-b1a7-d07dea7c6c25" providerId="ADAL" clId="{34709E65-5DDE-4FDE-9154-EB06CC83569E}" dt="2025-09-19T14:56:48.785" v="3621" actId="164"/>
          <ac:spMkLst>
            <pc:docMk/>
            <pc:sldMk cId="282594729" sldId="279"/>
            <ac:spMk id="60" creationId="{BD10F138-A301-0E75-1DF4-7BC5CB0B73FF}"/>
          </ac:spMkLst>
        </pc:spChg>
        <pc:spChg chg="mod">
          <ac:chgData name="Ghosh, Pritam (UT-ITC)" userId="cd6f80bc-c522-45f3-b1a7-d07dea7c6c25" providerId="ADAL" clId="{34709E65-5DDE-4FDE-9154-EB06CC83569E}" dt="2025-09-19T14:56:48.785" v="3621" actId="164"/>
          <ac:spMkLst>
            <pc:docMk/>
            <pc:sldMk cId="282594729" sldId="279"/>
            <ac:spMk id="61" creationId="{018A6625-6CDE-EF05-7BE6-C3329EF45889}"/>
          </ac:spMkLst>
        </pc:spChg>
        <pc:spChg chg="mod">
          <ac:chgData name="Ghosh, Pritam (UT-ITC)" userId="cd6f80bc-c522-45f3-b1a7-d07dea7c6c25" providerId="ADAL" clId="{34709E65-5DDE-4FDE-9154-EB06CC83569E}" dt="2025-09-19T14:56:20.675" v="3617" actId="164"/>
          <ac:spMkLst>
            <pc:docMk/>
            <pc:sldMk cId="282594729" sldId="279"/>
            <ac:spMk id="65" creationId="{343012A4-4AE9-A9A2-6517-3A664B09E1F4}"/>
          </ac:spMkLst>
        </pc:spChg>
        <pc:spChg chg="mod">
          <ac:chgData name="Ghosh, Pritam (UT-ITC)" userId="cd6f80bc-c522-45f3-b1a7-d07dea7c6c25" providerId="ADAL" clId="{34709E65-5DDE-4FDE-9154-EB06CC83569E}" dt="2025-09-19T14:56:20.675" v="3617" actId="164"/>
          <ac:spMkLst>
            <pc:docMk/>
            <pc:sldMk cId="282594729" sldId="279"/>
            <ac:spMk id="66" creationId="{83A64949-AE6B-650F-97DC-17B0308CC8C5}"/>
          </ac:spMkLst>
        </pc:spChg>
        <pc:spChg chg="mod topLvl">
          <ac:chgData name="Ghosh, Pritam (UT-ITC)" userId="cd6f80bc-c522-45f3-b1a7-d07dea7c6c25" providerId="ADAL" clId="{34709E65-5DDE-4FDE-9154-EB06CC83569E}" dt="2025-09-19T14:56:20.675" v="3617" actId="164"/>
          <ac:spMkLst>
            <pc:docMk/>
            <pc:sldMk cId="282594729" sldId="279"/>
            <ac:spMk id="67" creationId="{EAEB9625-D17B-B639-CB82-FB606E563320}"/>
          </ac:spMkLst>
        </pc:spChg>
        <pc:spChg chg="mod">
          <ac:chgData name="Ghosh, Pritam (UT-ITC)" userId="cd6f80bc-c522-45f3-b1a7-d07dea7c6c25" providerId="ADAL" clId="{34709E65-5DDE-4FDE-9154-EB06CC83569E}" dt="2025-09-19T14:55:58.415" v="3613" actId="164"/>
          <ac:spMkLst>
            <pc:docMk/>
            <pc:sldMk cId="282594729" sldId="279"/>
            <ac:spMk id="71" creationId="{38DF09D3-81CA-3EEE-D419-D636C01ECCEC}"/>
          </ac:spMkLst>
        </pc:spChg>
        <pc:spChg chg="mod">
          <ac:chgData name="Ghosh, Pritam (UT-ITC)" userId="cd6f80bc-c522-45f3-b1a7-d07dea7c6c25" providerId="ADAL" clId="{34709E65-5DDE-4FDE-9154-EB06CC83569E}" dt="2025-09-19T14:55:58.415" v="3613" actId="164"/>
          <ac:spMkLst>
            <pc:docMk/>
            <pc:sldMk cId="282594729" sldId="279"/>
            <ac:spMk id="72" creationId="{EA3F89B3-479D-AA8D-EFB9-54F74ED5A7AE}"/>
          </ac:spMkLst>
        </pc:spChg>
        <pc:spChg chg="mod topLvl">
          <ac:chgData name="Ghosh, Pritam (UT-ITC)" userId="cd6f80bc-c522-45f3-b1a7-d07dea7c6c25" providerId="ADAL" clId="{34709E65-5DDE-4FDE-9154-EB06CC83569E}" dt="2025-09-19T14:55:58.415" v="3613" actId="164"/>
          <ac:spMkLst>
            <pc:docMk/>
            <pc:sldMk cId="282594729" sldId="279"/>
            <ac:spMk id="73" creationId="{AA1584CA-2540-EE58-96E0-26245725FF83}"/>
          </ac:spMkLst>
        </pc:spChg>
        <pc:spChg chg="mod">
          <ac:chgData name="Ghosh, Pritam (UT-ITC)" userId="cd6f80bc-c522-45f3-b1a7-d07dea7c6c25" providerId="ADAL" clId="{34709E65-5DDE-4FDE-9154-EB06CC83569E}" dt="2025-09-19T14:56:43.852" v="3620" actId="164"/>
          <ac:spMkLst>
            <pc:docMk/>
            <pc:sldMk cId="282594729" sldId="279"/>
            <ac:spMk id="77" creationId="{189B0F38-86EA-B1BC-3A10-4B11E2BE7059}"/>
          </ac:spMkLst>
        </pc:spChg>
        <pc:spChg chg="mod">
          <ac:chgData name="Ghosh, Pritam (UT-ITC)" userId="cd6f80bc-c522-45f3-b1a7-d07dea7c6c25" providerId="ADAL" clId="{34709E65-5DDE-4FDE-9154-EB06CC83569E}" dt="2025-09-19T15:01:24.268" v="3631" actId="164"/>
          <ac:spMkLst>
            <pc:docMk/>
            <pc:sldMk cId="282594729" sldId="279"/>
            <ac:spMk id="78" creationId="{A9ADBAD7-DE45-8279-4A6B-C87A1CA2C388}"/>
          </ac:spMkLst>
        </pc:spChg>
        <pc:spChg chg="mod topLvl">
          <ac:chgData name="Ghosh, Pritam (UT-ITC)" userId="cd6f80bc-c522-45f3-b1a7-d07dea7c6c25" providerId="ADAL" clId="{34709E65-5DDE-4FDE-9154-EB06CC83569E}" dt="2025-09-19T14:56:43.852" v="3620" actId="164"/>
          <ac:spMkLst>
            <pc:docMk/>
            <pc:sldMk cId="282594729" sldId="279"/>
            <ac:spMk id="79" creationId="{188CF735-6A45-C048-B1D9-EE3649D80CE1}"/>
          </ac:spMkLst>
        </pc:spChg>
        <pc:spChg chg="mod">
          <ac:chgData name="Ghosh, Pritam (UT-ITC)" userId="cd6f80bc-c522-45f3-b1a7-d07dea7c6c25" providerId="ADAL" clId="{34709E65-5DDE-4FDE-9154-EB06CC83569E}" dt="2025-09-19T14:56:15.443" v="3616" actId="164"/>
          <ac:spMkLst>
            <pc:docMk/>
            <pc:sldMk cId="282594729" sldId="279"/>
            <ac:spMk id="83" creationId="{328C033F-A8FB-A015-DDCE-69EA47FD5169}"/>
          </ac:spMkLst>
        </pc:spChg>
        <pc:spChg chg="mod topLvl">
          <ac:chgData name="Ghosh, Pritam (UT-ITC)" userId="cd6f80bc-c522-45f3-b1a7-d07dea7c6c25" providerId="ADAL" clId="{34709E65-5DDE-4FDE-9154-EB06CC83569E}" dt="2025-09-19T14:56:15.443" v="3616" actId="164"/>
          <ac:spMkLst>
            <pc:docMk/>
            <pc:sldMk cId="282594729" sldId="279"/>
            <ac:spMk id="84" creationId="{F7EE9940-2C63-E7F0-FDA6-A18FB5AD6754}"/>
          </ac:spMkLst>
        </pc:spChg>
        <pc:spChg chg="mod">
          <ac:chgData name="Ghosh, Pritam (UT-ITC)" userId="cd6f80bc-c522-45f3-b1a7-d07dea7c6c25" providerId="ADAL" clId="{34709E65-5DDE-4FDE-9154-EB06CC83569E}" dt="2025-09-19T14:56:15.443" v="3616" actId="164"/>
          <ac:spMkLst>
            <pc:docMk/>
            <pc:sldMk cId="282594729" sldId="279"/>
            <ac:spMk id="85" creationId="{C0F8BF20-5744-B823-26BB-B426BB6309DE}"/>
          </ac:spMkLst>
        </pc:spChg>
        <pc:spChg chg="mod">
          <ac:chgData name="Ghosh, Pritam (UT-ITC)" userId="cd6f80bc-c522-45f3-b1a7-d07dea7c6c25" providerId="ADAL" clId="{34709E65-5DDE-4FDE-9154-EB06CC83569E}" dt="2025-09-19T14:55:53.960" v="3612" actId="164"/>
          <ac:spMkLst>
            <pc:docMk/>
            <pc:sldMk cId="282594729" sldId="279"/>
            <ac:spMk id="89" creationId="{3C28B9FE-D397-1200-6847-F7A3D8A18CD4}"/>
          </ac:spMkLst>
        </pc:spChg>
        <pc:spChg chg="mod topLvl">
          <ac:chgData name="Ghosh, Pritam (UT-ITC)" userId="cd6f80bc-c522-45f3-b1a7-d07dea7c6c25" providerId="ADAL" clId="{34709E65-5DDE-4FDE-9154-EB06CC83569E}" dt="2025-09-19T14:55:53.960" v="3612" actId="164"/>
          <ac:spMkLst>
            <pc:docMk/>
            <pc:sldMk cId="282594729" sldId="279"/>
            <ac:spMk id="90" creationId="{D0D58DFF-71D2-CC8B-06C9-E3FBFE7213BE}"/>
          </ac:spMkLst>
        </pc:spChg>
        <pc:spChg chg="mod">
          <ac:chgData name="Ghosh, Pritam (UT-ITC)" userId="cd6f80bc-c522-45f3-b1a7-d07dea7c6c25" providerId="ADAL" clId="{34709E65-5DDE-4FDE-9154-EB06CC83569E}" dt="2025-09-19T14:55:53.960" v="3612" actId="164"/>
          <ac:spMkLst>
            <pc:docMk/>
            <pc:sldMk cId="282594729" sldId="279"/>
            <ac:spMk id="91" creationId="{19C50DD6-B487-9413-B729-F03CA65E3787}"/>
          </ac:spMkLst>
        </pc:spChg>
        <pc:spChg chg="mod">
          <ac:chgData name="Ghosh, Pritam (UT-ITC)" userId="cd6f80bc-c522-45f3-b1a7-d07dea7c6c25" providerId="ADAL" clId="{34709E65-5DDE-4FDE-9154-EB06CC83569E}" dt="2025-09-19T14:55:35.231" v="3609" actId="164"/>
          <ac:spMkLst>
            <pc:docMk/>
            <pc:sldMk cId="282594729" sldId="279"/>
            <ac:spMk id="95" creationId="{A78ACE1A-9374-9EB5-83E1-E3CBA9BE008A}"/>
          </ac:spMkLst>
        </pc:spChg>
        <pc:spChg chg="mod topLvl">
          <ac:chgData name="Ghosh, Pritam (UT-ITC)" userId="cd6f80bc-c522-45f3-b1a7-d07dea7c6c25" providerId="ADAL" clId="{34709E65-5DDE-4FDE-9154-EB06CC83569E}" dt="2025-09-19T14:55:35.231" v="3609" actId="164"/>
          <ac:spMkLst>
            <pc:docMk/>
            <pc:sldMk cId="282594729" sldId="279"/>
            <ac:spMk id="96" creationId="{EC5AC873-D763-2208-8DDE-A2272F28A400}"/>
          </ac:spMkLst>
        </pc:spChg>
        <pc:spChg chg="mod topLvl">
          <ac:chgData name="Ghosh, Pritam (UT-ITC)" userId="cd6f80bc-c522-45f3-b1a7-d07dea7c6c25" providerId="ADAL" clId="{34709E65-5DDE-4FDE-9154-EB06CC83569E}" dt="2025-09-19T14:55:35.231" v="3609" actId="164"/>
          <ac:spMkLst>
            <pc:docMk/>
            <pc:sldMk cId="282594729" sldId="279"/>
            <ac:spMk id="97" creationId="{09F002EF-01F9-86DB-EED2-A32B525DF646}"/>
          </ac:spMkLst>
        </pc:spChg>
        <pc:spChg chg="mod">
          <ac:chgData name="Ghosh, Pritam (UT-ITC)" userId="cd6f80bc-c522-45f3-b1a7-d07dea7c6c25" providerId="ADAL" clId="{34709E65-5DDE-4FDE-9154-EB06CC83569E}" dt="2025-09-19T14:55:28.807" v="3608" actId="164"/>
          <ac:spMkLst>
            <pc:docMk/>
            <pc:sldMk cId="282594729" sldId="279"/>
            <ac:spMk id="101" creationId="{DC9F1E45-2708-577A-C872-09F407A4F375}"/>
          </ac:spMkLst>
        </pc:spChg>
        <pc:spChg chg="mod">
          <ac:chgData name="Ghosh, Pritam (UT-ITC)" userId="cd6f80bc-c522-45f3-b1a7-d07dea7c6c25" providerId="ADAL" clId="{34709E65-5DDE-4FDE-9154-EB06CC83569E}" dt="2025-09-19T14:55:28.807" v="3608" actId="164"/>
          <ac:spMkLst>
            <pc:docMk/>
            <pc:sldMk cId="282594729" sldId="279"/>
            <ac:spMk id="102" creationId="{AAFC70AE-D18C-78CA-B1F3-16B1E37A14C0}"/>
          </ac:spMkLst>
        </pc:spChg>
        <pc:spChg chg="mod">
          <ac:chgData name="Ghosh, Pritam (UT-ITC)" userId="cd6f80bc-c522-45f3-b1a7-d07dea7c6c25" providerId="ADAL" clId="{34709E65-5DDE-4FDE-9154-EB06CC83569E}" dt="2025-09-19T14:55:28.807" v="3608" actId="164"/>
          <ac:spMkLst>
            <pc:docMk/>
            <pc:sldMk cId="282594729" sldId="279"/>
            <ac:spMk id="103" creationId="{A52EA0D9-350F-2C97-C639-86AC5C65C87A}"/>
          </ac:spMkLst>
        </pc:spChg>
        <pc:spChg chg="mod">
          <ac:chgData name="Ghosh, Pritam (UT-ITC)" userId="cd6f80bc-c522-45f3-b1a7-d07dea7c6c25" providerId="ADAL" clId="{34709E65-5DDE-4FDE-9154-EB06CC83569E}" dt="2025-09-19T14:56:31.465" v="3618" actId="164"/>
          <ac:spMkLst>
            <pc:docMk/>
            <pc:sldMk cId="282594729" sldId="279"/>
            <ac:spMk id="107" creationId="{5DC03549-43B6-F413-621F-F396444C99D9}"/>
          </ac:spMkLst>
        </pc:spChg>
        <pc:spChg chg="mod">
          <ac:chgData name="Ghosh, Pritam (UT-ITC)" userId="cd6f80bc-c522-45f3-b1a7-d07dea7c6c25" providerId="ADAL" clId="{34709E65-5DDE-4FDE-9154-EB06CC83569E}" dt="2025-09-19T14:56:31.465" v="3618" actId="164"/>
          <ac:spMkLst>
            <pc:docMk/>
            <pc:sldMk cId="282594729" sldId="279"/>
            <ac:spMk id="108" creationId="{F01FA984-B604-7060-DE4D-292F9F8E403C}"/>
          </ac:spMkLst>
        </pc:spChg>
        <pc:spChg chg="mod">
          <ac:chgData name="Ghosh, Pritam (UT-ITC)" userId="cd6f80bc-c522-45f3-b1a7-d07dea7c6c25" providerId="ADAL" clId="{34709E65-5DDE-4FDE-9154-EB06CC83569E}" dt="2025-09-19T14:56:31.465" v="3618" actId="164"/>
          <ac:spMkLst>
            <pc:docMk/>
            <pc:sldMk cId="282594729" sldId="279"/>
            <ac:spMk id="109" creationId="{4AA2F44A-8D87-097C-5AD7-269EDB7E6923}"/>
          </ac:spMkLst>
        </pc:spChg>
        <pc:spChg chg="mod">
          <ac:chgData name="Ghosh, Pritam (UT-ITC)" userId="cd6f80bc-c522-45f3-b1a7-d07dea7c6c25" providerId="ADAL" clId="{34709E65-5DDE-4FDE-9154-EB06CC83569E}" dt="2025-09-19T14:56:55.328" v="3622" actId="164"/>
          <ac:spMkLst>
            <pc:docMk/>
            <pc:sldMk cId="282594729" sldId="279"/>
            <ac:spMk id="113" creationId="{34EF1F4A-0779-4755-F4C6-B1B3FC3D60DE}"/>
          </ac:spMkLst>
        </pc:spChg>
        <pc:spChg chg="mod">
          <ac:chgData name="Ghosh, Pritam (UT-ITC)" userId="cd6f80bc-c522-45f3-b1a7-d07dea7c6c25" providerId="ADAL" clId="{34709E65-5DDE-4FDE-9154-EB06CC83569E}" dt="2025-09-19T14:56:55.328" v="3622" actId="164"/>
          <ac:spMkLst>
            <pc:docMk/>
            <pc:sldMk cId="282594729" sldId="279"/>
            <ac:spMk id="114" creationId="{04FB8983-6974-5DF5-B8AF-FA13CDD3BAE6}"/>
          </ac:spMkLst>
        </pc:spChg>
        <pc:spChg chg="mod">
          <ac:chgData name="Ghosh, Pritam (UT-ITC)" userId="cd6f80bc-c522-45f3-b1a7-d07dea7c6c25" providerId="ADAL" clId="{34709E65-5DDE-4FDE-9154-EB06CC83569E}" dt="2025-09-19T14:56:55.328" v="3622" actId="164"/>
          <ac:spMkLst>
            <pc:docMk/>
            <pc:sldMk cId="282594729" sldId="279"/>
            <ac:spMk id="115" creationId="{ADE25C0E-96B0-98E4-BDF7-5B1CE96DDC0E}"/>
          </ac:spMkLst>
        </pc:spChg>
        <pc:spChg chg="mod">
          <ac:chgData name="Ghosh, Pritam (UT-ITC)" userId="cd6f80bc-c522-45f3-b1a7-d07dea7c6c25" providerId="ADAL" clId="{34709E65-5DDE-4FDE-9154-EB06CC83569E}" dt="2025-09-19T14:57:00.419" v="3623" actId="164"/>
          <ac:spMkLst>
            <pc:docMk/>
            <pc:sldMk cId="282594729" sldId="279"/>
            <ac:spMk id="119" creationId="{1CB61407-7866-BD9C-DE2C-F83E3F24A292}"/>
          </ac:spMkLst>
        </pc:spChg>
        <pc:spChg chg="mod">
          <ac:chgData name="Ghosh, Pritam (UT-ITC)" userId="cd6f80bc-c522-45f3-b1a7-d07dea7c6c25" providerId="ADAL" clId="{34709E65-5DDE-4FDE-9154-EB06CC83569E}" dt="2025-09-19T14:57:00.419" v="3623" actId="164"/>
          <ac:spMkLst>
            <pc:docMk/>
            <pc:sldMk cId="282594729" sldId="279"/>
            <ac:spMk id="120" creationId="{FD2722FC-A375-6574-9799-8A478FAB9A69}"/>
          </ac:spMkLst>
        </pc:spChg>
        <pc:spChg chg="mod topLvl">
          <ac:chgData name="Ghosh, Pritam (UT-ITC)" userId="cd6f80bc-c522-45f3-b1a7-d07dea7c6c25" providerId="ADAL" clId="{34709E65-5DDE-4FDE-9154-EB06CC83569E}" dt="2025-09-19T14:57:00.419" v="3623" actId="164"/>
          <ac:spMkLst>
            <pc:docMk/>
            <pc:sldMk cId="282594729" sldId="279"/>
            <ac:spMk id="121" creationId="{C9316E43-43DD-5323-B7AF-436DDB95F7A7}"/>
          </ac:spMkLst>
        </pc:spChg>
        <pc:spChg chg="mod">
          <ac:chgData name="Ghosh, Pritam (UT-ITC)" userId="cd6f80bc-c522-45f3-b1a7-d07dea7c6c25" providerId="ADAL" clId="{34709E65-5DDE-4FDE-9154-EB06CC83569E}" dt="2025-09-19T14:56:36.474" v="3619" actId="164"/>
          <ac:spMkLst>
            <pc:docMk/>
            <pc:sldMk cId="282594729" sldId="279"/>
            <ac:spMk id="125" creationId="{EB4EC488-019D-AB5D-60C6-829D64C3DC83}"/>
          </ac:spMkLst>
        </pc:spChg>
        <pc:spChg chg="mod">
          <ac:chgData name="Ghosh, Pritam (UT-ITC)" userId="cd6f80bc-c522-45f3-b1a7-d07dea7c6c25" providerId="ADAL" clId="{34709E65-5DDE-4FDE-9154-EB06CC83569E}" dt="2025-09-19T14:56:36.474" v="3619" actId="164"/>
          <ac:spMkLst>
            <pc:docMk/>
            <pc:sldMk cId="282594729" sldId="279"/>
            <ac:spMk id="126" creationId="{94B8731A-0891-EF70-28D1-5B13B0540B09}"/>
          </ac:spMkLst>
        </pc:spChg>
        <pc:spChg chg="mod">
          <ac:chgData name="Ghosh, Pritam (UT-ITC)" userId="cd6f80bc-c522-45f3-b1a7-d07dea7c6c25" providerId="ADAL" clId="{34709E65-5DDE-4FDE-9154-EB06CC83569E}" dt="2025-09-19T14:56:36.474" v="3619" actId="164"/>
          <ac:spMkLst>
            <pc:docMk/>
            <pc:sldMk cId="282594729" sldId="279"/>
            <ac:spMk id="127" creationId="{716903FB-B2A9-3A86-6E7F-812AF4D6D08F}"/>
          </ac:spMkLst>
        </pc:spChg>
        <pc:spChg chg="mod">
          <ac:chgData name="Ghosh, Pritam (UT-ITC)" userId="cd6f80bc-c522-45f3-b1a7-d07dea7c6c25" providerId="ADAL" clId="{34709E65-5DDE-4FDE-9154-EB06CC83569E}" dt="2025-09-19T14:55:28.807" v="3608" actId="164"/>
          <ac:spMkLst>
            <pc:docMk/>
            <pc:sldMk cId="282594729" sldId="279"/>
            <ac:spMk id="128" creationId="{0AF69D6C-DAF6-A003-A314-A4CDCE061E64}"/>
          </ac:spMkLst>
        </pc:spChg>
        <pc:spChg chg="mod">
          <ac:chgData name="Ghosh, Pritam (UT-ITC)" userId="cd6f80bc-c522-45f3-b1a7-d07dea7c6c25" providerId="ADAL" clId="{34709E65-5DDE-4FDE-9154-EB06CC83569E}" dt="2025-09-19T14:55:35.231" v="3609" actId="164"/>
          <ac:spMkLst>
            <pc:docMk/>
            <pc:sldMk cId="282594729" sldId="279"/>
            <ac:spMk id="129" creationId="{96E500F2-7820-5FB7-AFE8-7B0A9A216FB3}"/>
          </ac:spMkLst>
        </pc:spChg>
        <pc:spChg chg="mod">
          <ac:chgData name="Ghosh, Pritam (UT-ITC)" userId="cd6f80bc-c522-45f3-b1a7-d07dea7c6c25" providerId="ADAL" clId="{34709E65-5DDE-4FDE-9154-EB06CC83569E}" dt="2025-09-19T14:55:42.543" v="3610" actId="164"/>
          <ac:spMkLst>
            <pc:docMk/>
            <pc:sldMk cId="282594729" sldId="279"/>
            <ac:spMk id="130" creationId="{2C9A53CB-0D8B-25D6-FE91-E7AC0E43FE98}"/>
          </ac:spMkLst>
        </pc:spChg>
        <pc:spChg chg="mod topLvl">
          <ac:chgData name="Ghosh, Pritam (UT-ITC)" userId="cd6f80bc-c522-45f3-b1a7-d07dea7c6c25" providerId="ADAL" clId="{34709E65-5DDE-4FDE-9154-EB06CC83569E}" dt="2025-09-19T14:55:47.218" v="3611" actId="164"/>
          <ac:spMkLst>
            <pc:docMk/>
            <pc:sldMk cId="282594729" sldId="279"/>
            <ac:spMk id="131" creationId="{57FBA98E-5A0B-DB4A-069C-04CFCB3AF232}"/>
          </ac:spMkLst>
        </pc:spChg>
        <pc:spChg chg="mod">
          <ac:chgData name="Ghosh, Pritam (UT-ITC)" userId="cd6f80bc-c522-45f3-b1a7-d07dea7c6c25" providerId="ADAL" clId="{34709E65-5DDE-4FDE-9154-EB06CC83569E}" dt="2025-09-19T14:55:53.960" v="3612" actId="164"/>
          <ac:spMkLst>
            <pc:docMk/>
            <pc:sldMk cId="282594729" sldId="279"/>
            <ac:spMk id="132" creationId="{1536DDCD-3837-9131-4A12-3CE91CA78912}"/>
          </ac:spMkLst>
        </pc:spChg>
        <pc:spChg chg="mod">
          <ac:chgData name="Ghosh, Pritam (UT-ITC)" userId="cd6f80bc-c522-45f3-b1a7-d07dea7c6c25" providerId="ADAL" clId="{34709E65-5DDE-4FDE-9154-EB06CC83569E}" dt="2025-09-19T14:55:58.415" v="3613" actId="164"/>
          <ac:spMkLst>
            <pc:docMk/>
            <pc:sldMk cId="282594729" sldId="279"/>
            <ac:spMk id="133" creationId="{2C367A09-DCAB-53A2-2ADB-705B215DDA8A}"/>
          </ac:spMkLst>
        </pc:spChg>
        <pc:spChg chg="mod">
          <ac:chgData name="Ghosh, Pritam (UT-ITC)" userId="cd6f80bc-c522-45f3-b1a7-d07dea7c6c25" providerId="ADAL" clId="{34709E65-5DDE-4FDE-9154-EB06CC83569E}" dt="2025-09-19T14:56:02.621" v="3614" actId="164"/>
          <ac:spMkLst>
            <pc:docMk/>
            <pc:sldMk cId="282594729" sldId="279"/>
            <ac:spMk id="134" creationId="{A6175F81-FA45-FAC7-EEEC-7942B7E0931F}"/>
          </ac:spMkLst>
        </pc:spChg>
        <pc:spChg chg="mod">
          <ac:chgData name="Ghosh, Pritam (UT-ITC)" userId="cd6f80bc-c522-45f3-b1a7-d07dea7c6c25" providerId="ADAL" clId="{34709E65-5DDE-4FDE-9154-EB06CC83569E}" dt="2025-09-19T14:56:07.501" v="3615" actId="164"/>
          <ac:spMkLst>
            <pc:docMk/>
            <pc:sldMk cId="282594729" sldId="279"/>
            <ac:spMk id="135" creationId="{7ECBCB20-6A24-22D9-1BF8-104CC492C2FB}"/>
          </ac:spMkLst>
        </pc:spChg>
        <pc:spChg chg="mod">
          <ac:chgData name="Ghosh, Pritam (UT-ITC)" userId="cd6f80bc-c522-45f3-b1a7-d07dea7c6c25" providerId="ADAL" clId="{34709E65-5DDE-4FDE-9154-EB06CC83569E}" dt="2025-09-19T14:56:15.443" v="3616" actId="164"/>
          <ac:spMkLst>
            <pc:docMk/>
            <pc:sldMk cId="282594729" sldId="279"/>
            <ac:spMk id="137" creationId="{5D335921-DC48-EA66-9F2B-60536EB404FB}"/>
          </ac:spMkLst>
        </pc:spChg>
        <pc:spChg chg="mod">
          <ac:chgData name="Ghosh, Pritam (UT-ITC)" userId="cd6f80bc-c522-45f3-b1a7-d07dea7c6c25" providerId="ADAL" clId="{34709E65-5DDE-4FDE-9154-EB06CC83569E}" dt="2025-09-19T14:56:20.675" v="3617" actId="164"/>
          <ac:spMkLst>
            <pc:docMk/>
            <pc:sldMk cId="282594729" sldId="279"/>
            <ac:spMk id="138" creationId="{83180374-7B71-58C2-88DE-3697ABE97AD1}"/>
          </ac:spMkLst>
        </pc:spChg>
        <pc:spChg chg="mod">
          <ac:chgData name="Ghosh, Pritam (UT-ITC)" userId="cd6f80bc-c522-45f3-b1a7-d07dea7c6c25" providerId="ADAL" clId="{34709E65-5DDE-4FDE-9154-EB06CC83569E}" dt="2025-09-19T14:56:31.465" v="3618" actId="164"/>
          <ac:spMkLst>
            <pc:docMk/>
            <pc:sldMk cId="282594729" sldId="279"/>
            <ac:spMk id="139" creationId="{3558D054-D2B3-12A6-85A6-12A9F5728279}"/>
          </ac:spMkLst>
        </pc:spChg>
        <pc:spChg chg="mod">
          <ac:chgData name="Ghosh, Pritam (UT-ITC)" userId="cd6f80bc-c522-45f3-b1a7-d07dea7c6c25" providerId="ADAL" clId="{34709E65-5DDE-4FDE-9154-EB06CC83569E}" dt="2025-09-19T14:56:36.474" v="3619" actId="164"/>
          <ac:spMkLst>
            <pc:docMk/>
            <pc:sldMk cId="282594729" sldId="279"/>
            <ac:spMk id="140" creationId="{E8D7C8A3-99B9-97DE-A57C-28FB2053FAD9}"/>
          </ac:spMkLst>
        </pc:spChg>
        <pc:spChg chg="mod">
          <ac:chgData name="Ghosh, Pritam (UT-ITC)" userId="cd6f80bc-c522-45f3-b1a7-d07dea7c6c25" providerId="ADAL" clId="{34709E65-5DDE-4FDE-9154-EB06CC83569E}" dt="2025-09-19T14:56:43.852" v="3620" actId="164"/>
          <ac:spMkLst>
            <pc:docMk/>
            <pc:sldMk cId="282594729" sldId="279"/>
            <ac:spMk id="141" creationId="{B5457E30-40D4-8834-565A-D19F65C9B8DE}"/>
          </ac:spMkLst>
        </pc:spChg>
        <pc:spChg chg="mod">
          <ac:chgData name="Ghosh, Pritam (UT-ITC)" userId="cd6f80bc-c522-45f3-b1a7-d07dea7c6c25" providerId="ADAL" clId="{34709E65-5DDE-4FDE-9154-EB06CC83569E}" dt="2025-09-19T14:56:48.785" v="3621" actId="164"/>
          <ac:spMkLst>
            <pc:docMk/>
            <pc:sldMk cId="282594729" sldId="279"/>
            <ac:spMk id="142" creationId="{0FA95DD7-3C7D-0DF1-5627-B32B0B34F168}"/>
          </ac:spMkLst>
        </pc:spChg>
        <pc:spChg chg="mod">
          <ac:chgData name="Ghosh, Pritam (UT-ITC)" userId="cd6f80bc-c522-45f3-b1a7-d07dea7c6c25" providerId="ADAL" clId="{34709E65-5DDE-4FDE-9154-EB06CC83569E}" dt="2025-09-19T14:56:55.328" v="3622" actId="164"/>
          <ac:spMkLst>
            <pc:docMk/>
            <pc:sldMk cId="282594729" sldId="279"/>
            <ac:spMk id="143" creationId="{DABA147B-5BD5-0D6B-ADCC-E78E74D29045}"/>
          </ac:spMkLst>
        </pc:spChg>
        <pc:spChg chg="mod topLvl">
          <ac:chgData name="Ghosh, Pritam (UT-ITC)" userId="cd6f80bc-c522-45f3-b1a7-d07dea7c6c25" providerId="ADAL" clId="{34709E65-5DDE-4FDE-9154-EB06CC83569E}" dt="2025-09-19T14:57:00.419" v="3623" actId="164"/>
          <ac:spMkLst>
            <pc:docMk/>
            <pc:sldMk cId="282594729" sldId="279"/>
            <ac:spMk id="144" creationId="{1277CC60-609D-B018-6942-D4847EC96781}"/>
          </ac:spMkLst>
        </pc:spChg>
        <pc:grpChg chg="add mod">
          <ac:chgData name="Ghosh, Pritam (UT-ITC)" userId="cd6f80bc-c522-45f3-b1a7-d07dea7c6c25" providerId="ADAL" clId="{34709E65-5DDE-4FDE-9154-EB06CC83569E}" dt="2025-09-19T14:55:28.807" v="3608" actId="164"/>
          <ac:grpSpMkLst>
            <pc:docMk/>
            <pc:sldMk cId="282594729" sldId="279"/>
            <ac:grpSpMk id="2" creationId="{FAB38CCA-FA48-0F16-3E16-3CA7D2F72715}"/>
          </ac:grpSpMkLst>
        </pc:grpChg>
        <pc:grpChg chg="add mod">
          <ac:chgData name="Ghosh, Pritam (UT-ITC)" userId="cd6f80bc-c522-45f3-b1a7-d07dea7c6c25" providerId="ADAL" clId="{34709E65-5DDE-4FDE-9154-EB06CC83569E}" dt="2025-09-19T14:55:35.231" v="3609" actId="164"/>
          <ac:grpSpMkLst>
            <pc:docMk/>
            <pc:sldMk cId="282594729" sldId="279"/>
            <ac:grpSpMk id="3" creationId="{71D63198-C099-0CC3-4A6C-DCF7CE8000AC}"/>
          </ac:grpSpMkLst>
        </pc:grpChg>
        <pc:grpChg chg="add mod">
          <ac:chgData name="Ghosh, Pritam (UT-ITC)" userId="cd6f80bc-c522-45f3-b1a7-d07dea7c6c25" providerId="ADAL" clId="{34709E65-5DDE-4FDE-9154-EB06CC83569E}" dt="2025-09-19T14:55:42.543" v="3610" actId="164"/>
          <ac:grpSpMkLst>
            <pc:docMk/>
            <pc:sldMk cId="282594729" sldId="279"/>
            <ac:grpSpMk id="4" creationId="{D65BB23F-173A-120E-9C1C-8C2DB4D4BC26}"/>
          </ac:grpSpMkLst>
        </pc:grpChg>
        <pc:grpChg chg="add mod">
          <ac:chgData name="Ghosh, Pritam (UT-ITC)" userId="cd6f80bc-c522-45f3-b1a7-d07dea7c6c25" providerId="ADAL" clId="{34709E65-5DDE-4FDE-9154-EB06CC83569E}" dt="2025-09-19T14:55:47.218" v="3611" actId="164"/>
          <ac:grpSpMkLst>
            <pc:docMk/>
            <pc:sldMk cId="282594729" sldId="279"/>
            <ac:grpSpMk id="5" creationId="{B333A095-400A-601C-C7A3-0314F696EEAE}"/>
          </ac:grpSpMkLst>
        </pc:grpChg>
        <pc:grpChg chg="add mod">
          <ac:chgData name="Ghosh, Pritam (UT-ITC)" userId="cd6f80bc-c522-45f3-b1a7-d07dea7c6c25" providerId="ADAL" clId="{34709E65-5DDE-4FDE-9154-EB06CC83569E}" dt="2025-09-19T14:55:53.960" v="3612" actId="164"/>
          <ac:grpSpMkLst>
            <pc:docMk/>
            <pc:sldMk cId="282594729" sldId="279"/>
            <ac:grpSpMk id="6" creationId="{24186705-7653-C67B-2BF6-7181E8A6EAB8}"/>
          </ac:grpSpMkLst>
        </pc:grpChg>
        <pc:grpChg chg="add mod">
          <ac:chgData name="Ghosh, Pritam (UT-ITC)" userId="cd6f80bc-c522-45f3-b1a7-d07dea7c6c25" providerId="ADAL" clId="{34709E65-5DDE-4FDE-9154-EB06CC83569E}" dt="2025-09-19T14:55:58.415" v="3613" actId="164"/>
          <ac:grpSpMkLst>
            <pc:docMk/>
            <pc:sldMk cId="282594729" sldId="279"/>
            <ac:grpSpMk id="7" creationId="{D9A0ADE6-3779-CFE2-F06F-DC8D6CCB488D}"/>
          </ac:grpSpMkLst>
        </pc:grpChg>
        <pc:grpChg chg="add mod">
          <ac:chgData name="Ghosh, Pritam (UT-ITC)" userId="cd6f80bc-c522-45f3-b1a7-d07dea7c6c25" providerId="ADAL" clId="{34709E65-5DDE-4FDE-9154-EB06CC83569E}" dt="2025-09-19T14:56:02.621" v="3614" actId="164"/>
          <ac:grpSpMkLst>
            <pc:docMk/>
            <pc:sldMk cId="282594729" sldId="279"/>
            <ac:grpSpMk id="8" creationId="{8187C315-4C21-616E-F6CD-364371BE02B4}"/>
          </ac:grpSpMkLst>
        </pc:grpChg>
        <pc:grpChg chg="add mod">
          <ac:chgData name="Ghosh, Pritam (UT-ITC)" userId="cd6f80bc-c522-45f3-b1a7-d07dea7c6c25" providerId="ADAL" clId="{34709E65-5DDE-4FDE-9154-EB06CC83569E}" dt="2025-09-19T14:56:07.501" v="3615" actId="164"/>
          <ac:grpSpMkLst>
            <pc:docMk/>
            <pc:sldMk cId="282594729" sldId="279"/>
            <ac:grpSpMk id="9" creationId="{039B143A-E97F-CECA-ECF7-516454C63AFA}"/>
          </ac:grpSpMkLst>
        </pc:grpChg>
        <pc:grpChg chg="add mod">
          <ac:chgData name="Ghosh, Pritam (UT-ITC)" userId="cd6f80bc-c522-45f3-b1a7-d07dea7c6c25" providerId="ADAL" clId="{34709E65-5DDE-4FDE-9154-EB06CC83569E}" dt="2025-09-19T14:56:15.443" v="3616" actId="164"/>
          <ac:grpSpMkLst>
            <pc:docMk/>
            <pc:sldMk cId="282594729" sldId="279"/>
            <ac:grpSpMk id="10" creationId="{4A4CFDD4-87B9-6391-C35B-4DBA0964481D}"/>
          </ac:grpSpMkLst>
        </pc:grpChg>
        <pc:grpChg chg="add mod">
          <ac:chgData name="Ghosh, Pritam (UT-ITC)" userId="cd6f80bc-c522-45f3-b1a7-d07dea7c6c25" providerId="ADAL" clId="{34709E65-5DDE-4FDE-9154-EB06CC83569E}" dt="2025-09-19T14:56:20.675" v="3617" actId="164"/>
          <ac:grpSpMkLst>
            <pc:docMk/>
            <pc:sldMk cId="282594729" sldId="279"/>
            <ac:grpSpMk id="11" creationId="{3470ADB5-1932-9B7C-0487-90D5A96446F0}"/>
          </ac:grpSpMkLst>
        </pc:grpChg>
        <pc:grpChg chg="add mod">
          <ac:chgData name="Ghosh, Pritam (UT-ITC)" userId="cd6f80bc-c522-45f3-b1a7-d07dea7c6c25" providerId="ADAL" clId="{34709E65-5DDE-4FDE-9154-EB06CC83569E}" dt="2025-09-19T14:56:31.465" v="3618" actId="164"/>
          <ac:grpSpMkLst>
            <pc:docMk/>
            <pc:sldMk cId="282594729" sldId="279"/>
            <ac:grpSpMk id="12" creationId="{CF6B794F-1BC8-6547-9DB0-ACC17DC84B39}"/>
          </ac:grpSpMkLst>
        </pc:grpChg>
        <pc:grpChg chg="add mod">
          <ac:chgData name="Ghosh, Pritam (UT-ITC)" userId="cd6f80bc-c522-45f3-b1a7-d07dea7c6c25" providerId="ADAL" clId="{34709E65-5DDE-4FDE-9154-EB06CC83569E}" dt="2025-09-19T14:56:36.474" v="3619" actId="164"/>
          <ac:grpSpMkLst>
            <pc:docMk/>
            <pc:sldMk cId="282594729" sldId="279"/>
            <ac:grpSpMk id="13" creationId="{178E8A09-528D-AD0F-AC29-40EA0C5EE0B5}"/>
          </ac:grpSpMkLst>
        </pc:grpChg>
        <pc:grpChg chg="add mod">
          <ac:chgData name="Ghosh, Pritam (UT-ITC)" userId="cd6f80bc-c522-45f3-b1a7-d07dea7c6c25" providerId="ADAL" clId="{34709E65-5DDE-4FDE-9154-EB06CC83569E}" dt="2025-09-19T15:01:24.268" v="3631" actId="164"/>
          <ac:grpSpMkLst>
            <pc:docMk/>
            <pc:sldMk cId="282594729" sldId="279"/>
            <ac:grpSpMk id="14" creationId="{D6E806D2-80E1-7052-E6E1-3B7DF8906671}"/>
          </ac:grpSpMkLst>
        </pc:grpChg>
        <pc:grpChg chg="add mod">
          <ac:chgData name="Ghosh, Pritam (UT-ITC)" userId="cd6f80bc-c522-45f3-b1a7-d07dea7c6c25" providerId="ADAL" clId="{34709E65-5DDE-4FDE-9154-EB06CC83569E}" dt="2025-09-19T14:56:48.785" v="3621" actId="164"/>
          <ac:grpSpMkLst>
            <pc:docMk/>
            <pc:sldMk cId="282594729" sldId="279"/>
            <ac:grpSpMk id="15" creationId="{F92638A4-E33E-7087-B3F6-E50B3F924419}"/>
          </ac:grpSpMkLst>
        </pc:grpChg>
        <pc:grpChg chg="add mod">
          <ac:chgData name="Ghosh, Pritam (UT-ITC)" userId="cd6f80bc-c522-45f3-b1a7-d07dea7c6c25" providerId="ADAL" clId="{34709E65-5DDE-4FDE-9154-EB06CC83569E}" dt="2025-09-19T14:56:55.328" v="3622" actId="164"/>
          <ac:grpSpMkLst>
            <pc:docMk/>
            <pc:sldMk cId="282594729" sldId="279"/>
            <ac:grpSpMk id="16" creationId="{7E34D776-E809-BCAA-C33C-D6C96C7025EC}"/>
          </ac:grpSpMkLst>
        </pc:grpChg>
        <pc:grpChg chg="add mod">
          <ac:chgData name="Ghosh, Pritam (UT-ITC)" userId="cd6f80bc-c522-45f3-b1a7-d07dea7c6c25" providerId="ADAL" clId="{34709E65-5DDE-4FDE-9154-EB06CC83569E}" dt="2025-09-19T14:57:00.419" v="3623" actId="164"/>
          <ac:grpSpMkLst>
            <pc:docMk/>
            <pc:sldMk cId="282594729" sldId="279"/>
            <ac:grpSpMk id="17" creationId="{10AE1766-8688-56B7-A7A5-36E2A5EC256C}"/>
          </ac:grpSpMkLst>
        </pc:grpChg>
        <pc:grpChg chg="add mod">
          <ac:chgData name="Ghosh, Pritam (UT-ITC)" userId="cd6f80bc-c522-45f3-b1a7-d07dea7c6c25" providerId="ADAL" clId="{34709E65-5DDE-4FDE-9154-EB06CC83569E}" dt="2025-09-19T15:01:24.268" v="3631" actId="164"/>
          <ac:grpSpMkLst>
            <pc:docMk/>
            <pc:sldMk cId="282594729" sldId="279"/>
            <ac:grpSpMk id="18" creationId="{8A20E9E6-020B-21B8-1080-426AA9CEDAFA}"/>
          </ac:grpSpMkLst>
        </pc:grpChg>
        <pc:picChg chg="mod">
          <ac:chgData name="Ghosh, Pritam (UT-ITC)" userId="cd6f80bc-c522-45f3-b1a7-d07dea7c6c25" providerId="ADAL" clId="{34709E65-5DDE-4FDE-9154-EB06CC83569E}" dt="2025-09-19T14:56:02.621" v="3614" actId="164"/>
          <ac:picMkLst>
            <pc:docMk/>
            <pc:sldMk cId="282594729" sldId="279"/>
            <ac:picMk id="33" creationId="{54959B2A-56D3-9B5D-5FF2-3E9E55677D61}"/>
          </ac:picMkLst>
        </pc:picChg>
        <pc:picChg chg="mod">
          <ac:chgData name="Ghosh, Pritam (UT-ITC)" userId="cd6f80bc-c522-45f3-b1a7-d07dea7c6c25" providerId="ADAL" clId="{34709E65-5DDE-4FDE-9154-EB06CC83569E}" dt="2025-09-19T14:56:07.501" v="3615" actId="164"/>
          <ac:picMkLst>
            <pc:docMk/>
            <pc:sldMk cId="282594729" sldId="279"/>
            <ac:picMk id="39" creationId="{B9D8B52E-D190-4FD3-FF34-A17E3487C421}"/>
          </ac:picMkLst>
        </pc:picChg>
        <pc:picChg chg="mod">
          <ac:chgData name="Ghosh, Pritam (UT-ITC)" userId="cd6f80bc-c522-45f3-b1a7-d07dea7c6c25" providerId="ADAL" clId="{34709E65-5DDE-4FDE-9154-EB06CC83569E}" dt="2025-09-19T14:55:47.218" v="3611" actId="164"/>
          <ac:picMkLst>
            <pc:docMk/>
            <pc:sldMk cId="282594729" sldId="279"/>
            <ac:picMk id="45" creationId="{A024F557-67E0-8A94-9231-C726DA778927}"/>
          </ac:picMkLst>
        </pc:picChg>
        <pc:picChg chg="mod">
          <ac:chgData name="Ghosh, Pritam (UT-ITC)" userId="cd6f80bc-c522-45f3-b1a7-d07dea7c6c25" providerId="ADAL" clId="{34709E65-5DDE-4FDE-9154-EB06CC83569E}" dt="2025-09-19T14:55:42.543" v="3610" actId="164"/>
          <ac:picMkLst>
            <pc:docMk/>
            <pc:sldMk cId="282594729" sldId="279"/>
            <ac:picMk id="51" creationId="{123A2FF0-27AA-DA58-DDC9-DA901134E77C}"/>
          </ac:picMkLst>
        </pc:picChg>
        <pc:picChg chg="mod">
          <ac:chgData name="Ghosh, Pritam (UT-ITC)" userId="cd6f80bc-c522-45f3-b1a7-d07dea7c6c25" providerId="ADAL" clId="{34709E65-5DDE-4FDE-9154-EB06CC83569E}" dt="2025-09-19T14:56:48.785" v="3621" actId="164"/>
          <ac:picMkLst>
            <pc:docMk/>
            <pc:sldMk cId="282594729" sldId="279"/>
            <ac:picMk id="57" creationId="{250CDF57-A75E-596F-481A-759ACC1FE455}"/>
          </ac:picMkLst>
        </pc:picChg>
        <pc:picChg chg="mod">
          <ac:chgData name="Ghosh, Pritam (UT-ITC)" userId="cd6f80bc-c522-45f3-b1a7-d07dea7c6c25" providerId="ADAL" clId="{34709E65-5DDE-4FDE-9154-EB06CC83569E}" dt="2025-09-19T14:56:20.675" v="3617" actId="164"/>
          <ac:picMkLst>
            <pc:docMk/>
            <pc:sldMk cId="282594729" sldId="279"/>
            <ac:picMk id="63" creationId="{6D254A34-D07D-36A2-C4FF-2D4AA7A5E291}"/>
          </ac:picMkLst>
        </pc:picChg>
        <pc:picChg chg="mod">
          <ac:chgData name="Ghosh, Pritam (UT-ITC)" userId="cd6f80bc-c522-45f3-b1a7-d07dea7c6c25" providerId="ADAL" clId="{34709E65-5DDE-4FDE-9154-EB06CC83569E}" dt="2025-09-19T14:55:58.415" v="3613" actId="164"/>
          <ac:picMkLst>
            <pc:docMk/>
            <pc:sldMk cId="282594729" sldId="279"/>
            <ac:picMk id="69" creationId="{F9B6ADA4-890D-26C1-906A-7A9B8757583B}"/>
          </ac:picMkLst>
        </pc:picChg>
        <pc:picChg chg="mod">
          <ac:chgData name="Ghosh, Pritam (UT-ITC)" userId="cd6f80bc-c522-45f3-b1a7-d07dea7c6c25" providerId="ADAL" clId="{34709E65-5DDE-4FDE-9154-EB06CC83569E}" dt="2025-09-19T14:56:43.852" v="3620" actId="164"/>
          <ac:picMkLst>
            <pc:docMk/>
            <pc:sldMk cId="282594729" sldId="279"/>
            <ac:picMk id="75" creationId="{15595E82-A052-1026-1708-9A1B4DC0D4E0}"/>
          </ac:picMkLst>
        </pc:picChg>
        <pc:picChg chg="mod">
          <ac:chgData name="Ghosh, Pritam (UT-ITC)" userId="cd6f80bc-c522-45f3-b1a7-d07dea7c6c25" providerId="ADAL" clId="{34709E65-5DDE-4FDE-9154-EB06CC83569E}" dt="2025-09-19T14:56:15.443" v="3616" actId="164"/>
          <ac:picMkLst>
            <pc:docMk/>
            <pc:sldMk cId="282594729" sldId="279"/>
            <ac:picMk id="81" creationId="{93B503F9-6B6D-AEE3-59E5-03566AADC349}"/>
          </ac:picMkLst>
        </pc:picChg>
        <pc:picChg chg="mod">
          <ac:chgData name="Ghosh, Pritam (UT-ITC)" userId="cd6f80bc-c522-45f3-b1a7-d07dea7c6c25" providerId="ADAL" clId="{34709E65-5DDE-4FDE-9154-EB06CC83569E}" dt="2025-09-19T14:55:53.960" v="3612" actId="164"/>
          <ac:picMkLst>
            <pc:docMk/>
            <pc:sldMk cId="282594729" sldId="279"/>
            <ac:picMk id="87" creationId="{CCA4748C-DA61-19EE-D538-3BEA7294FCD2}"/>
          </ac:picMkLst>
        </pc:picChg>
        <pc:picChg chg="mod">
          <ac:chgData name="Ghosh, Pritam (UT-ITC)" userId="cd6f80bc-c522-45f3-b1a7-d07dea7c6c25" providerId="ADAL" clId="{34709E65-5DDE-4FDE-9154-EB06CC83569E}" dt="2025-09-19T14:55:35.231" v="3609" actId="164"/>
          <ac:picMkLst>
            <pc:docMk/>
            <pc:sldMk cId="282594729" sldId="279"/>
            <ac:picMk id="93" creationId="{0EFC1B67-3444-3B87-0DAE-3C2868C272F0}"/>
          </ac:picMkLst>
        </pc:picChg>
        <pc:picChg chg="mod">
          <ac:chgData name="Ghosh, Pritam (UT-ITC)" userId="cd6f80bc-c522-45f3-b1a7-d07dea7c6c25" providerId="ADAL" clId="{34709E65-5DDE-4FDE-9154-EB06CC83569E}" dt="2025-09-19T14:55:28.807" v="3608" actId="164"/>
          <ac:picMkLst>
            <pc:docMk/>
            <pc:sldMk cId="282594729" sldId="279"/>
            <ac:picMk id="99" creationId="{245BB186-260B-C4DC-F728-5BCB8F74383D}"/>
          </ac:picMkLst>
        </pc:picChg>
        <pc:picChg chg="mod">
          <ac:chgData name="Ghosh, Pritam (UT-ITC)" userId="cd6f80bc-c522-45f3-b1a7-d07dea7c6c25" providerId="ADAL" clId="{34709E65-5DDE-4FDE-9154-EB06CC83569E}" dt="2025-09-19T14:56:31.465" v="3618" actId="164"/>
          <ac:picMkLst>
            <pc:docMk/>
            <pc:sldMk cId="282594729" sldId="279"/>
            <ac:picMk id="105" creationId="{A902E00C-082D-2C2F-38A1-3335774F2702}"/>
          </ac:picMkLst>
        </pc:picChg>
        <pc:picChg chg="mod">
          <ac:chgData name="Ghosh, Pritam (UT-ITC)" userId="cd6f80bc-c522-45f3-b1a7-d07dea7c6c25" providerId="ADAL" clId="{34709E65-5DDE-4FDE-9154-EB06CC83569E}" dt="2025-09-19T14:56:55.328" v="3622" actId="164"/>
          <ac:picMkLst>
            <pc:docMk/>
            <pc:sldMk cId="282594729" sldId="279"/>
            <ac:picMk id="111" creationId="{31274E4B-B7D7-9AC7-3CD7-7847009963B3}"/>
          </ac:picMkLst>
        </pc:picChg>
        <pc:picChg chg="mod">
          <ac:chgData name="Ghosh, Pritam (UT-ITC)" userId="cd6f80bc-c522-45f3-b1a7-d07dea7c6c25" providerId="ADAL" clId="{34709E65-5DDE-4FDE-9154-EB06CC83569E}" dt="2025-09-19T14:57:00.419" v="3623" actId="164"/>
          <ac:picMkLst>
            <pc:docMk/>
            <pc:sldMk cId="282594729" sldId="279"/>
            <ac:picMk id="117" creationId="{447D4686-AB9B-D25D-D35E-8992637B7AAB}"/>
          </ac:picMkLst>
        </pc:picChg>
        <pc:picChg chg="mod">
          <ac:chgData name="Ghosh, Pritam (UT-ITC)" userId="cd6f80bc-c522-45f3-b1a7-d07dea7c6c25" providerId="ADAL" clId="{34709E65-5DDE-4FDE-9154-EB06CC83569E}" dt="2025-09-19T14:56:36.474" v="3619" actId="164"/>
          <ac:picMkLst>
            <pc:docMk/>
            <pc:sldMk cId="282594729" sldId="279"/>
            <ac:picMk id="123" creationId="{F8F42C6A-B67A-C2B0-EE93-C981D156A465}"/>
          </ac:picMkLst>
        </pc:picChg>
      </pc:sldChg>
      <pc:sldChg chg="addSp delSp modSp mod">
        <pc:chgData name="Ghosh, Pritam (UT-ITC)" userId="cd6f80bc-c522-45f3-b1a7-d07dea7c6c25" providerId="ADAL" clId="{34709E65-5DDE-4FDE-9154-EB06CC83569E}" dt="2025-09-19T15:10:51.856" v="3650" actId="164"/>
        <pc:sldMkLst>
          <pc:docMk/>
          <pc:sldMk cId="771218681" sldId="281"/>
        </pc:sldMkLst>
        <pc:spChg chg="mod">
          <ac:chgData name="Ghosh, Pritam (UT-ITC)" userId="cd6f80bc-c522-45f3-b1a7-d07dea7c6c25" providerId="ADAL" clId="{34709E65-5DDE-4FDE-9154-EB06CC83569E}" dt="2025-09-19T15:09:36.669" v="3635" actId="164"/>
          <ac:spMkLst>
            <pc:docMk/>
            <pc:sldMk cId="771218681" sldId="281"/>
            <ac:spMk id="14" creationId="{D159BDEF-7750-16B0-58DA-205C1203F132}"/>
          </ac:spMkLst>
        </pc:spChg>
        <pc:spChg chg="mod">
          <ac:chgData name="Ghosh, Pritam (UT-ITC)" userId="cd6f80bc-c522-45f3-b1a7-d07dea7c6c25" providerId="ADAL" clId="{34709E65-5DDE-4FDE-9154-EB06CC83569E}" dt="2025-09-19T15:09:36.669" v="3635" actId="164"/>
          <ac:spMkLst>
            <pc:docMk/>
            <pc:sldMk cId="771218681" sldId="281"/>
            <ac:spMk id="15" creationId="{29805C1F-F53E-2428-8006-5D6030BC9882}"/>
          </ac:spMkLst>
        </pc:spChg>
        <pc:spChg chg="mod">
          <ac:chgData name="Ghosh, Pritam (UT-ITC)" userId="cd6f80bc-c522-45f3-b1a7-d07dea7c6c25" providerId="ADAL" clId="{34709E65-5DDE-4FDE-9154-EB06CC83569E}" dt="2025-09-19T15:09:36.669" v="3635" actId="164"/>
          <ac:spMkLst>
            <pc:docMk/>
            <pc:sldMk cId="771218681" sldId="281"/>
            <ac:spMk id="19" creationId="{14D0CE97-D9CF-39CF-D580-27A2B5B656DD}"/>
          </ac:spMkLst>
        </pc:spChg>
        <pc:spChg chg="mod">
          <ac:chgData name="Ghosh, Pritam (UT-ITC)" userId="cd6f80bc-c522-45f3-b1a7-d07dea7c6c25" providerId="ADAL" clId="{34709E65-5DDE-4FDE-9154-EB06CC83569E}" dt="2025-09-19T15:09:55.055" v="3639" actId="164"/>
          <ac:spMkLst>
            <pc:docMk/>
            <pc:sldMk cId="771218681" sldId="281"/>
            <ac:spMk id="21" creationId="{189C98E9-8902-BBF0-3F2B-DF10B06EA55A}"/>
          </ac:spMkLst>
        </pc:spChg>
        <pc:spChg chg="mod">
          <ac:chgData name="Ghosh, Pritam (UT-ITC)" userId="cd6f80bc-c522-45f3-b1a7-d07dea7c6c25" providerId="ADAL" clId="{34709E65-5DDE-4FDE-9154-EB06CC83569E}" dt="2025-09-19T15:09:55.055" v="3639" actId="164"/>
          <ac:spMkLst>
            <pc:docMk/>
            <pc:sldMk cId="771218681" sldId="281"/>
            <ac:spMk id="22" creationId="{F08F9852-BD97-A819-12F6-62DAA1233144}"/>
          </ac:spMkLst>
        </pc:spChg>
        <pc:spChg chg="mod">
          <ac:chgData name="Ghosh, Pritam (UT-ITC)" userId="cd6f80bc-c522-45f3-b1a7-d07dea7c6c25" providerId="ADAL" clId="{34709E65-5DDE-4FDE-9154-EB06CC83569E}" dt="2025-09-19T15:09:55.055" v="3639" actId="164"/>
          <ac:spMkLst>
            <pc:docMk/>
            <pc:sldMk cId="771218681" sldId="281"/>
            <ac:spMk id="26" creationId="{6578BE0F-C14B-3C09-412C-43AD6826D47B}"/>
          </ac:spMkLst>
        </pc:spChg>
        <pc:spChg chg="mod">
          <ac:chgData name="Ghosh, Pritam (UT-ITC)" userId="cd6f80bc-c522-45f3-b1a7-d07dea7c6c25" providerId="ADAL" clId="{34709E65-5DDE-4FDE-9154-EB06CC83569E}" dt="2025-09-19T15:09:41.673" v="3636" actId="164"/>
          <ac:spMkLst>
            <pc:docMk/>
            <pc:sldMk cId="771218681" sldId="281"/>
            <ac:spMk id="28" creationId="{B5896278-B48F-5CFC-E3E6-AB8386726628}"/>
          </ac:spMkLst>
        </pc:spChg>
        <pc:spChg chg="mod">
          <ac:chgData name="Ghosh, Pritam (UT-ITC)" userId="cd6f80bc-c522-45f3-b1a7-d07dea7c6c25" providerId="ADAL" clId="{34709E65-5DDE-4FDE-9154-EB06CC83569E}" dt="2025-09-19T15:09:41.673" v="3636" actId="164"/>
          <ac:spMkLst>
            <pc:docMk/>
            <pc:sldMk cId="771218681" sldId="281"/>
            <ac:spMk id="29" creationId="{C4A949C6-E0DD-0B05-1C01-43575C0CFAFC}"/>
          </ac:spMkLst>
        </pc:spChg>
        <pc:spChg chg="mod">
          <ac:chgData name="Ghosh, Pritam (UT-ITC)" userId="cd6f80bc-c522-45f3-b1a7-d07dea7c6c25" providerId="ADAL" clId="{34709E65-5DDE-4FDE-9154-EB06CC83569E}" dt="2025-09-19T15:09:41.673" v="3636" actId="164"/>
          <ac:spMkLst>
            <pc:docMk/>
            <pc:sldMk cId="771218681" sldId="281"/>
            <ac:spMk id="34" creationId="{35671CE2-62D4-E5AB-2FA4-8CA9761A920B}"/>
          </ac:spMkLst>
        </pc:spChg>
        <pc:spChg chg="mod">
          <ac:chgData name="Ghosh, Pritam (UT-ITC)" userId="cd6f80bc-c522-45f3-b1a7-d07dea7c6c25" providerId="ADAL" clId="{34709E65-5DDE-4FDE-9154-EB06CC83569E}" dt="2025-09-19T15:10:00.276" v="3640" actId="164"/>
          <ac:spMkLst>
            <pc:docMk/>
            <pc:sldMk cId="771218681" sldId="281"/>
            <ac:spMk id="40" creationId="{16F6BC42-6671-9C73-A14B-DF62F51E4B81}"/>
          </ac:spMkLst>
        </pc:spChg>
        <pc:spChg chg="mod">
          <ac:chgData name="Ghosh, Pritam (UT-ITC)" userId="cd6f80bc-c522-45f3-b1a7-d07dea7c6c25" providerId="ADAL" clId="{34709E65-5DDE-4FDE-9154-EB06CC83569E}" dt="2025-09-19T15:10:00.276" v="3640" actId="164"/>
          <ac:spMkLst>
            <pc:docMk/>
            <pc:sldMk cId="771218681" sldId="281"/>
            <ac:spMk id="44" creationId="{8CCE4935-5512-FF32-B386-BB347B617CF9}"/>
          </ac:spMkLst>
        </pc:spChg>
        <pc:spChg chg="mod">
          <ac:chgData name="Ghosh, Pritam (UT-ITC)" userId="cd6f80bc-c522-45f3-b1a7-d07dea7c6c25" providerId="ADAL" clId="{34709E65-5DDE-4FDE-9154-EB06CC83569E}" dt="2025-09-19T15:10:45.656" v="3649" actId="164"/>
          <ac:spMkLst>
            <pc:docMk/>
            <pc:sldMk cId="771218681" sldId="281"/>
            <ac:spMk id="56" creationId="{A78AB10B-99EE-8E8D-8382-89E124FB1107}"/>
          </ac:spMkLst>
        </pc:spChg>
        <pc:spChg chg="mod">
          <ac:chgData name="Ghosh, Pritam (UT-ITC)" userId="cd6f80bc-c522-45f3-b1a7-d07dea7c6c25" providerId="ADAL" clId="{34709E65-5DDE-4FDE-9154-EB06CC83569E}" dt="2025-09-19T15:10:45.656" v="3649" actId="164"/>
          <ac:spMkLst>
            <pc:docMk/>
            <pc:sldMk cId="771218681" sldId="281"/>
            <ac:spMk id="57" creationId="{7AEF48D2-D7A7-626E-D16B-22DE8ECE3E08}"/>
          </ac:spMkLst>
        </pc:spChg>
        <pc:spChg chg="mod">
          <ac:chgData name="Ghosh, Pritam (UT-ITC)" userId="cd6f80bc-c522-45f3-b1a7-d07dea7c6c25" providerId="ADAL" clId="{34709E65-5DDE-4FDE-9154-EB06CC83569E}" dt="2025-09-19T15:10:45.656" v="3649" actId="164"/>
          <ac:spMkLst>
            <pc:docMk/>
            <pc:sldMk cId="771218681" sldId="281"/>
            <ac:spMk id="61" creationId="{8E078590-EDC4-CC4D-DA14-B4243EAA757F}"/>
          </ac:spMkLst>
        </pc:spChg>
        <pc:spChg chg="mod">
          <ac:chgData name="Ghosh, Pritam (UT-ITC)" userId="cd6f80bc-c522-45f3-b1a7-d07dea7c6c25" providerId="ADAL" clId="{34709E65-5DDE-4FDE-9154-EB06CC83569E}" dt="2025-09-19T15:10:00.276" v="3640" actId="164"/>
          <ac:spMkLst>
            <pc:docMk/>
            <pc:sldMk cId="771218681" sldId="281"/>
            <ac:spMk id="62" creationId="{8D47E194-872D-FF56-01EA-1CB75EF5D3C3}"/>
          </ac:spMkLst>
        </pc:spChg>
        <pc:spChg chg="mod">
          <ac:chgData name="Ghosh, Pritam (UT-ITC)" userId="cd6f80bc-c522-45f3-b1a7-d07dea7c6c25" providerId="ADAL" clId="{34709E65-5DDE-4FDE-9154-EB06CC83569E}" dt="2025-09-19T15:10:39.434" v="3648" actId="164"/>
          <ac:spMkLst>
            <pc:docMk/>
            <pc:sldMk cId="771218681" sldId="281"/>
            <ac:spMk id="64" creationId="{95EBE94C-1E9F-E252-BF65-F29014FFBD9D}"/>
          </ac:spMkLst>
        </pc:spChg>
        <pc:spChg chg="mod topLvl">
          <ac:chgData name="Ghosh, Pritam (UT-ITC)" userId="cd6f80bc-c522-45f3-b1a7-d07dea7c6c25" providerId="ADAL" clId="{34709E65-5DDE-4FDE-9154-EB06CC83569E}" dt="2025-09-19T15:10:39.434" v="3648" actId="164"/>
          <ac:spMkLst>
            <pc:docMk/>
            <pc:sldMk cId="771218681" sldId="281"/>
            <ac:spMk id="65" creationId="{C921C78C-2458-AEB6-B8AA-7770EF7E7B85}"/>
          </ac:spMkLst>
        </pc:spChg>
        <pc:spChg chg="mod">
          <ac:chgData name="Ghosh, Pritam (UT-ITC)" userId="cd6f80bc-c522-45f3-b1a7-d07dea7c6c25" providerId="ADAL" clId="{34709E65-5DDE-4FDE-9154-EB06CC83569E}" dt="2025-09-19T15:09:45.923" v="3637" actId="164"/>
          <ac:spMkLst>
            <pc:docMk/>
            <pc:sldMk cId="771218681" sldId="281"/>
            <ac:spMk id="70" creationId="{5EE839AD-CFBF-ACA2-1DA7-02ED94D50D29}"/>
          </ac:spMkLst>
        </pc:spChg>
        <pc:spChg chg="mod">
          <ac:chgData name="Ghosh, Pritam (UT-ITC)" userId="cd6f80bc-c522-45f3-b1a7-d07dea7c6c25" providerId="ADAL" clId="{34709E65-5DDE-4FDE-9154-EB06CC83569E}" dt="2025-09-19T15:10:39.434" v="3648" actId="164"/>
          <ac:spMkLst>
            <pc:docMk/>
            <pc:sldMk cId="771218681" sldId="281"/>
            <ac:spMk id="75" creationId="{AB904FB1-A02F-09C4-1237-3ECCB543CF4E}"/>
          </ac:spMkLst>
        </pc:spChg>
        <pc:spChg chg="mod">
          <ac:chgData name="Ghosh, Pritam (UT-ITC)" userId="cd6f80bc-c522-45f3-b1a7-d07dea7c6c25" providerId="ADAL" clId="{34709E65-5DDE-4FDE-9154-EB06CC83569E}" dt="2025-09-19T15:09:45.923" v="3637" actId="164"/>
          <ac:spMkLst>
            <pc:docMk/>
            <pc:sldMk cId="771218681" sldId="281"/>
            <ac:spMk id="76" creationId="{0796FBD2-20F5-5782-7900-9CF25C1E5371}"/>
          </ac:spMkLst>
        </pc:spChg>
        <pc:spChg chg="mod topLvl">
          <ac:chgData name="Ghosh, Pritam (UT-ITC)" userId="cd6f80bc-c522-45f3-b1a7-d07dea7c6c25" providerId="ADAL" clId="{34709E65-5DDE-4FDE-9154-EB06CC83569E}" dt="2025-09-19T15:10:32.938" v="3647" actId="164"/>
          <ac:spMkLst>
            <pc:docMk/>
            <pc:sldMk cId="771218681" sldId="281"/>
            <ac:spMk id="78" creationId="{1C740F0B-9B32-7931-D1BC-C1DFA60220E7}"/>
          </ac:spMkLst>
        </pc:spChg>
        <pc:spChg chg="mod">
          <ac:chgData name="Ghosh, Pritam (UT-ITC)" userId="cd6f80bc-c522-45f3-b1a7-d07dea7c6c25" providerId="ADAL" clId="{34709E65-5DDE-4FDE-9154-EB06CC83569E}" dt="2025-09-19T15:10:32.938" v="3647" actId="164"/>
          <ac:spMkLst>
            <pc:docMk/>
            <pc:sldMk cId="771218681" sldId="281"/>
            <ac:spMk id="79" creationId="{1AD07374-9F14-6B2E-2D7C-C5DACD2462A8}"/>
          </ac:spMkLst>
        </pc:spChg>
        <pc:spChg chg="mod">
          <ac:chgData name="Ghosh, Pritam (UT-ITC)" userId="cd6f80bc-c522-45f3-b1a7-d07dea7c6c25" providerId="ADAL" clId="{34709E65-5DDE-4FDE-9154-EB06CC83569E}" dt="2025-09-19T15:09:45.923" v="3637" actId="164"/>
          <ac:spMkLst>
            <pc:docMk/>
            <pc:sldMk cId="771218681" sldId="281"/>
            <ac:spMk id="88" creationId="{38D64F2A-29DB-5A47-91A7-80E62CC3C2CB}"/>
          </ac:spMkLst>
        </pc:spChg>
        <pc:spChg chg="mod">
          <ac:chgData name="Ghosh, Pritam (UT-ITC)" userId="cd6f80bc-c522-45f3-b1a7-d07dea7c6c25" providerId="ADAL" clId="{34709E65-5DDE-4FDE-9154-EB06CC83569E}" dt="2025-09-19T15:10:05.090" v="3641" actId="164"/>
          <ac:spMkLst>
            <pc:docMk/>
            <pc:sldMk cId="771218681" sldId="281"/>
            <ac:spMk id="94" creationId="{8FAFA794-7FCE-A43E-4CA6-69689BE132CC}"/>
          </ac:spMkLst>
        </pc:spChg>
        <pc:spChg chg="mod">
          <ac:chgData name="Ghosh, Pritam (UT-ITC)" userId="cd6f80bc-c522-45f3-b1a7-d07dea7c6c25" providerId="ADAL" clId="{34709E65-5DDE-4FDE-9154-EB06CC83569E}" dt="2025-09-19T15:10:05.090" v="3641" actId="164"/>
          <ac:spMkLst>
            <pc:docMk/>
            <pc:sldMk cId="771218681" sldId="281"/>
            <ac:spMk id="98" creationId="{041D0DC9-3F79-51F7-D158-60C8109BD5F9}"/>
          </ac:spMkLst>
        </pc:spChg>
        <pc:spChg chg="mod">
          <ac:chgData name="Ghosh, Pritam (UT-ITC)" userId="cd6f80bc-c522-45f3-b1a7-d07dea7c6c25" providerId="ADAL" clId="{34709E65-5DDE-4FDE-9154-EB06CC83569E}" dt="2025-09-19T15:10:23.097" v="3645" actId="164"/>
          <ac:spMkLst>
            <pc:docMk/>
            <pc:sldMk cId="771218681" sldId="281"/>
            <ac:spMk id="109" creationId="{D1D094A1-B466-FA82-5C11-08A7FA1E56C8}"/>
          </ac:spMkLst>
        </pc:spChg>
        <pc:spChg chg="mod topLvl">
          <ac:chgData name="Ghosh, Pritam (UT-ITC)" userId="cd6f80bc-c522-45f3-b1a7-d07dea7c6c25" providerId="ADAL" clId="{34709E65-5DDE-4FDE-9154-EB06CC83569E}" dt="2025-09-19T15:10:23.097" v="3645" actId="164"/>
          <ac:spMkLst>
            <pc:docMk/>
            <pc:sldMk cId="771218681" sldId="281"/>
            <ac:spMk id="110" creationId="{A7D24B65-1BF1-6066-F09F-BD0D56AB31EF}"/>
          </ac:spMkLst>
        </pc:spChg>
        <pc:spChg chg="mod">
          <ac:chgData name="Ghosh, Pritam (UT-ITC)" userId="cd6f80bc-c522-45f3-b1a7-d07dea7c6c25" providerId="ADAL" clId="{34709E65-5DDE-4FDE-9154-EB06CC83569E}" dt="2025-09-19T15:10:13.845" v="3643" actId="164"/>
          <ac:spMkLst>
            <pc:docMk/>
            <pc:sldMk cId="771218681" sldId="281"/>
            <ac:spMk id="116" creationId="{CED914A5-B5B5-1F70-9B77-C2CE255A5082}"/>
          </ac:spMkLst>
        </pc:spChg>
        <pc:spChg chg="mod">
          <ac:chgData name="Ghosh, Pritam (UT-ITC)" userId="cd6f80bc-c522-45f3-b1a7-d07dea7c6c25" providerId="ADAL" clId="{34709E65-5DDE-4FDE-9154-EB06CC83569E}" dt="2025-09-19T15:10:13.845" v="3643" actId="164"/>
          <ac:spMkLst>
            <pc:docMk/>
            <pc:sldMk cId="771218681" sldId="281"/>
            <ac:spMk id="117" creationId="{ECA30D95-D4AD-FBED-23A6-606AEE98921D}"/>
          </ac:spMkLst>
        </pc:spChg>
        <pc:spChg chg="mod">
          <ac:chgData name="Ghosh, Pritam (UT-ITC)" userId="cd6f80bc-c522-45f3-b1a7-d07dea7c6c25" providerId="ADAL" clId="{34709E65-5DDE-4FDE-9154-EB06CC83569E}" dt="2025-09-19T15:10:05.090" v="3641" actId="164"/>
          <ac:spMkLst>
            <pc:docMk/>
            <pc:sldMk cId="771218681" sldId="281"/>
            <ac:spMk id="121" creationId="{136CEDA4-079B-73E7-045D-7FE4CF5ED04F}"/>
          </ac:spMkLst>
        </pc:spChg>
        <pc:spChg chg="mod">
          <ac:chgData name="Ghosh, Pritam (UT-ITC)" userId="cd6f80bc-c522-45f3-b1a7-d07dea7c6c25" providerId="ADAL" clId="{34709E65-5DDE-4FDE-9154-EB06CC83569E}" dt="2025-09-19T15:10:18.678" v="3644" actId="164"/>
          <ac:spMkLst>
            <pc:docMk/>
            <pc:sldMk cId="771218681" sldId="281"/>
            <ac:spMk id="123" creationId="{B402E5D9-187B-AD9A-B0E3-04DF5596A29F}"/>
          </ac:spMkLst>
        </pc:spChg>
        <pc:spChg chg="mod">
          <ac:chgData name="Ghosh, Pritam (UT-ITC)" userId="cd6f80bc-c522-45f3-b1a7-d07dea7c6c25" providerId="ADAL" clId="{34709E65-5DDE-4FDE-9154-EB06CC83569E}" dt="2025-09-19T15:10:18.678" v="3644" actId="164"/>
          <ac:spMkLst>
            <pc:docMk/>
            <pc:sldMk cId="771218681" sldId="281"/>
            <ac:spMk id="124" creationId="{103DC02D-E596-E886-B904-40280CC8282B}"/>
          </ac:spMkLst>
        </pc:spChg>
        <pc:spChg chg="mod topLvl">
          <ac:chgData name="Ghosh, Pritam (UT-ITC)" userId="cd6f80bc-c522-45f3-b1a7-d07dea7c6c25" providerId="ADAL" clId="{34709E65-5DDE-4FDE-9154-EB06CC83569E}" dt="2025-09-19T15:10:32.938" v="3647" actId="164"/>
          <ac:spMkLst>
            <pc:docMk/>
            <pc:sldMk cId="771218681" sldId="281"/>
            <ac:spMk id="137" creationId="{8A2A530D-5543-E461-915B-DF7086271A76}"/>
          </ac:spMkLst>
        </pc:spChg>
        <pc:spChg chg="mod">
          <ac:chgData name="Ghosh, Pritam (UT-ITC)" userId="cd6f80bc-c522-45f3-b1a7-d07dea7c6c25" providerId="ADAL" clId="{34709E65-5DDE-4FDE-9154-EB06CC83569E}" dt="2025-09-19T15:10:23.097" v="3645" actId="164"/>
          <ac:spMkLst>
            <pc:docMk/>
            <pc:sldMk cId="771218681" sldId="281"/>
            <ac:spMk id="138" creationId="{543F6F08-C601-CA02-03DD-BD409300E7CA}"/>
          </ac:spMkLst>
        </pc:spChg>
        <pc:spChg chg="mod">
          <ac:chgData name="Ghosh, Pritam (UT-ITC)" userId="cd6f80bc-c522-45f3-b1a7-d07dea7c6c25" providerId="ADAL" clId="{34709E65-5DDE-4FDE-9154-EB06CC83569E}" dt="2025-09-19T15:10:18.678" v="3644" actId="164"/>
          <ac:spMkLst>
            <pc:docMk/>
            <pc:sldMk cId="771218681" sldId="281"/>
            <ac:spMk id="139" creationId="{61289A82-D099-B748-146D-FC71F6D299E7}"/>
          </ac:spMkLst>
        </pc:spChg>
        <pc:spChg chg="mod">
          <ac:chgData name="Ghosh, Pritam (UT-ITC)" userId="cd6f80bc-c522-45f3-b1a7-d07dea7c6c25" providerId="ADAL" clId="{34709E65-5DDE-4FDE-9154-EB06CC83569E}" dt="2025-09-19T15:10:13.845" v="3643" actId="164"/>
          <ac:spMkLst>
            <pc:docMk/>
            <pc:sldMk cId="771218681" sldId="281"/>
            <ac:spMk id="140" creationId="{A8E7BE01-7851-9272-2353-B65889FB32B5}"/>
          </ac:spMkLst>
        </pc:spChg>
        <pc:spChg chg="mod">
          <ac:chgData name="Ghosh, Pritam (UT-ITC)" userId="cd6f80bc-c522-45f3-b1a7-d07dea7c6c25" providerId="ADAL" clId="{34709E65-5DDE-4FDE-9154-EB06CC83569E}" dt="2025-09-19T15:10:51.856" v="3650" actId="164"/>
          <ac:spMkLst>
            <pc:docMk/>
            <pc:sldMk cId="771218681" sldId="281"/>
            <ac:spMk id="143" creationId="{9D0AFEDB-67AB-5BEA-E6A3-84E5FAAFA5DA}"/>
          </ac:spMkLst>
        </pc:spChg>
        <pc:spChg chg="mod topLvl">
          <ac:chgData name="Ghosh, Pritam (UT-ITC)" userId="cd6f80bc-c522-45f3-b1a7-d07dea7c6c25" providerId="ADAL" clId="{34709E65-5DDE-4FDE-9154-EB06CC83569E}" dt="2025-09-19T15:10:51.856" v="3650" actId="164"/>
          <ac:spMkLst>
            <pc:docMk/>
            <pc:sldMk cId="771218681" sldId="281"/>
            <ac:spMk id="144" creationId="{5CCC1BF8-FB21-DBA5-C97E-4DF6EFC7B52E}"/>
          </ac:spMkLst>
        </pc:spChg>
        <pc:spChg chg="mod">
          <ac:chgData name="Ghosh, Pritam (UT-ITC)" userId="cd6f80bc-c522-45f3-b1a7-d07dea7c6c25" providerId="ADAL" clId="{34709E65-5DDE-4FDE-9154-EB06CC83569E}" dt="2025-09-19T15:10:51.856" v="3650" actId="164"/>
          <ac:spMkLst>
            <pc:docMk/>
            <pc:sldMk cId="771218681" sldId="281"/>
            <ac:spMk id="148" creationId="{1A98A2D7-6EA4-183A-8370-EDC1A4CD32D7}"/>
          </ac:spMkLst>
        </pc:spChg>
        <pc:spChg chg="mod">
          <ac:chgData name="Ghosh, Pritam (UT-ITC)" userId="cd6f80bc-c522-45f3-b1a7-d07dea7c6c25" providerId="ADAL" clId="{34709E65-5DDE-4FDE-9154-EB06CC83569E}" dt="2025-09-19T15:09:49.930" v="3638" actId="164"/>
          <ac:spMkLst>
            <pc:docMk/>
            <pc:sldMk cId="771218681" sldId="281"/>
            <ac:spMk id="149" creationId="{EA1EAC80-602A-2581-0CA3-AA022931EA0B}"/>
          </ac:spMkLst>
        </pc:spChg>
        <pc:spChg chg="mod">
          <ac:chgData name="Ghosh, Pritam (UT-ITC)" userId="cd6f80bc-c522-45f3-b1a7-d07dea7c6c25" providerId="ADAL" clId="{34709E65-5DDE-4FDE-9154-EB06CC83569E}" dt="2025-09-19T15:09:49.930" v="3638" actId="164"/>
          <ac:spMkLst>
            <pc:docMk/>
            <pc:sldMk cId="771218681" sldId="281"/>
            <ac:spMk id="150" creationId="{C37FF414-7018-C0C2-C5A8-FE0737D3FD1C}"/>
          </ac:spMkLst>
        </pc:spChg>
        <pc:spChg chg="mod">
          <ac:chgData name="Ghosh, Pritam (UT-ITC)" userId="cd6f80bc-c522-45f3-b1a7-d07dea7c6c25" providerId="ADAL" clId="{34709E65-5DDE-4FDE-9154-EB06CC83569E}" dt="2025-09-19T15:09:49.930" v="3638" actId="164"/>
          <ac:spMkLst>
            <pc:docMk/>
            <pc:sldMk cId="771218681" sldId="281"/>
            <ac:spMk id="154" creationId="{5304FF0B-3D71-03EF-CC77-CBCC877CA963}"/>
          </ac:spMkLst>
        </pc:spChg>
        <pc:spChg chg="mod">
          <ac:chgData name="Ghosh, Pritam (UT-ITC)" userId="cd6f80bc-c522-45f3-b1a7-d07dea7c6c25" providerId="ADAL" clId="{34709E65-5DDE-4FDE-9154-EB06CC83569E}" dt="2025-09-19T15:10:09.423" v="3642" actId="164"/>
          <ac:spMkLst>
            <pc:docMk/>
            <pc:sldMk cId="771218681" sldId="281"/>
            <ac:spMk id="156" creationId="{687E0075-F16E-6160-18B5-16CB9C76251C}"/>
          </ac:spMkLst>
        </pc:spChg>
        <pc:spChg chg="mod">
          <ac:chgData name="Ghosh, Pritam (UT-ITC)" userId="cd6f80bc-c522-45f3-b1a7-d07dea7c6c25" providerId="ADAL" clId="{34709E65-5DDE-4FDE-9154-EB06CC83569E}" dt="2025-09-19T15:10:09.423" v="3642" actId="164"/>
          <ac:spMkLst>
            <pc:docMk/>
            <pc:sldMk cId="771218681" sldId="281"/>
            <ac:spMk id="157" creationId="{11EDD141-FE09-515C-4125-9CB21616ED9E}"/>
          </ac:spMkLst>
        </pc:spChg>
        <pc:spChg chg="mod">
          <ac:chgData name="Ghosh, Pritam (UT-ITC)" userId="cd6f80bc-c522-45f3-b1a7-d07dea7c6c25" providerId="ADAL" clId="{34709E65-5DDE-4FDE-9154-EB06CC83569E}" dt="2025-09-19T15:10:09.423" v="3642" actId="164"/>
          <ac:spMkLst>
            <pc:docMk/>
            <pc:sldMk cId="771218681" sldId="281"/>
            <ac:spMk id="161" creationId="{6F519503-AED6-44A6-3F69-881C02B91C7B}"/>
          </ac:spMkLst>
        </pc:spChg>
        <pc:spChg chg="mod">
          <ac:chgData name="Ghosh, Pritam (UT-ITC)" userId="cd6f80bc-c522-45f3-b1a7-d07dea7c6c25" providerId="ADAL" clId="{34709E65-5DDE-4FDE-9154-EB06CC83569E}" dt="2025-09-19T15:10:27.650" v="3646" actId="164"/>
          <ac:spMkLst>
            <pc:docMk/>
            <pc:sldMk cId="771218681" sldId="281"/>
            <ac:spMk id="163" creationId="{CBCB1C07-0E0F-A8AB-4BE4-F2BE9B07B555}"/>
          </ac:spMkLst>
        </pc:spChg>
        <pc:spChg chg="mod">
          <ac:chgData name="Ghosh, Pritam (UT-ITC)" userId="cd6f80bc-c522-45f3-b1a7-d07dea7c6c25" providerId="ADAL" clId="{34709E65-5DDE-4FDE-9154-EB06CC83569E}" dt="2025-09-19T15:10:27.650" v="3646" actId="164"/>
          <ac:spMkLst>
            <pc:docMk/>
            <pc:sldMk cId="771218681" sldId="281"/>
            <ac:spMk id="164" creationId="{66CE6523-8480-5DC7-8D26-51EE67A79811}"/>
          </ac:spMkLst>
        </pc:spChg>
        <pc:spChg chg="mod">
          <ac:chgData name="Ghosh, Pritam (UT-ITC)" userId="cd6f80bc-c522-45f3-b1a7-d07dea7c6c25" providerId="ADAL" clId="{34709E65-5DDE-4FDE-9154-EB06CC83569E}" dt="2025-09-19T15:10:27.650" v="3646" actId="164"/>
          <ac:spMkLst>
            <pc:docMk/>
            <pc:sldMk cId="771218681" sldId="281"/>
            <ac:spMk id="168" creationId="{019A9EBF-067C-68EB-2075-5455FAF43511}"/>
          </ac:spMkLst>
        </pc:spChg>
        <pc:grpChg chg="add mod">
          <ac:chgData name="Ghosh, Pritam (UT-ITC)" userId="cd6f80bc-c522-45f3-b1a7-d07dea7c6c25" providerId="ADAL" clId="{34709E65-5DDE-4FDE-9154-EB06CC83569E}" dt="2025-09-19T15:09:36.669" v="3635" actId="164"/>
          <ac:grpSpMkLst>
            <pc:docMk/>
            <pc:sldMk cId="771218681" sldId="281"/>
            <ac:grpSpMk id="8" creationId="{CEB06B48-2FD1-CF28-B8D4-5B40AFFD8FA0}"/>
          </ac:grpSpMkLst>
        </pc:grpChg>
        <pc:grpChg chg="add mod">
          <ac:chgData name="Ghosh, Pritam (UT-ITC)" userId="cd6f80bc-c522-45f3-b1a7-d07dea7c6c25" providerId="ADAL" clId="{34709E65-5DDE-4FDE-9154-EB06CC83569E}" dt="2025-09-19T15:09:41.673" v="3636" actId="164"/>
          <ac:grpSpMkLst>
            <pc:docMk/>
            <pc:sldMk cId="771218681" sldId="281"/>
            <ac:grpSpMk id="9" creationId="{48A7EE5B-BCFB-5FF0-960B-38EC5D2E893C}"/>
          </ac:grpSpMkLst>
        </pc:grpChg>
        <pc:grpChg chg="add mod">
          <ac:chgData name="Ghosh, Pritam (UT-ITC)" userId="cd6f80bc-c522-45f3-b1a7-d07dea7c6c25" providerId="ADAL" clId="{34709E65-5DDE-4FDE-9154-EB06CC83569E}" dt="2025-09-19T15:09:45.923" v="3637" actId="164"/>
          <ac:grpSpMkLst>
            <pc:docMk/>
            <pc:sldMk cId="771218681" sldId="281"/>
            <ac:grpSpMk id="10" creationId="{BC703867-1B13-668A-BC7F-457D81F006AB}"/>
          </ac:grpSpMkLst>
        </pc:grpChg>
        <pc:grpChg chg="add mod">
          <ac:chgData name="Ghosh, Pritam (UT-ITC)" userId="cd6f80bc-c522-45f3-b1a7-d07dea7c6c25" providerId="ADAL" clId="{34709E65-5DDE-4FDE-9154-EB06CC83569E}" dt="2025-09-19T15:09:49.930" v="3638" actId="164"/>
          <ac:grpSpMkLst>
            <pc:docMk/>
            <pc:sldMk cId="771218681" sldId="281"/>
            <ac:grpSpMk id="11" creationId="{B33679BD-A3D8-AF23-3700-A8D309509C48}"/>
          </ac:grpSpMkLst>
        </pc:grpChg>
        <pc:grpChg chg="add mod">
          <ac:chgData name="Ghosh, Pritam (UT-ITC)" userId="cd6f80bc-c522-45f3-b1a7-d07dea7c6c25" providerId="ADAL" clId="{34709E65-5DDE-4FDE-9154-EB06CC83569E}" dt="2025-09-19T15:09:55.055" v="3639" actId="164"/>
          <ac:grpSpMkLst>
            <pc:docMk/>
            <pc:sldMk cId="771218681" sldId="281"/>
            <ac:grpSpMk id="12" creationId="{D161FE61-A2A7-5D4A-0A1C-8C0829DA105A}"/>
          </ac:grpSpMkLst>
        </pc:grpChg>
        <pc:grpChg chg="add mod">
          <ac:chgData name="Ghosh, Pritam (UT-ITC)" userId="cd6f80bc-c522-45f3-b1a7-d07dea7c6c25" providerId="ADAL" clId="{34709E65-5DDE-4FDE-9154-EB06CC83569E}" dt="2025-09-19T15:10:00.276" v="3640" actId="164"/>
          <ac:grpSpMkLst>
            <pc:docMk/>
            <pc:sldMk cId="771218681" sldId="281"/>
            <ac:grpSpMk id="169" creationId="{6F886647-801A-140C-6395-D3C55F1BA4CB}"/>
          </ac:grpSpMkLst>
        </pc:grpChg>
        <pc:grpChg chg="add mod">
          <ac:chgData name="Ghosh, Pritam (UT-ITC)" userId="cd6f80bc-c522-45f3-b1a7-d07dea7c6c25" providerId="ADAL" clId="{34709E65-5DDE-4FDE-9154-EB06CC83569E}" dt="2025-09-19T15:10:05.090" v="3641" actId="164"/>
          <ac:grpSpMkLst>
            <pc:docMk/>
            <pc:sldMk cId="771218681" sldId="281"/>
            <ac:grpSpMk id="170" creationId="{5080A690-BC38-E54E-E8C4-59B2A10D828B}"/>
          </ac:grpSpMkLst>
        </pc:grpChg>
        <pc:grpChg chg="add mod">
          <ac:chgData name="Ghosh, Pritam (UT-ITC)" userId="cd6f80bc-c522-45f3-b1a7-d07dea7c6c25" providerId="ADAL" clId="{34709E65-5DDE-4FDE-9154-EB06CC83569E}" dt="2025-09-19T15:10:09.423" v="3642" actId="164"/>
          <ac:grpSpMkLst>
            <pc:docMk/>
            <pc:sldMk cId="771218681" sldId="281"/>
            <ac:grpSpMk id="171" creationId="{3BA89C3B-00FA-A7BD-5BC8-9619C9B29535}"/>
          </ac:grpSpMkLst>
        </pc:grpChg>
        <pc:grpChg chg="add mod">
          <ac:chgData name="Ghosh, Pritam (UT-ITC)" userId="cd6f80bc-c522-45f3-b1a7-d07dea7c6c25" providerId="ADAL" clId="{34709E65-5DDE-4FDE-9154-EB06CC83569E}" dt="2025-09-19T15:10:13.845" v="3643" actId="164"/>
          <ac:grpSpMkLst>
            <pc:docMk/>
            <pc:sldMk cId="771218681" sldId="281"/>
            <ac:grpSpMk id="172" creationId="{51DEEEAF-463C-5FEA-350B-AB4A7513A21A}"/>
          </ac:grpSpMkLst>
        </pc:grpChg>
        <pc:grpChg chg="add mod">
          <ac:chgData name="Ghosh, Pritam (UT-ITC)" userId="cd6f80bc-c522-45f3-b1a7-d07dea7c6c25" providerId="ADAL" clId="{34709E65-5DDE-4FDE-9154-EB06CC83569E}" dt="2025-09-19T15:10:18.678" v="3644" actId="164"/>
          <ac:grpSpMkLst>
            <pc:docMk/>
            <pc:sldMk cId="771218681" sldId="281"/>
            <ac:grpSpMk id="173" creationId="{49875075-E6A2-0E08-C085-BB117C8F06D8}"/>
          </ac:grpSpMkLst>
        </pc:grpChg>
        <pc:grpChg chg="add mod">
          <ac:chgData name="Ghosh, Pritam (UT-ITC)" userId="cd6f80bc-c522-45f3-b1a7-d07dea7c6c25" providerId="ADAL" clId="{34709E65-5DDE-4FDE-9154-EB06CC83569E}" dt="2025-09-19T15:10:23.097" v="3645" actId="164"/>
          <ac:grpSpMkLst>
            <pc:docMk/>
            <pc:sldMk cId="771218681" sldId="281"/>
            <ac:grpSpMk id="174" creationId="{B5B85834-215D-9E28-3F2F-E7456EB74F45}"/>
          </ac:grpSpMkLst>
        </pc:grpChg>
        <pc:grpChg chg="add mod">
          <ac:chgData name="Ghosh, Pritam (UT-ITC)" userId="cd6f80bc-c522-45f3-b1a7-d07dea7c6c25" providerId="ADAL" clId="{34709E65-5DDE-4FDE-9154-EB06CC83569E}" dt="2025-09-19T15:10:27.650" v="3646" actId="164"/>
          <ac:grpSpMkLst>
            <pc:docMk/>
            <pc:sldMk cId="771218681" sldId="281"/>
            <ac:grpSpMk id="175" creationId="{029D7A8C-25B0-3761-27C7-52021514E130}"/>
          </ac:grpSpMkLst>
        </pc:grpChg>
        <pc:grpChg chg="add mod">
          <ac:chgData name="Ghosh, Pritam (UT-ITC)" userId="cd6f80bc-c522-45f3-b1a7-d07dea7c6c25" providerId="ADAL" clId="{34709E65-5DDE-4FDE-9154-EB06CC83569E}" dt="2025-09-19T15:10:32.938" v="3647" actId="164"/>
          <ac:grpSpMkLst>
            <pc:docMk/>
            <pc:sldMk cId="771218681" sldId="281"/>
            <ac:grpSpMk id="176" creationId="{DF247E6B-C727-9E5D-471A-D13D0222C39A}"/>
          </ac:grpSpMkLst>
        </pc:grpChg>
        <pc:grpChg chg="add mod">
          <ac:chgData name="Ghosh, Pritam (UT-ITC)" userId="cd6f80bc-c522-45f3-b1a7-d07dea7c6c25" providerId="ADAL" clId="{34709E65-5DDE-4FDE-9154-EB06CC83569E}" dt="2025-09-19T15:10:39.434" v="3648" actId="164"/>
          <ac:grpSpMkLst>
            <pc:docMk/>
            <pc:sldMk cId="771218681" sldId="281"/>
            <ac:grpSpMk id="177" creationId="{17E9112A-E0B1-8FEE-3ED5-D4AE686F1E03}"/>
          </ac:grpSpMkLst>
        </pc:grpChg>
        <pc:grpChg chg="add mod">
          <ac:chgData name="Ghosh, Pritam (UT-ITC)" userId="cd6f80bc-c522-45f3-b1a7-d07dea7c6c25" providerId="ADAL" clId="{34709E65-5DDE-4FDE-9154-EB06CC83569E}" dt="2025-09-19T15:10:45.656" v="3649" actId="164"/>
          <ac:grpSpMkLst>
            <pc:docMk/>
            <pc:sldMk cId="771218681" sldId="281"/>
            <ac:grpSpMk id="178" creationId="{3FFFB6E7-6DDF-ED88-9349-DA5D6CE4AD6C}"/>
          </ac:grpSpMkLst>
        </pc:grpChg>
        <pc:grpChg chg="add mod">
          <ac:chgData name="Ghosh, Pritam (UT-ITC)" userId="cd6f80bc-c522-45f3-b1a7-d07dea7c6c25" providerId="ADAL" clId="{34709E65-5DDE-4FDE-9154-EB06CC83569E}" dt="2025-09-19T15:10:51.856" v="3650" actId="164"/>
          <ac:grpSpMkLst>
            <pc:docMk/>
            <pc:sldMk cId="771218681" sldId="281"/>
            <ac:grpSpMk id="179" creationId="{9F223F7B-D8F5-4F7B-F55F-C7FDB47FC44A}"/>
          </ac:grpSpMkLst>
        </pc:grpChg>
        <pc:picChg chg="mod">
          <ac:chgData name="Ghosh, Pritam (UT-ITC)" userId="cd6f80bc-c522-45f3-b1a7-d07dea7c6c25" providerId="ADAL" clId="{34709E65-5DDE-4FDE-9154-EB06CC83569E}" dt="2025-09-19T15:10:45.656" v="3649" actId="164"/>
          <ac:picMkLst>
            <pc:docMk/>
            <pc:sldMk cId="771218681" sldId="281"/>
            <ac:picMk id="3" creationId="{209FF72D-6A1C-2934-D562-74386D202691}"/>
          </ac:picMkLst>
        </pc:picChg>
        <pc:picChg chg="mod">
          <ac:chgData name="Ghosh, Pritam (UT-ITC)" userId="cd6f80bc-c522-45f3-b1a7-d07dea7c6c25" providerId="ADAL" clId="{34709E65-5DDE-4FDE-9154-EB06CC83569E}" dt="2025-09-19T15:09:36.669" v="3635" actId="164"/>
          <ac:picMkLst>
            <pc:docMk/>
            <pc:sldMk cId="771218681" sldId="281"/>
            <ac:picMk id="13" creationId="{BB84FB25-513F-BEDF-4AC4-86A88924FA4F}"/>
          </ac:picMkLst>
        </pc:picChg>
        <pc:picChg chg="mod">
          <ac:chgData name="Ghosh, Pritam (UT-ITC)" userId="cd6f80bc-c522-45f3-b1a7-d07dea7c6c25" providerId="ADAL" clId="{34709E65-5DDE-4FDE-9154-EB06CC83569E}" dt="2025-09-19T15:09:36.669" v="3635" actId="164"/>
          <ac:picMkLst>
            <pc:docMk/>
            <pc:sldMk cId="771218681" sldId="281"/>
            <ac:picMk id="16" creationId="{9E032B83-ADCB-27B4-EE13-180114A86536}"/>
          </ac:picMkLst>
        </pc:picChg>
        <pc:picChg chg="mod">
          <ac:chgData name="Ghosh, Pritam (UT-ITC)" userId="cd6f80bc-c522-45f3-b1a7-d07dea7c6c25" providerId="ADAL" clId="{34709E65-5DDE-4FDE-9154-EB06CC83569E}" dt="2025-09-19T15:09:36.669" v="3635" actId="164"/>
          <ac:picMkLst>
            <pc:docMk/>
            <pc:sldMk cId="771218681" sldId="281"/>
            <ac:picMk id="17" creationId="{1644E6EC-79C7-3F5D-B87A-04F7BB10E841}"/>
          </ac:picMkLst>
        </pc:picChg>
        <pc:picChg chg="mod">
          <ac:chgData name="Ghosh, Pritam (UT-ITC)" userId="cd6f80bc-c522-45f3-b1a7-d07dea7c6c25" providerId="ADAL" clId="{34709E65-5DDE-4FDE-9154-EB06CC83569E}" dt="2025-09-19T15:09:36.669" v="3635" actId="164"/>
          <ac:picMkLst>
            <pc:docMk/>
            <pc:sldMk cId="771218681" sldId="281"/>
            <ac:picMk id="18" creationId="{969CBD59-FE10-2964-DF4F-3CB290F4ABB4}"/>
          </ac:picMkLst>
        </pc:picChg>
        <pc:picChg chg="mod">
          <ac:chgData name="Ghosh, Pritam (UT-ITC)" userId="cd6f80bc-c522-45f3-b1a7-d07dea7c6c25" providerId="ADAL" clId="{34709E65-5DDE-4FDE-9154-EB06CC83569E}" dt="2025-09-19T15:09:55.055" v="3639" actId="164"/>
          <ac:picMkLst>
            <pc:docMk/>
            <pc:sldMk cId="771218681" sldId="281"/>
            <ac:picMk id="20" creationId="{7F62EC67-B641-B76D-BBEE-9AF01F9D3DC9}"/>
          </ac:picMkLst>
        </pc:picChg>
        <pc:picChg chg="mod">
          <ac:chgData name="Ghosh, Pritam (UT-ITC)" userId="cd6f80bc-c522-45f3-b1a7-d07dea7c6c25" providerId="ADAL" clId="{34709E65-5DDE-4FDE-9154-EB06CC83569E}" dt="2025-09-19T15:09:55.055" v="3639" actId="164"/>
          <ac:picMkLst>
            <pc:docMk/>
            <pc:sldMk cId="771218681" sldId="281"/>
            <ac:picMk id="23" creationId="{C2EF5878-5B04-2B58-2372-E059CD8BDCFE}"/>
          </ac:picMkLst>
        </pc:picChg>
        <pc:picChg chg="mod">
          <ac:chgData name="Ghosh, Pritam (UT-ITC)" userId="cd6f80bc-c522-45f3-b1a7-d07dea7c6c25" providerId="ADAL" clId="{34709E65-5DDE-4FDE-9154-EB06CC83569E}" dt="2025-09-19T15:09:55.055" v="3639" actId="164"/>
          <ac:picMkLst>
            <pc:docMk/>
            <pc:sldMk cId="771218681" sldId="281"/>
            <ac:picMk id="24" creationId="{9FF73EE8-8947-285B-4CD2-BC6970E27103}"/>
          </ac:picMkLst>
        </pc:picChg>
        <pc:picChg chg="mod">
          <ac:chgData name="Ghosh, Pritam (UT-ITC)" userId="cd6f80bc-c522-45f3-b1a7-d07dea7c6c25" providerId="ADAL" clId="{34709E65-5DDE-4FDE-9154-EB06CC83569E}" dt="2025-09-19T15:09:55.055" v="3639" actId="164"/>
          <ac:picMkLst>
            <pc:docMk/>
            <pc:sldMk cId="771218681" sldId="281"/>
            <ac:picMk id="25" creationId="{A383BF7F-E993-6082-7200-D180AAA66657}"/>
          </ac:picMkLst>
        </pc:picChg>
        <pc:picChg chg="mod">
          <ac:chgData name="Ghosh, Pritam (UT-ITC)" userId="cd6f80bc-c522-45f3-b1a7-d07dea7c6c25" providerId="ADAL" clId="{34709E65-5DDE-4FDE-9154-EB06CC83569E}" dt="2025-09-19T15:09:41.673" v="3636" actId="164"/>
          <ac:picMkLst>
            <pc:docMk/>
            <pc:sldMk cId="771218681" sldId="281"/>
            <ac:picMk id="27" creationId="{8F49D7CF-9E46-9DA1-68AA-F087F61E16DA}"/>
          </ac:picMkLst>
        </pc:picChg>
        <pc:picChg chg="mod">
          <ac:chgData name="Ghosh, Pritam (UT-ITC)" userId="cd6f80bc-c522-45f3-b1a7-d07dea7c6c25" providerId="ADAL" clId="{34709E65-5DDE-4FDE-9154-EB06CC83569E}" dt="2025-09-19T15:09:41.673" v="3636" actId="164"/>
          <ac:picMkLst>
            <pc:docMk/>
            <pc:sldMk cId="771218681" sldId="281"/>
            <ac:picMk id="30" creationId="{7BD4C8B2-0749-D5F7-D653-DFA7F4146CF8}"/>
          </ac:picMkLst>
        </pc:picChg>
        <pc:picChg chg="mod">
          <ac:chgData name="Ghosh, Pritam (UT-ITC)" userId="cd6f80bc-c522-45f3-b1a7-d07dea7c6c25" providerId="ADAL" clId="{34709E65-5DDE-4FDE-9154-EB06CC83569E}" dt="2025-09-19T15:09:41.673" v="3636" actId="164"/>
          <ac:picMkLst>
            <pc:docMk/>
            <pc:sldMk cId="771218681" sldId="281"/>
            <ac:picMk id="31" creationId="{E1B18FF7-6BBD-C4C7-5B0B-CB943BAD610A}"/>
          </ac:picMkLst>
        </pc:picChg>
        <pc:picChg chg="mod">
          <ac:chgData name="Ghosh, Pritam (UT-ITC)" userId="cd6f80bc-c522-45f3-b1a7-d07dea7c6c25" providerId="ADAL" clId="{34709E65-5DDE-4FDE-9154-EB06CC83569E}" dt="2025-09-19T15:09:41.673" v="3636" actId="164"/>
          <ac:picMkLst>
            <pc:docMk/>
            <pc:sldMk cId="771218681" sldId="281"/>
            <ac:picMk id="32" creationId="{72017D9C-AFA4-CA6D-DAD9-FB67EC398B11}"/>
          </ac:picMkLst>
        </pc:picChg>
        <pc:picChg chg="mod">
          <ac:chgData name="Ghosh, Pritam (UT-ITC)" userId="cd6f80bc-c522-45f3-b1a7-d07dea7c6c25" providerId="ADAL" clId="{34709E65-5DDE-4FDE-9154-EB06CC83569E}" dt="2025-09-19T15:10:00.276" v="3640" actId="164"/>
          <ac:picMkLst>
            <pc:docMk/>
            <pc:sldMk cId="771218681" sldId="281"/>
            <ac:picMk id="38" creationId="{57D149BC-7DFA-7172-7177-D8E1CB490A98}"/>
          </ac:picMkLst>
        </pc:picChg>
        <pc:picChg chg="mod">
          <ac:chgData name="Ghosh, Pritam (UT-ITC)" userId="cd6f80bc-c522-45f3-b1a7-d07dea7c6c25" providerId="ADAL" clId="{34709E65-5DDE-4FDE-9154-EB06CC83569E}" dt="2025-09-19T15:10:00.276" v="3640" actId="164"/>
          <ac:picMkLst>
            <pc:docMk/>
            <pc:sldMk cId="771218681" sldId="281"/>
            <ac:picMk id="46" creationId="{6EA42BC4-6AD8-2A27-EAC2-50DB3932BE14}"/>
          </ac:picMkLst>
        </pc:picChg>
        <pc:picChg chg="mod">
          <ac:chgData name="Ghosh, Pritam (UT-ITC)" userId="cd6f80bc-c522-45f3-b1a7-d07dea7c6c25" providerId="ADAL" clId="{34709E65-5DDE-4FDE-9154-EB06CC83569E}" dt="2025-09-19T15:10:00.276" v="3640" actId="164"/>
          <ac:picMkLst>
            <pc:docMk/>
            <pc:sldMk cId="771218681" sldId="281"/>
            <ac:picMk id="50" creationId="{7C2BDA1A-042E-EBEC-C506-3F7E1BE6F8EA}"/>
          </ac:picMkLst>
        </pc:picChg>
        <pc:picChg chg="mod">
          <ac:chgData name="Ghosh, Pritam (UT-ITC)" userId="cd6f80bc-c522-45f3-b1a7-d07dea7c6c25" providerId="ADAL" clId="{34709E65-5DDE-4FDE-9154-EB06CC83569E}" dt="2025-09-19T15:10:00.276" v="3640" actId="164"/>
          <ac:picMkLst>
            <pc:docMk/>
            <pc:sldMk cId="771218681" sldId="281"/>
            <ac:picMk id="52" creationId="{577BC707-21CD-08E1-0782-34FD65B3D920}"/>
          </ac:picMkLst>
        </pc:picChg>
        <pc:picChg chg="mod">
          <ac:chgData name="Ghosh, Pritam (UT-ITC)" userId="cd6f80bc-c522-45f3-b1a7-d07dea7c6c25" providerId="ADAL" clId="{34709E65-5DDE-4FDE-9154-EB06CC83569E}" dt="2025-09-19T15:10:45.656" v="3649" actId="164"/>
          <ac:picMkLst>
            <pc:docMk/>
            <pc:sldMk cId="771218681" sldId="281"/>
            <ac:picMk id="58" creationId="{35D9B154-50CC-ADA7-B63C-12F31D154F18}"/>
          </ac:picMkLst>
        </pc:picChg>
        <pc:picChg chg="mod">
          <ac:chgData name="Ghosh, Pritam (UT-ITC)" userId="cd6f80bc-c522-45f3-b1a7-d07dea7c6c25" providerId="ADAL" clId="{34709E65-5DDE-4FDE-9154-EB06CC83569E}" dt="2025-09-19T15:10:45.656" v="3649" actId="164"/>
          <ac:picMkLst>
            <pc:docMk/>
            <pc:sldMk cId="771218681" sldId="281"/>
            <ac:picMk id="59" creationId="{EE962706-F607-0682-7556-1B5ACA51A209}"/>
          </ac:picMkLst>
        </pc:picChg>
        <pc:picChg chg="mod">
          <ac:chgData name="Ghosh, Pritam (UT-ITC)" userId="cd6f80bc-c522-45f3-b1a7-d07dea7c6c25" providerId="ADAL" clId="{34709E65-5DDE-4FDE-9154-EB06CC83569E}" dt="2025-09-19T15:10:45.656" v="3649" actId="164"/>
          <ac:picMkLst>
            <pc:docMk/>
            <pc:sldMk cId="771218681" sldId="281"/>
            <ac:picMk id="60" creationId="{36AF72D7-42B2-FDFF-1182-42CD1B159027}"/>
          </ac:picMkLst>
        </pc:picChg>
        <pc:picChg chg="mod">
          <ac:chgData name="Ghosh, Pritam (UT-ITC)" userId="cd6f80bc-c522-45f3-b1a7-d07dea7c6c25" providerId="ADAL" clId="{34709E65-5DDE-4FDE-9154-EB06CC83569E}" dt="2025-09-19T15:10:39.434" v="3648" actId="164"/>
          <ac:picMkLst>
            <pc:docMk/>
            <pc:sldMk cId="771218681" sldId="281"/>
            <ac:picMk id="63" creationId="{EDE3C5CD-0C24-5371-B7A0-E28D75B3BC30}"/>
          </ac:picMkLst>
        </pc:picChg>
        <pc:picChg chg="mod">
          <ac:chgData name="Ghosh, Pritam (UT-ITC)" userId="cd6f80bc-c522-45f3-b1a7-d07dea7c6c25" providerId="ADAL" clId="{34709E65-5DDE-4FDE-9154-EB06CC83569E}" dt="2025-09-19T15:10:39.434" v="3648" actId="164"/>
          <ac:picMkLst>
            <pc:docMk/>
            <pc:sldMk cId="771218681" sldId="281"/>
            <ac:picMk id="66" creationId="{18473D4C-1B75-FAEB-36D3-C17829EE2365}"/>
          </ac:picMkLst>
        </pc:picChg>
        <pc:picChg chg="mod">
          <ac:chgData name="Ghosh, Pritam (UT-ITC)" userId="cd6f80bc-c522-45f3-b1a7-d07dea7c6c25" providerId="ADAL" clId="{34709E65-5DDE-4FDE-9154-EB06CC83569E}" dt="2025-09-19T15:10:39.434" v="3648" actId="164"/>
          <ac:picMkLst>
            <pc:docMk/>
            <pc:sldMk cId="771218681" sldId="281"/>
            <ac:picMk id="67" creationId="{917FCDFF-563C-E4AC-C9F3-5A4B5F9ECADB}"/>
          </ac:picMkLst>
        </pc:picChg>
        <pc:picChg chg="mod">
          <ac:chgData name="Ghosh, Pritam (UT-ITC)" userId="cd6f80bc-c522-45f3-b1a7-d07dea7c6c25" providerId="ADAL" clId="{34709E65-5DDE-4FDE-9154-EB06CC83569E}" dt="2025-09-19T15:09:45.923" v="3637" actId="164"/>
          <ac:picMkLst>
            <pc:docMk/>
            <pc:sldMk cId="771218681" sldId="281"/>
            <ac:picMk id="68" creationId="{DC3A8948-94D8-4041-7A0A-60F6BE9243AF}"/>
          </ac:picMkLst>
        </pc:picChg>
        <pc:picChg chg="mod">
          <ac:chgData name="Ghosh, Pritam (UT-ITC)" userId="cd6f80bc-c522-45f3-b1a7-d07dea7c6c25" providerId="ADAL" clId="{34709E65-5DDE-4FDE-9154-EB06CC83569E}" dt="2025-09-19T15:10:39.434" v="3648" actId="164"/>
          <ac:picMkLst>
            <pc:docMk/>
            <pc:sldMk cId="771218681" sldId="281"/>
            <ac:picMk id="74" creationId="{F39558A2-7F0F-6B38-3926-7A51B1AF1F85}"/>
          </ac:picMkLst>
        </pc:picChg>
        <pc:picChg chg="mod">
          <ac:chgData name="Ghosh, Pritam (UT-ITC)" userId="cd6f80bc-c522-45f3-b1a7-d07dea7c6c25" providerId="ADAL" clId="{34709E65-5DDE-4FDE-9154-EB06CC83569E}" dt="2025-09-19T15:10:32.938" v="3647" actId="164"/>
          <ac:picMkLst>
            <pc:docMk/>
            <pc:sldMk cId="771218681" sldId="281"/>
            <ac:picMk id="77" creationId="{AB0FBB9C-3CAE-0F3E-842B-E99014AE9052}"/>
          </ac:picMkLst>
        </pc:picChg>
        <pc:picChg chg="mod">
          <ac:chgData name="Ghosh, Pritam (UT-ITC)" userId="cd6f80bc-c522-45f3-b1a7-d07dea7c6c25" providerId="ADAL" clId="{34709E65-5DDE-4FDE-9154-EB06CC83569E}" dt="2025-09-19T15:09:45.923" v="3637" actId="164"/>
          <ac:picMkLst>
            <pc:docMk/>
            <pc:sldMk cId="771218681" sldId="281"/>
            <ac:picMk id="80" creationId="{19168504-627D-CF64-C4ED-944994D8A1F2}"/>
          </ac:picMkLst>
        </pc:picChg>
        <pc:picChg chg="mod">
          <ac:chgData name="Ghosh, Pritam (UT-ITC)" userId="cd6f80bc-c522-45f3-b1a7-d07dea7c6c25" providerId="ADAL" clId="{34709E65-5DDE-4FDE-9154-EB06CC83569E}" dt="2025-09-19T15:09:45.923" v="3637" actId="164"/>
          <ac:picMkLst>
            <pc:docMk/>
            <pc:sldMk cId="771218681" sldId="281"/>
            <ac:picMk id="82" creationId="{20A70C12-77DD-C025-D952-4A2E749AE8C9}"/>
          </ac:picMkLst>
        </pc:picChg>
        <pc:picChg chg="mod">
          <ac:chgData name="Ghosh, Pritam (UT-ITC)" userId="cd6f80bc-c522-45f3-b1a7-d07dea7c6c25" providerId="ADAL" clId="{34709E65-5DDE-4FDE-9154-EB06CC83569E}" dt="2025-09-19T15:09:45.923" v="3637" actId="164"/>
          <ac:picMkLst>
            <pc:docMk/>
            <pc:sldMk cId="771218681" sldId="281"/>
            <ac:picMk id="86" creationId="{411E15DF-5A59-2C3E-A0BA-80BFE7FC9CC3}"/>
          </ac:picMkLst>
        </pc:picChg>
        <pc:picChg chg="mod">
          <ac:chgData name="Ghosh, Pritam (UT-ITC)" userId="cd6f80bc-c522-45f3-b1a7-d07dea7c6c25" providerId="ADAL" clId="{34709E65-5DDE-4FDE-9154-EB06CC83569E}" dt="2025-09-19T15:10:05.090" v="3641" actId="164"/>
          <ac:picMkLst>
            <pc:docMk/>
            <pc:sldMk cId="771218681" sldId="281"/>
            <ac:picMk id="92" creationId="{2AFA4A21-3A7C-E44D-C0CF-B5BFD1CC525B}"/>
          </ac:picMkLst>
        </pc:picChg>
        <pc:picChg chg="mod">
          <ac:chgData name="Ghosh, Pritam (UT-ITC)" userId="cd6f80bc-c522-45f3-b1a7-d07dea7c6c25" providerId="ADAL" clId="{34709E65-5DDE-4FDE-9154-EB06CC83569E}" dt="2025-09-19T15:10:05.090" v="3641" actId="164"/>
          <ac:picMkLst>
            <pc:docMk/>
            <pc:sldMk cId="771218681" sldId="281"/>
            <ac:picMk id="100" creationId="{2A1609FA-C29D-ACA8-CD12-A3DF27E4B25A}"/>
          </ac:picMkLst>
        </pc:picChg>
        <pc:picChg chg="mod">
          <ac:chgData name="Ghosh, Pritam (UT-ITC)" userId="cd6f80bc-c522-45f3-b1a7-d07dea7c6c25" providerId="ADAL" clId="{34709E65-5DDE-4FDE-9154-EB06CC83569E}" dt="2025-09-19T15:10:32.938" v="3647" actId="164"/>
          <ac:picMkLst>
            <pc:docMk/>
            <pc:sldMk cId="771218681" sldId="281"/>
            <ac:picMk id="104" creationId="{E754A887-DFC6-02D9-66E6-8666CCEDD987}"/>
          </ac:picMkLst>
        </pc:picChg>
        <pc:picChg chg="mod">
          <ac:chgData name="Ghosh, Pritam (UT-ITC)" userId="cd6f80bc-c522-45f3-b1a7-d07dea7c6c25" providerId="ADAL" clId="{34709E65-5DDE-4FDE-9154-EB06CC83569E}" dt="2025-09-19T15:10:32.938" v="3647" actId="164"/>
          <ac:picMkLst>
            <pc:docMk/>
            <pc:sldMk cId="771218681" sldId="281"/>
            <ac:picMk id="105" creationId="{C20EE3CB-DCF0-5875-C625-54B8C1996E24}"/>
          </ac:picMkLst>
        </pc:picChg>
        <pc:picChg chg="mod">
          <ac:chgData name="Ghosh, Pritam (UT-ITC)" userId="cd6f80bc-c522-45f3-b1a7-d07dea7c6c25" providerId="ADAL" clId="{34709E65-5DDE-4FDE-9154-EB06CC83569E}" dt="2025-09-19T15:10:32.938" v="3647" actId="164"/>
          <ac:picMkLst>
            <pc:docMk/>
            <pc:sldMk cId="771218681" sldId="281"/>
            <ac:picMk id="106" creationId="{86498B2B-460B-1CEC-9A74-088A0231650D}"/>
          </ac:picMkLst>
        </pc:picChg>
        <pc:picChg chg="mod">
          <ac:chgData name="Ghosh, Pritam (UT-ITC)" userId="cd6f80bc-c522-45f3-b1a7-d07dea7c6c25" providerId="ADAL" clId="{34709E65-5DDE-4FDE-9154-EB06CC83569E}" dt="2025-09-19T15:10:05.090" v="3641" actId="164"/>
          <ac:picMkLst>
            <pc:docMk/>
            <pc:sldMk cId="771218681" sldId="281"/>
            <ac:picMk id="107" creationId="{C61A13E4-BA61-48FD-02D7-2EA0D4FDA330}"/>
          </ac:picMkLst>
        </pc:picChg>
        <pc:picChg chg="mod">
          <ac:chgData name="Ghosh, Pritam (UT-ITC)" userId="cd6f80bc-c522-45f3-b1a7-d07dea7c6c25" providerId="ADAL" clId="{34709E65-5DDE-4FDE-9154-EB06CC83569E}" dt="2025-09-19T15:10:23.097" v="3645" actId="164"/>
          <ac:picMkLst>
            <pc:docMk/>
            <pc:sldMk cId="771218681" sldId="281"/>
            <ac:picMk id="108" creationId="{236A8C92-BDDC-F87D-3A8E-D26AD23E95F4}"/>
          </ac:picMkLst>
        </pc:picChg>
        <pc:picChg chg="mod">
          <ac:chgData name="Ghosh, Pritam (UT-ITC)" userId="cd6f80bc-c522-45f3-b1a7-d07dea7c6c25" providerId="ADAL" clId="{34709E65-5DDE-4FDE-9154-EB06CC83569E}" dt="2025-09-19T15:10:23.097" v="3645" actId="164"/>
          <ac:picMkLst>
            <pc:docMk/>
            <pc:sldMk cId="771218681" sldId="281"/>
            <ac:picMk id="111" creationId="{2448C68C-DEF8-70D4-56E7-9CA470950451}"/>
          </ac:picMkLst>
        </pc:picChg>
        <pc:picChg chg="mod">
          <ac:chgData name="Ghosh, Pritam (UT-ITC)" userId="cd6f80bc-c522-45f3-b1a7-d07dea7c6c25" providerId="ADAL" clId="{34709E65-5DDE-4FDE-9154-EB06CC83569E}" dt="2025-09-19T15:10:23.097" v="3645" actId="164"/>
          <ac:picMkLst>
            <pc:docMk/>
            <pc:sldMk cId="771218681" sldId="281"/>
            <ac:picMk id="112" creationId="{9AFED558-DC07-C8B3-F782-66EF6CFBF2EC}"/>
          </ac:picMkLst>
        </pc:picChg>
        <pc:picChg chg="mod">
          <ac:chgData name="Ghosh, Pritam (UT-ITC)" userId="cd6f80bc-c522-45f3-b1a7-d07dea7c6c25" providerId="ADAL" clId="{34709E65-5DDE-4FDE-9154-EB06CC83569E}" dt="2025-09-19T15:10:23.097" v="3645" actId="164"/>
          <ac:picMkLst>
            <pc:docMk/>
            <pc:sldMk cId="771218681" sldId="281"/>
            <ac:picMk id="113" creationId="{76C77349-AD5E-1593-002E-55EBD879B78E}"/>
          </ac:picMkLst>
        </pc:picChg>
        <pc:picChg chg="mod">
          <ac:chgData name="Ghosh, Pritam (UT-ITC)" userId="cd6f80bc-c522-45f3-b1a7-d07dea7c6c25" providerId="ADAL" clId="{34709E65-5DDE-4FDE-9154-EB06CC83569E}" dt="2025-09-19T15:10:05.090" v="3641" actId="164"/>
          <ac:picMkLst>
            <pc:docMk/>
            <pc:sldMk cId="771218681" sldId="281"/>
            <ac:picMk id="114" creationId="{5EF23928-3365-8523-0326-05AC0B21FAF1}"/>
          </ac:picMkLst>
        </pc:picChg>
        <pc:picChg chg="mod">
          <ac:chgData name="Ghosh, Pritam (UT-ITC)" userId="cd6f80bc-c522-45f3-b1a7-d07dea7c6c25" providerId="ADAL" clId="{34709E65-5DDE-4FDE-9154-EB06CC83569E}" dt="2025-09-19T15:10:13.845" v="3643" actId="164"/>
          <ac:picMkLst>
            <pc:docMk/>
            <pc:sldMk cId="771218681" sldId="281"/>
            <ac:picMk id="115" creationId="{2CB782B5-47B8-14A8-20E6-C694A9E4D8A3}"/>
          </ac:picMkLst>
        </pc:picChg>
        <pc:picChg chg="mod">
          <ac:chgData name="Ghosh, Pritam (UT-ITC)" userId="cd6f80bc-c522-45f3-b1a7-d07dea7c6c25" providerId="ADAL" clId="{34709E65-5DDE-4FDE-9154-EB06CC83569E}" dt="2025-09-19T15:10:13.845" v="3643" actId="164"/>
          <ac:picMkLst>
            <pc:docMk/>
            <pc:sldMk cId="771218681" sldId="281"/>
            <ac:picMk id="118" creationId="{44B31FA3-7D9F-6C95-873D-254B21F2CC2E}"/>
          </ac:picMkLst>
        </pc:picChg>
        <pc:picChg chg="mod">
          <ac:chgData name="Ghosh, Pritam (UT-ITC)" userId="cd6f80bc-c522-45f3-b1a7-d07dea7c6c25" providerId="ADAL" clId="{34709E65-5DDE-4FDE-9154-EB06CC83569E}" dt="2025-09-19T15:10:13.845" v="3643" actId="164"/>
          <ac:picMkLst>
            <pc:docMk/>
            <pc:sldMk cId="771218681" sldId="281"/>
            <ac:picMk id="119" creationId="{CE541201-89A2-6571-ED67-E7D78EF7F603}"/>
          </ac:picMkLst>
        </pc:picChg>
        <pc:picChg chg="mod">
          <ac:chgData name="Ghosh, Pritam (UT-ITC)" userId="cd6f80bc-c522-45f3-b1a7-d07dea7c6c25" providerId="ADAL" clId="{34709E65-5DDE-4FDE-9154-EB06CC83569E}" dt="2025-09-19T15:10:13.845" v="3643" actId="164"/>
          <ac:picMkLst>
            <pc:docMk/>
            <pc:sldMk cId="771218681" sldId="281"/>
            <ac:picMk id="120" creationId="{54A75095-3E23-6291-415B-EB8DC1502AEF}"/>
          </ac:picMkLst>
        </pc:picChg>
        <pc:picChg chg="mod">
          <ac:chgData name="Ghosh, Pritam (UT-ITC)" userId="cd6f80bc-c522-45f3-b1a7-d07dea7c6c25" providerId="ADAL" clId="{34709E65-5DDE-4FDE-9154-EB06CC83569E}" dt="2025-09-19T15:10:18.678" v="3644" actId="164"/>
          <ac:picMkLst>
            <pc:docMk/>
            <pc:sldMk cId="771218681" sldId="281"/>
            <ac:picMk id="122" creationId="{BB37A369-3E8A-CB10-807F-780A8C2C9FE0}"/>
          </ac:picMkLst>
        </pc:picChg>
        <pc:picChg chg="mod">
          <ac:chgData name="Ghosh, Pritam (UT-ITC)" userId="cd6f80bc-c522-45f3-b1a7-d07dea7c6c25" providerId="ADAL" clId="{34709E65-5DDE-4FDE-9154-EB06CC83569E}" dt="2025-09-19T15:10:18.678" v="3644" actId="164"/>
          <ac:picMkLst>
            <pc:docMk/>
            <pc:sldMk cId="771218681" sldId="281"/>
            <ac:picMk id="125" creationId="{304E4970-9026-F664-466B-6179A096F56C}"/>
          </ac:picMkLst>
        </pc:picChg>
        <pc:picChg chg="mod">
          <ac:chgData name="Ghosh, Pritam (UT-ITC)" userId="cd6f80bc-c522-45f3-b1a7-d07dea7c6c25" providerId="ADAL" clId="{34709E65-5DDE-4FDE-9154-EB06CC83569E}" dt="2025-09-19T15:10:18.678" v="3644" actId="164"/>
          <ac:picMkLst>
            <pc:docMk/>
            <pc:sldMk cId="771218681" sldId="281"/>
            <ac:picMk id="126" creationId="{AB411FA2-2F70-AB1D-74DB-B91578C6455B}"/>
          </ac:picMkLst>
        </pc:picChg>
        <pc:picChg chg="mod">
          <ac:chgData name="Ghosh, Pritam (UT-ITC)" userId="cd6f80bc-c522-45f3-b1a7-d07dea7c6c25" providerId="ADAL" clId="{34709E65-5DDE-4FDE-9154-EB06CC83569E}" dt="2025-09-19T15:10:18.678" v="3644" actId="164"/>
          <ac:picMkLst>
            <pc:docMk/>
            <pc:sldMk cId="771218681" sldId="281"/>
            <ac:picMk id="127" creationId="{8614EE82-D534-A879-3FDC-68CFDD5F3CFC}"/>
          </ac:picMkLst>
        </pc:picChg>
        <pc:picChg chg="mod">
          <ac:chgData name="Ghosh, Pritam (UT-ITC)" userId="cd6f80bc-c522-45f3-b1a7-d07dea7c6c25" providerId="ADAL" clId="{34709E65-5DDE-4FDE-9154-EB06CC83569E}" dt="2025-09-19T15:09:49.930" v="3638" actId="164"/>
          <ac:picMkLst>
            <pc:docMk/>
            <pc:sldMk cId="771218681" sldId="281"/>
            <ac:picMk id="141" creationId="{5BAB6910-89A9-5248-D4AC-9725A65ED98A}"/>
          </ac:picMkLst>
        </pc:picChg>
        <pc:picChg chg="mod">
          <ac:chgData name="Ghosh, Pritam (UT-ITC)" userId="cd6f80bc-c522-45f3-b1a7-d07dea7c6c25" providerId="ADAL" clId="{34709E65-5DDE-4FDE-9154-EB06CC83569E}" dt="2025-09-19T15:10:51.856" v="3650" actId="164"/>
          <ac:picMkLst>
            <pc:docMk/>
            <pc:sldMk cId="771218681" sldId="281"/>
            <ac:picMk id="142" creationId="{C2CDFACB-2D10-130E-A51A-666A58D4728F}"/>
          </ac:picMkLst>
        </pc:picChg>
        <pc:picChg chg="mod">
          <ac:chgData name="Ghosh, Pritam (UT-ITC)" userId="cd6f80bc-c522-45f3-b1a7-d07dea7c6c25" providerId="ADAL" clId="{34709E65-5DDE-4FDE-9154-EB06CC83569E}" dt="2025-09-19T15:10:51.856" v="3650" actId="164"/>
          <ac:picMkLst>
            <pc:docMk/>
            <pc:sldMk cId="771218681" sldId="281"/>
            <ac:picMk id="145" creationId="{809A10F7-2C51-40E3-FB5C-B39424249D97}"/>
          </ac:picMkLst>
        </pc:picChg>
        <pc:picChg chg="mod">
          <ac:chgData name="Ghosh, Pritam (UT-ITC)" userId="cd6f80bc-c522-45f3-b1a7-d07dea7c6c25" providerId="ADAL" clId="{34709E65-5DDE-4FDE-9154-EB06CC83569E}" dt="2025-09-19T15:10:51.856" v="3650" actId="164"/>
          <ac:picMkLst>
            <pc:docMk/>
            <pc:sldMk cId="771218681" sldId="281"/>
            <ac:picMk id="146" creationId="{73575BC1-4E2B-720A-C113-0BBFE20CC390}"/>
          </ac:picMkLst>
        </pc:picChg>
        <pc:picChg chg="mod">
          <ac:chgData name="Ghosh, Pritam (UT-ITC)" userId="cd6f80bc-c522-45f3-b1a7-d07dea7c6c25" providerId="ADAL" clId="{34709E65-5DDE-4FDE-9154-EB06CC83569E}" dt="2025-09-19T15:10:51.856" v="3650" actId="164"/>
          <ac:picMkLst>
            <pc:docMk/>
            <pc:sldMk cId="771218681" sldId="281"/>
            <ac:picMk id="147" creationId="{4F703143-2203-D832-0929-4BCEFC49A77C}"/>
          </ac:picMkLst>
        </pc:picChg>
        <pc:picChg chg="mod">
          <ac:chgData name="Ghosh, Pritam (UT-ITC)" userId="cd6f80bc-c522-45f3-b1a7-d07dea7c6c25" providerId="ADAL" clId="{34709E65-5DDE-4FDE-9154-EB06CC83569E}" dt="2025-09-19T15:09:49.930" v="3638" actId="164"/>
          <ac:picMkLst>
            <pc:docMk/>
            <pc:sldMk cId="771218681" sldId="281"/>
            <ac:picMk id="151" creationId="{E647AB8A-96D9-6A79-2513-888E25113308}"/>
          </ac:picMkLst>
        </pc:picChg>
        <pc:picChg chg="mod">
          <ac:chgData name="Ghosh, Pritam (UT-ITC)" userId="cd6f80bc-c522-45f3-b1a7-d07dea7c6c25" providerId="ADAL" clId="{34709E65-5DDE-4FDE-9154-EB06CC83569E}" dt="2025-09-19T15:09:49.930" v="3638" actId="164"/>
          <ac:picMkLst>
            <pc:docMk/>
            <pc:sldMk cId="771218681" sldId="281"/>
            <ac:picMk id="152" creationId="{A3456D09-B128-1348-5C87-4BCA1A31D60E}"/>
          </ac:picMkLst>
        </pc:picChg>
        <pc:picChg chg="mod">
          <ac:chgData name="Ghosh, Pritam (UT-ITC)" userId="cd6f80bc-c522-45f3-b1a7-d07dea7c6c25" providerId="ADAL" clId="{34709E65-5DDE-4FDE-9154-EB06CC83569E}" dt="2025-09-19T15:09:49.930" v="3638" actId="164"/>
          <ac:picMkLst>
            <pc:docMk/>
            <pc:sldMk cId="771218681" sldId="281"/>
            <ac:picMk id="153" creationId="{BDDB68E5-374F-1C63-27DC-081046FE3668}"/>
          </ac:picMkLst>
        </pc:picChg>
        <pc:picChg chg="mod">
          <ac:chgData name="Ghosh, Pritam (UT-ITC)" userId="cd6f80bc-c522-45f3-b1a7-d07dea7c6c25" providerId="ADAL" clId="{34709E65-5DDE-4FDE-9154-EB06CC83569E}" dt="2025-09-19T15:10:09.423" v="3642" actId="164"/>
          <ac:picMkLst>
            <pc:docMk/>
            <pc:sldMk cId="771218681" sldId="281"/>
            <ac:picMk id="155" creationId="{05FF0009-7E1E-1BC3-2C99-3A1563F606B4}"/>
          </ac:picMkLst>
        </pc:picChg>
        <pc:picChg chg="mod">
          <ac:chgData name="Ghosh, Pritam (UT-ITC)" userId="cd6f80bc-c522-45f3-b1a7-d07dea7c6c25" providerId="ADAL" clId="{34709E65-5DDE-4FDE-9154-EB06CC83569E}" dt="2025-09-19T15:10:09.423" v="3642" actId="164"/>
          <ac:picMkLst>
            <pc:docMk/>
            <pc:sldMk cId="771218681" sldId="281"/>
            <ac:picMk id="158" creationId="{40731B99-A3C9-A846-34F1-CDBDAFD9AA3D}"/>
          </ac:picMkLst>
        </pc:picChg>
        <pc:picChg chg="mod">
          <ac:chgData name="Ghosh, Pritam (UT-ITC)" userId="cd6f80bc-c522-45f3-b1a7-d07dea7c6c25" providerId="ADAL" clId="{34709E65-5DDE-4FDE-9154-EB06CC83569E}" dt="2025-09-19T15:10:09.423" v="3642" actId="164"/>
          <ac:picMkLst>
            <pc:docMk/>
            <pc:sldMk cId="771218681" sldId="281"/>
            <ac:picMk id="159" creationId="{7DF7DE55-BDF9-88B6-21E6-44665C4CDF28}"/>
          </ac:picMkLst>
        </pc:picChg>
        <pc:picChg chg="mod">
          <ac:chgData name="Ghosh, Pritam (UT-ITC)" userId="cd6f80bc-c522-45f3-b1a7-d07dea7c6c25" providerId="ADAL" clId="{34709E65-5DDE-4FDE-9154-EB06CC83569E}" dt="2025-09-19T15:10:09.423" v="3642" actId="164"/>
          <ac:picMkLst>
            <pc:docMk/>
            <pc:sldMk cId="771218681" sldId="281"/>
            <ac:picMk id="160" creationId="{520877C5-913D-26CC-E9AA-4C140223AC68}"/>
          </ac:picMkLst>
        </pc:picChg>
        <pc:picChg chg="mod">
          <ac:chgData name="Ghosh, Pritam (UT-ITC)" userId="cd6f80bc-c522-45f3-b1a7-d07dea7c6c25" providerId="ADAL" clId="{34709E65-5DDE-4FDE-9154-EB06CC83569E}" dt="2025-09-19T15:10:27.650" v="3646" actId="164"/>
          <ac:picMkLst>
            <pc:docMk/>
            <pc:sldMk cId="771218681" sldId="281"/>
            <ac:picMk id="162" creationId="{A12335E4-E98E-1C6F-FE5A-1882F11470CC}"/>
          </ac:picMkLst>
        </pc:picChg>
        <pc:picChg chg="mod">
          <ac:chgData name="Ghosh, Pritam (UT-ITC)" userId="cd6f80bc-c522-45f3-b1a7-d07dea7c6c25" providerId="ADAL" clId="{34709E65-5DDE-4FDE-9154-EB06CC83569E}" dt="2025-09-19T15:10:27.650" v="3646" actId="164"/>
          <ac:picMkLst>
            <pc:docMk/>
            <pc:sldMk cId="771218681" sldId="281"/>
            <ac:picMk id="165" creationId="{FF7E0D22-3B38-5605-A0AE-A199037B5CDF}"/>
          </ac:picMkLst>
        </pc:picChg>
        <pc:picChg chg="mod">
          <ac:chgData name="Ghosh, Pritam (UT-ITC)" userId="cd6f80bc-c522-45f3-b1a7-d07dea7c6c25" providerId="ADAL" clId="{34709E65-5DDE-4FDE-9154-EB06CC83569E}" dt="2025-09-19T15:10:27.650" v="3646" actId="164"/>
          <ac:picMkLst>
            <pc:docMk/>
            <pc:sldMk cId="771218681" sldId="281"/>
            <ac:picMk id="166" creationId="{02593B16-1B86-3359-E40C-D067CCA224B5}"/>
          </ac:picMkLst>
        </pc:picChg>
        <pc:picChg chg="mod">
          <ac:chgData name="Ghosh, Pritam (UT-ITC)" userId="cd6f80bc-c522-45f3-b1a7-d07dea7c6c25" providerId="ADAL" clId="{34709E65-5DDE-4FDE-9154-EB06CC83569E}" dt="2025-09-19T15:10:27.650" v="3646" actId="164"/>
          <ac:picMkLst>
            <pc:docMk/>
            <pc:sldMk cId="771218681" sldId="281"/>
            <ac:picMk id="167" creationId="{410F6131-7BBB-BB5A-59B2-FDA0CD96BF8D}"/>
          </ac:picMkLst>
        </pc:picChg>
      </pc:sldChg>
      <pc:sldChg chg="addSp delSp modSp mod">
        <pc:chgData name="Ghosh, Pritam (UT-ITC)" userId="cd6f80bc-c522-45f3-b1a7-d07dea7c6c25" providerId="ADAL" clId="{34709E65-5DDE-4FDE-9154-EB06CC83569E}" dt="2025-09-19T14:23:11.784" v="3499" actId="164"/>
        <pc:sldMkLst>
          <pc:docMk/>
          <pc:sldMk cId="1557768655" sldId="284"/>
        </pc:sldMkLst>
        <pc:spChg chg="mod">
          <ac:chgData name="Ghosh, Pritam (UT-ITC)" userId="cd6f80bc-c522-45f3-b1a7-d07dea7c6c25" providerId="ADAL" clId="{34709E65-5DDE-4FDE-9154-EB06CC83569E}" dt="2025-09-19T14:21:40.241" v="3484" actId="164"/>
          <ac:spMkLst>
            <pc:docMk/>
            <pc:sldMk cId="1557768655" sldId="284"/>
            <ac:spMk id="32" creationId="{7750763B-076C-7440-481B-264A43DCD97D}"/>
          </ac:spMkLst>
        </pc:spChg>
        <pc:spChg chg="mod topLvl">
          <ac:chgData name="Ghosh, Pritam (UT-ITC)" userId="cd6f80bc-c522-45f3-b1a7-d07dea7c6c25" providerId="ADAL" clId="{34709E65-5DDE-4FDE-9154-EB06CC83569E}" dt="2025-09-19T14:21:40.241" v="3484" actId="164"/>
          <ac:spMkLst>
            <pc:docMk/>
            <pc:sldMk cId="1557768655" sldId="284"/>
            <ac:spMk id="35" creationId="{64FE8CC0-7034-F00D-7FC3-79A87F8C8E9A}"/>
          </ac:spMkLst>
        </pc:spChg>
        <pc:spChg chg="mod topLvl">
          <ac:chgData name="Ghosh, Pritam (UT-ITC)" userId="cd6f80bc-c522-45f3-b1a7-d07dea7c6c25" providerId="ADAL" clId="{34709E65-5DDE-4FDE-9154-EB06CC83569E}" dt="2025-09-19T14:21:44.539" v="3485" actId="164"/>
          <ac:spMkLst>
            <pc:docMk/>
            <pc:sldMk cId="1557768655" sldId="284"/>
            <ac:spMk id="38" creationId="{1E55FF0A-3F16-0959-6C5E-A9955F8E5E69}"/>
          </ac:spMkLst>
        </pc:spChg>
        <pc:spChg chg="mod topLvl">
          <ac:chgData name="Ghosh, Pritam (UT-ITC)" userId="cd6f80bc-c522-45f3-b1a7-d07dea7c6c25" providerId="ADAL" clId="{34709E65-5DDE-4FDE-9154-EB06CC83569E}" dt="2025-09-19T14:21:44.539" v="3485" actId="164"/>
          <ac:spMkLst>
            <pc:docMk/>
            <pc:sldMk cId="1557768655" sldId="284"/>
            <ac:spMk id="41" creationId="{2A0FA92A-5C4F-0676-7E3F-39616F6A6D64}"/>
          </ac:spMkLst>
        </pc:spChg>
        <pc:spChg chg="mod topLvl">
          <ac:chgData name="Ghosh, Pritam (UT-ITC)" userId="cd6f80bc-c522-45f3-b1a7-d07dea7c6c25" providerId="ADAL" clId="{34709E65-5DDE-4FDE-9154-EB06CC83569E}" dt="2025-09-19T14:21:48.449" v="3486" actId="164"/>
          <ac:spMkLst>
            <pc:docMk/>
            <pc:sldMk cId="1557768655" sldId="284"/>
            <ac:spMk id="44" creationId="{A77B45D2-6235-181B-1774-35B665546D35}"/>
          </ac:spMkLst>
        </pc:spChg>
        <pc:spChg chg="mod topLvl">
          <ac:chgData name="Ghosh, Pritam (UT-ITC)" userId="cd6f80bc-c522-45f3-b1a7-d07dea7c6c25" providerId="ADAL" clId="{34709E65-5DDE-4FDE-9154-EB06CC83569E}" dt="2025-09-19T14:21:48.449" v="3486" actId="164"/>
          <ac:spMkLst>
            <pc:docMk/>
            <pc:sldMk cId="1557768655" sldId="284"/>
            <ac:spMk id="47" creationId="{BFF26B73-3643-9E7B-DBFF-5D3D10F0C00F}"/>
          </ac:spMkLst>
        </pc:spChg>
        <pc:spChg chg="mod">
          <ac:chgData name="Ghosh, Pritam (UT-ITC)" userId="cd6f80bc-c522-45f3-b1a7-d07dea7c6c25" providerId="ADAL" clId="{34709E65-5DDE-4FDE-9154-EB06CC83569E}" dt="2025-09-19T14:22:53.876" v="3497" actId="164"/>
          <ac:spMkLst>
            <pc:docMk/>
            <pc:sldMk cId="1557768655" sldId="284"/>
            <ac:spMk id="48" creationId="{968F3DC1-0E36-BD28-50B7-38D162031237}"/>
          </ac:spMkLst>
        </pc:spChg>
        <pc:spChg chg="mod topLvl">
          <ac:chgData name="Ghosh, Pritam (UT-ITC)" userId="cd6f80bc-c522-45f3-b1a7-d07dea7c6c25" providerId="ADAL" clId="{34709E65-5DDE-4FDE-9154-EB06CC83569E}" dt="2025-09-19T14:21:54.113" v="3487" actId="164"/>
          <ac:spMkLst>
            <pc:docMk/>
            <pc:sldMk cId="1557768655" sldId="284"/>
            <ac:spMk id="50" creationId="{D30BE99A-29F7-DB68-9FD9-FE0F20C5E33A}"/>
          </ac:spMkLst>
        </pc:spChg>
        <pc:spChg chg="mod topLvl">
          <ac:chgData name="Ghosh, Pritam (UT-ITC)" userId="cd6f80bc-c522-45f3-b1a7-d07dea7c6c25" providerId="ADAL" clId="{34709E65-5DDE-4FDE-9154-EB06CC83569E}" dt="2025-09-19T14:22:53.876" v="3497" actId="164"/>
          <ac:spMkLst>
            <pc:docMk/>
            <pc:sldMk cId="1557768655" sldId="284"/>
            <ac:spMk id="51" creationId="{EEFDB206-F756-01F6-2425-D9AA77DB4CDC}"/>
          </ac:spMkLst>
        </pc:spChg>
        <pc:spChg chg="mod topLvl">
          <ac:chgData name="Ghosh, Pritam (UT-ITC)" userId="cd6f80bc-c522-45f3-b1a7-d07dea7c6c25" providerId="ADAL" clId="{34709E65-5DDE-4FDE-9154-EB06CC83569E}" dt="2025-09-19T14:21:54.113" v="3487" actId="164"/>
          <ac:spMkLst>
            <pc:docMk/>
            <pc:sldMk cId="1557768655" sldId="284"/>
            <ac:spMk id="53" creationId="{D8F6C6FE-7FDB-961A-D946-24DA511BFF21}"/>
          </ac:spMkLst>
        </pc:spChg>
        <pc:spChg chg="mod topLvl">
          <ac:chgData name="Ghosh, Pritam (UT-ITC)" userId="cd6f80bc-c522-45f3-b1a7-d07dea7c6c25" providerId="ADAL" clId="{34709E65-5DDE-4FDE-9154-EB06CC83569E}" dt="2025-09-19T14:22:47.611" v="3496" actId="164"/>
          <ac:spMkLst>
            <pc:docMk/>
            <pc:sldMk cId="1557768655" sldId="284"/>
            <ac:spMk id="56" creationId="{25C00ECF-6018-2C40-A021-F413ED6ACC3C}"/>
          </ac:spMkLst>
        </pc:spChg>
        <pc:spChg chg="mod">
          <ac:chgData name="Ghosh, Pritam (UT-ITC)" userId="cd6f80bc-c522-45f3-b1a7-d07dea7c6c25" providerId="ADAL" clId="{34709E65-5DDE-4FDE-9154-EB06CC83569E}" dt="2025-09-19T14:21:59.128" v="3488" actId="164"/>
          <ac:spMkLst>
            <pc:docMk/>
            <pc:sldMk cId="1557768655" sldId="284"/>
            <ac:spMk id="57" creationId="{BC43FF74-77AC-02E8-8BAB-4B8F79E2665D}"/>
          </ac:spMkLst>
        </pc:spChg>
        <pc:spChg chg="mod topLvl">
          <ac:chgData name="Ghosh, Pritam (UT-ITC)" userId="cd6f80bc-c522-45f3-b1a7-d07dea7c6c25" providerId="ADAL" clId="{34709E65-5DDE-4FDE-9154-EB06CC83569E}" dt="2025-09-19T14:21:59.128" v="3488" actId="164"/>
          <ac:spMkLst>
            <pc:docMk/>
            <pc:sldMk cId="1557768655" sldId="284"/>
            <ac:spMk id="59" creationId="{8AE47FDC-DFF5-5B33-57B0-0F3666E65387}"/>
          </ac:spMkLst>
        </pc:spChg>
        <pc:spChg chg="mod">
          <ac:chgData name="Ghosh, Pritam (UT-ITC)" userId="cd6f80bc-c522-45f3-b1a7-d07dea7c6c25" providerId="ADAL" clId="{34709E65-5DDE-4FDE-9154-EB06CC83569E}" dt="2025-09-19T14:22:47.611" v="3496" actId="164"/>
          <ac:spMkLst>
            <pc:docMk/>
            <pc:sldMk cId="1557768655" sldId="284"/>
            <ac:spMk id="60" creationId="{BF708CA1-E870-B639-4237-6BDC4D0DBB0E}"/>
          </ac:spMkLst>
        </pc:spChg>
        <pc:spChg chg="mod topLvl">
          <ac:chgData name="Ghosh, Pritam (UT-ITC)" userId="cd6f80bc-c522-45f3-b1a7-d07dea7c6c25" providerId="ADAL" clId="{34709E65-5DDE-4FDE-9154-EB06CC83569E}" dt="2025-09-19T14:22:03.154" v="3489" actId="164"/>
          <ac:spMkLst>
            <pc:docMk/>
            <pc:sldMk cId="1557768655" sldId="284"/>
            <ac:spMk id="62" creationId="{FBFE7274-CB5F-55BE-796B-BF87E526E6B6}"/>
          </ac:spMkLst>
        </pc:spChg>
        <pc:spChg chg="mod topLvl">
          <ac:chgData name="Ghosh, Pritam (UT-ITC)" userId="cd6f80bc-c522-45f3-b1a7-d07dea7c6c25" providerId="ADAL" clId="{34709E65-5DDE-4FDE-9154-EB06CC83569E}" dt="2025-09-19T14:22:03.154" v="3489" actId="164"/>
          <ac:spMkLst>
            <pc:docMk/>
            <pc:sldMk cId="1557768655" sldId="284"/>
            <ac:spMk id="64" creationId="{7015E8AF-F309-AC3F-D0E6-A07B084E1008}"/>
          </ac:spMkLst>
        </pc:spChg>
        <pc:spChg chg="mod">
          <ac:chgData name="Ghosh, Pritam (UT-ITC)" userId="cd6f80bc-c522-45f3-b1a7-d07dea7c6c25" providerId="ADAL" clId="{34709E65-5DDE-4FDE-9154-EB06CC83569E}" dt="2025-09-19T14:23:05.314" v="3498" actId="164"/>
          <ac:spMkLst>
            <pc:docMk/>
            <pc:sldMk cId="1557768655" sldId="284"/>
            <ac:spMk id="66" creationId="{DC6F9CA7-6465-772E-E44A-496C1595F4B7}"/>
          </ac:spMkLst>
        </pc:spChg>
        <pc:spChg chg="mod">
          <ac:chgData name="Ghosh, Pritam (UT-ITC)" userId="cd6f80bc-c522-45f3-b1a7-d07dea7c6c25" providerId="ADAL" clId="{34709E65-5DDE-4FDE-9154-EB06CC83569E}" dt="2025-09-19T14:22:08.278" v="3490" actId="164"/>
          <ac:spMkLst>
            <pc:docMk/>
            <pc:sldMk cId="1557768655" sldId="284"/>
            <ac:spMk id="68" creationId="{E97FC4E9-FA03-3DEA-96C3-0A71830D1985}"/>
          </ac:spMkLst>
        </pc:spChg>
        <pc:spChg chg="mod topLvl">
          <ac:chgData name="Ghosh, Pritam (UT-ITC)" userId="cd6f80bc-c522-45f3-b1a7-d07dea7c6c25" providerId="ADAL" clId="{34709E65-5DDE-4FDE-9154-EB06CC83569E}" dt="2025-09-19T14:22:08.278" v="3490" actId="164"/>
          <ac:spMkLst>
            <pc:docMk/>
            <pc:sldMk cId="1557768655" sldId="284"/>
            <ac:spMk id="69" creationId="{A2481F14-AF49-EECF-0E36-223B8A38C967}"/>
          </ac:spMkLst>
        </pc:spChg>
        <pc:spChg chg="mod topLvl">
          <ac:chgData name="Ghosh, Pritam (UT-ITC)" userId="cd6f80bc-c522-45f3-b1a7-d07dea7c6c25" providerId="ADAL" clId="{34709E65-5DDE-4FDE-9154-EB06CC83569E}" dt="2025-09-19T14:23:05.314" v="3498" actId="164"/>
          <ac:spMkLst>
            <pc:docMk/>
            <pc:sldMk cId="1557768655" sldId="284"/>
            <ac:spMk id="70" creationId="{3F668EA7-AC25-83C9-4C6A-D022EAFAE3A4}"/>
          </ac:spMkLst>
        </pc:spChg>
        <pc:spChg chg="mod">
          <ac:chgData name="Ghosh, Pritam (UT-ITC)" userId="cd6f80bc-c522-45f3-b1a7-d07dea7c6c25" providerId="ADAL" clId="{34709E65-5DDE-4FDE-9154-EB06CC83569E}" dt="2025-09-19T14:22:14.124" v="3491" actId="164"/>
          <ac:spMkLst>
            <pc:docMk/>
            <pc:sldMk cId="1557768655" sldId="284"/>
            <ac:spMk id="74" creationId="{4F243F43-B5E3-8D7E-CF48-2A9299B08C0F}"/>
          </ac:spMkLst>
        </pc:spChg>
        <pc:spChg chg="mod topLvl">
          <ac:chgData name="Ghosh, Pritam (UT-ITC)" userId="cd6f80bc-c522-45f3-b1a7-d07dea7c6c25" providerId="ADAL" clId="{34709E65-5DDE-4FDE-9154-EB06CC83569E}" dt="2025-09-19T14:23:11.784" v="3499" actId="164"/>
          <ac:spMkLst>
            <pc:docMk/>
            <pc:sldMk cId="1557768655" sldId="284"/>
            <ac:spMk id="75" creationId="{B723A69A-7C16-1634-5495-7E5501679541}"/>
          </ac:spMkLst>
        </pc:spChg>
        <pc:spChg chg="mod">
          <ac:chgData name="Ghosh, Pritam (UT-ITC)" userId="cd6f80bc-c522-45f3-b1a7-d07dea7c6c25" providerId="ADAL" clId="{34709E65-5DDE-4FDE-9154-EB06CC83569E}" dt="2025-09-19T14:23:11.784" v="3499" actId="164"/>
          <ac:spMkLst>
            <pc:docMk/>
            <pc:sldMk cId="1557768655" sldId="284"/>
            <ac:spMk id="76" creationId="{DFD0BC4D-4412-6DAC-FFD3-EB706DAAA9B7}"/>
          </ac:spMkLst>
        </pc:spChg>
        <pc:spChg chg="mod">
          <ac:chgData name="Ghosh, Pritam (UT-ITC)" userId="cd6f80bc-c522-45f3-b1a7-d07dea7c6c25" providerId="ADAL" clId="{34709E65-5DDE-4FDE-9154-EB06CC83569E}" dt="2025-09-19T14:22:33.863" v="3494" actId="164"/>
          <ac:spMkLst>
            <pc:docMk/>
            <pc:sldMk cId="1557768655" sldId="284"/>
            <ac:spMk id="79" creationId="{5C3834DE-B040-3247-9E0C-AEA86098841D}"/>
          </ac:spMkLst>
        </pc:spChg>
        <pc:spChg chg="mod">
          <ac:chgData name="Ghosh, Pritam (UT-ITC)" userId="cd6f80bc-c522-45f3-b1a7-d07dea7c6c25" providerId="ADAL" clId="{34709E65-5DDE-4FDE-9154-EB06CC83569E}" dt="2025-09-19T14:22:33.863" v="3494" actId="164"/>
          <ac:spMkLst>
            <pc:docMk/>
            <pc:sldMk cId="1557768655" sldId="284"/>
            <ac:spMk id="80" creationId="{33B8D59F-DCF9-32B9-7958-124545FBD054}"/>
          </ac:spMkLst>
        </pc:spChg>
        <pc:spChg chg="mod">
          <ac:chgData name="Ghosh, Pritam (UT-ITC)" userId="cd6f80bc-c522-45f3-b1a7-d07dea7c6c25" providerId="ADAL" clId="{34709E65-5DDE-4FDE-9154-EB06CC83569E}" dt="2025-09-19T14:22:40.059" v="3495" actId="164"/>
          <ac:spMkLst>
            <pc:docMk/>
            <pc:sldMk cId="1557768655" sldId="284"/>
            <ac:spMk id="84" creationId="{2F5BF073-E401-609F-37A5-4C6094EBBB3A}"/>
          </ac:spMkLst>
        </pc:spChg>
        <pc:spChg chg="mod">
          <ac:chgData name="Ghosh, Pritam (UT-ITC)" userId="cd6f80bc-c522-45f3-b1a7-d07dea7c6c25" providerId="ADAL" clId="{34709E65-5DDE-4FDE-9154-EB06CC83569E}" dt="2025-09-19T14:22:40.059" v="3495" actId="164"/>
          <ac:spMkLst>
            <pc:docMk/>
            <pc:sldMk cId="1557768655" sldId="284"/>
            <ac:spMk id="85" creationId="{0EAEE7FE-A64E-20A1-621A-5EAACAA87876}"/>
          </ac:spMkLst>
        </pc:spChg>
        <pc:spChg chg="mod">
          <ac:chgData name="Ghosh, Pritam (UT-ITC)" userId="cd6f80bc-c522-45f3-b1a7-d07dea7c6c25" providerId="ADAL" clId="{34709E65-5DDE-4FDE-9154-EB06CC83569E}" dt="2025-09-19T14:22:20.826" v="3492" actId="164"/>
          <ac:spMkLst>
            <pc:docMk/>
            <pc:sldMk cId="1557768655" sldId="284"/>
            <ac:spMk id="100" creationId="{FC803B2C-BD93-BCA7-364D-4EFF4CFB60AF}"/>
          </ac:spMkLst>
        </pc:spChg>
        <pc:spChg chg="mod topLvl">
          <ac:chgData name="Ghosh, Pritam (UT-ITC)" userId="cd6f80bc-c522-45f3-b1a7-d07dea7c6c25" providerId="ADAL" clId="{34709E65-5DDE-4FDE-9154-EB06CC83569E}" dt="2025-09-19T14:22:47.611" v="3496" actId="164"/>
          <ac:spMkLst>
            <pc:docMk/>
            <pc:sldMk cId="1557768655" sldId="284"/>
            <ac:spMk id="101" creationId="{EEAC50D7-5342-C38D-78D5-8409D297947F}"/>
          </ac:spMkLst>
        </pc:spChg>
        <pc:spChg chg="mod topLvl">
          <ac:chgData name="Ghosh, Pritam (UT-ITC)" userId="cd6f80bc-c522-45f3-b1a7-d07dea7c6c25" providerId="ADAL" clId="{34709E65-5DDE-4FDE-9154-EB06CC83569E}" dt="2025-09-19T14:21:40.241" v="3484" actId="164"/>
          <ac:spMkLst>
            <pc:docMk/>
            <pc:sldMk cId="1557768655" sldId="284"/>
            <ac:spMk id="102" creationId="{E7DEB90D-E8B9-3A9C-F044-D933DDC0ED7D}"/>
          </ac:spMkLst>
        </pc:spChg>
        <pc:spChg chg="mod topLvl">
          <ac:chgData name="Ghosh, Pritam (UT-ITC)" userId="cd6f80bc-c522-45f3-b1a7-d07dea7c6c25" providerId="ADAL" clId="{34709E65-5DDE-4FDE-9154-EB06CC83569E}" dt="2025-09-19T14:21:59.128" v="3488" actId="164"/>
          <ac:spMkLst>
            <pc:docMk/>
            <pc:sldMk cId="1557768655" sldId="284"/>
            <ac:spMk id="103" creationId="{09E8F8B8-FD6A-9C3D-FD1E-477476AE97C7}"/>
          </ac:spMkLst>
        </pc:spChg>
        <pc:spChg chg="mod">
          <ac:chgData name="Ghosh, Pritam (UT-ITC)" userId="cd6f80bc-c522-45f3-b1a7-d07dea7c6c25" providerId="ADAL" clId="{34709E65-5DDE-4FDE-9154-EB06CC83569E}" dt="2025-09-19T14:22:53.876" v="3497" actId="164"/>
          <ac:spMkLst>
            <pc:docMk/>
            <pc:sldMk cId="1557768655" sldId="284"/>
            <ac:spMk id="105" creationId="{5CD6DE17-6BC3-B97D-31AE-B65B5C0FEF38}"/>
          </ac:spMkLst>
        </pc:spChg>
        <pc:spChg chg="mod">
          <ac:chgData name="Ghosh, Pritam (UT-ITC)" userId="cd6f80bc-c522-45f3-b1a7-d07dea7c6c25" providerId="ADAL" clId="{34709E65-5DDE-4FDE-9154-EB06CC83569E}" dt="2025-09-19T14:21:44.539" v="3485" actId="164"/>
          <ac:spMkLst>
            <pc:docMk/>
            <pc:sldMk cId="1557768655" sldId="284"/>
            <ac:spMk id="106" creationId="{FEABD4D0-050C-F427-84C1-1217FBE62E6C}"/>
          </ac:spMkLst>
        </pc:spChg>
        <pc:spChg chg="mod">
          <ac:chgData name="Ghosh, Pritam (UT-ITC)" userId="cd6f80bc-c522-45f3-b1a7-d07dea7c6c25" providerId="ADAL" clId="{34709E65-5DDE-4FDE-9154-EB06CC83569E}" dt="2025-09-19T14:22:03.154" v="3489" actId="164"/>
          <ac:spMkLst>
            <pc:docMk/>
            <pc:sldMk cId="1557768655" sldId="284"/>
            <ac:spMk id="107" creationId="{A604F692-C51A-8CAB-3211-2267C821A34C}"/>
          </ac:spMkLst>
        </pc:spChg>
        <pc:spChg chg="mod">
          <ac:chgData name="Ghosh, Pritam (UT-ITC)" userId="cd6f80bc-c522-45f3-b1a7-d07dea7c6c25" providerId="ADAL" clId="{34709E65-5DDE-4FDE-9154-EB06CC83569E}" dt="2025-09-19T14:22:27.531" v="3493" actId="164"/>
          <ac:spMkLst>
            <pc:docMk/>
            <pc:sldMk cId="1557768655" sldId="284"/>
            <ac:spMk id="110" creationId="{697F9F6B-5350-B775-312A-8A6D5130EC63}"/>
          </ac:spMkLst>
        </pc:spChg>
        <pc:spChg chg="mod topLvl">
          <ac:chgData name="Ghosh, Pritam (UT-ITC)" userId="cd6f80bc-c522-45f3-b1a7-d07dea7c6c25" providerId="ADAL" clId="{34709E65-5DDE-4FDE-9154-EB06CC83569E}" dt="2025-09-19T14:22:33.863" v="3494" actId="164"/>
          <ac:spMkLst>
            <pc:docMk/>
            <pc:sldMk cId="1557768655" sldId="284"/>
            <ac:spMk id="111" creationId="{059AA4DE-C30B-7700-D6FA-CBA2A1BB216E}"/>
          </ac:spMkLst>
        </pc:spChg>
        <pc:spChg chg="mod">
          <ac:chgData name="Ghosh, Pritam (UT-ITC)" userId="cd6f80bc-c522-45f3-b1a7-d07dea7c6c25" providerId="ADAL" clId="{34709E65-5DDE-4FDE-9154-EB06CC83569E}" dt="2025-09-19T14:23:05.314" v="3498" actId="164"/>
          <ac:spMkLst>
            <pc:docMk/>
            <pc:sldMk cId="1557768655" sldId="284"/>
            <ac:spMk id="112" creationId="{1800366A-6DC4-D990-F169-136773942397}"/>
          </ac:spMkLst>
        </pc:spChg>
        <pc:spChg chg="mod">
          <ac:chgData name="Ghosh, Pritam (UT-ITC)" userId="cd6f80bc-c522-45f3-b1a7-d07dea7c6c25" providerId="ADAL" clId="{34709E65-5DDE-4FDE-9154-EB06CC83569E}" dt="2025-09-19T14:21:48.449" v="3486" actId="164"/>
          <ac:spMkLst>
            <pc:docMk/>
            <pc:sldMk cId="1557768655" sldId="284"/>
            <ac:spMk id="113" creationId="{7594F724-1DFF-8529-167D-70F1DAF7EF72}"/>
          </ac:spMkLst>
        </pc:spChg>
        <pc:spChg chg="mod">
          <ac:chgData name="Ghosh, Pritam (UT-ITC)" userId="cd6f80bc-c522-45f3-b1a7-d07dea7c6c25" providerId="ADAL" clId="{34709E65-5DDE-4FDE-9154-EB06CC83569E}" dt="2025-09-19T14:22:08.278" v="3490" actId="164"/>
          <ac:spMkLst>
            <pc:docMk/>
            <pc:sldMk cId="1557768655" sldId="284"/>
            <ac:spMk id="114" creationId="{35AF8215-3714-B915-ACF7-0F635EA9BE65}"/>
          </ac:spMkLst>
        </pc:spChg>
        <pc:spChg chg="mod">
          <ac:chgData name="Ghosh, Pritam (UT-ITC)" userId="cd6f80bc-c522-45f3-b1a7-d07dea7c6c25" providerId="ADAL" clId="{34709E65-5DDE-4FDE-9154-EB06CC83569E}" dt="2025-09-19T14:23:11.784" v="3499" actId="164"/>
          <ac:spMkLst>
            <pc:docMk/>
            <pc:sldMk cId="1557768655" sldId="284"/>
            <ac:spMk id="115" creationId="{32F267F6-9CD0-7F5C-091A-99345E8A6455}"/>
          </ac:spMkLst>
        </pc:spChg>
        <pc:spChg chg="mod">
          <ac:chgData name="Ghosh, Pritam (UT-ITC)" userId="cd6f80bc-c522-45f3-b1a7-d07dea7c6c25" providerId="ADAL" clId="{34709E65-5DDE-4FDE-9154-EB06CC83569E}" dt="2025-09-19T14:22:14.124" v="3491" actId="164"/>
          <ac:spMkLst>
            <pc:docMk/>
            <pc:sldMk cId="1557768655" sldId="284"/>
            <ac:spMk id="118" creationId="{BD88C672-FD60-9672-DBED-8159996C35BB}"/>
          </ac:spMkLst>
        </pc:spChg>
        <pc:spChg chg="mod topLvl">
          <ac:chgData name="Ghosh, Pritam (UT-ITC)" userId="cd6f80bc-c522-45f3-b1a7-d07dea7c6c25" providerId="ADAL" clId="{34709E65-5DDE-4FDE-9154-EB06CC83569E}" dt="2025-09-19T14:21:54.113" v="3487" actId="164"/>
          <ac:spMkLst>
            <pc:docMk/>
            <pc:sldMk cId="1557768655" sldId="284"/>
            <ac:spMk id="121" creationId="{38C1DDBB-65D5-6084-4570-3D1F0E4CA3F0}"/>
          </ac:spMkLst>
        </pc:spChg>
        <pc:spChg chg="mod">
          <ac:chgData name="Ghosh, Pritam (UT-ITC)" userId="cd6f80bc-c522-45f3-b1a7-d07dea7c6c25" providerId="ADAL" clId="{34709E65-5DDE-4FDE-9154-EB06CC83569E}" dt="2025-09-19T14:22:20.826" v="3492" actId="164"/>
          <ac:spMkLst>
            <pc:docMk/>
            <pc:sldMk cId="1557768655" sldId="284"/>
            <ac:spMk id="123" creationId="{BC3853C0-E6BF-8C0B-C864-C6F51EBFF87E}"/>
          </ac:spMkLst>
        </pc:spChg>
        <pc:spChg chg="mod">
          <ac:chgData name="Ghosh, Pritam (UT-ITC)" userId="cd6f80bc-c522-45f3-b1a7-d07dea7c6c25" providerId="ADAL" clId="{34709E65-5DDE-4FDE-9154-EB06CC83569E}" dt="2025-09-19T14:22:20.826" v="3492" actId="164"/>
          <ac:spMkLst>
            <pc:docMk/>
            <pc:sldMk cId="1557768655" sldId="284"/>
            <ac:spMk id="124" creationId="{FFE00FC5-648B-E02C-016C-99ABF402596C}"/>
          </ac:spMkLst>
        </pc:spChg>
        <pc:spChg chg="mod">
          <ac:chgData name="Ghosh, Pritam (UT-ITC)" userId="cd6f80bc-c522-45f3-b1a7-d07dea7c6c25" providerId="ADAL" clId="{34709E65-5DDE-4FDE-9154-EB06CC83569E}" dt="2025-09-19T14:22:27.531" v="3493" actId="164"/>
          <ac:spMkLst>
            <pc:docMk/>
            <pc:sldMk cId="1557768655" sldId="284"/>
            <ac:spMk id="126" creationId="{6276CD69-F2FA-9EFA-CE98-CD6477CD6C33}"/>
          </ac:spMkLst>
        </pc:spChg>
        <pc:spChg chg="mod">
          <ac:chgData name="Ghosh, Pritam (UT-ITC)" userId="cd6f80bc-c522-45f3-b1a7-d07dea7c6c25" providerId="ADAL" clId="{34709E65-5DDE-4FDE-9154-EB06CC83569E}" dt="2025-09-19T14:22:27.531" v="3493" actId="164"/>
          <ac:spMkLst>
            <pc:docMk/>
            <pc:sldMk cId="1557768655" sldId="284"/>
            <ac:spMk id="128" creationId="{0108E5D8-4820-D399-2D55-D30C515B0A0C}"/>
          </ac:spMkLst>
        </pc:spChg>
        <pc:spChg chg="mod">
          <ac:chgData name="Ghosh, Pritam (UT-ITC)" userId="cd6f80bc-c522-45f3-b1a7-d07dea7c6c25" providerId="ADAL" clId="{34709E65-5DDE-4FDE-9154-EB06CC83569E}" dt="2025-09-19T14:22:14.124" v="3491" actId="164"/>
          <ac:spMkLst>
            <pc:docMk/>
            <pc:sldMk cId="1557768655" sldId="284"/>
            <ac:spMk id="129" creationId="{5337BB36-4FF2-EC22-A731-EAED3E106845}"/>
          </ac:spMkLst>
        </pc:spChg>
        <pc:spChg chg="mod topLvl">
          <ac:chgData name="Ghosh, Pritam (UT-ITC)" userId="cd6f80bc-c522-45f3-b1a7-d07dea7c6c25" providerId="ADAL" clId="{34709E65-5DDE-4FDE-9154-EB06CC83569E}" dt="2025-09-19T14:22:40.059" v="3495" actId="164"/>
          <ac:spMkLst>
            <pc:docMk/>
            <pc:sldMk cId="1557768655" sldId="284"/>
            <ac:spMk id="130" creationId="{EB5A383A-E744-965F-EB31-12020DEFED96}"/>
          </ac:spMkLst>
        </pc:spChg>
        <pc:grpChg chg="add mod">
          <ac:chgData name="Ghosh, Pritam (UT-ITC)" userId="cd6f80bc-c522-45f3-b1a7-d07dea7c6c25" providerId="ADAL" clId="{34709E65-5DDE-4FDE-9154-EB06CC83569E}" dt="2025-09-19T14:21:40.241" v="3484" actId="164"/>
          <ac:grpSpMkLst>
            <pc:docMk/>
            <pc:sldMk cId="1557768655" sldId="284"/>
            <ac:grpSpMk id="11" creationId="{41CF8A55-3416-2E35-235E-43D95A4E14E7}"/>
          </ac:grpSpMkLst>
        </pc:grpChg>
        <pc:grpChg chg="add mod">
          <ac:chgData name="Ghosh, Pritam (UT-ITC)" userId="cd6f80bc-c522-45f3-b1a7-d07dea7c6c25" providerId="ADAL" clId="{34709E65-5DDE-4FDE-9154-EB06CC83569E}" dt="2025-09-19T14:21:44.539" v="3485" actId="164"/>
          <ac:grpSpMkLst>
            <pc:docMk/>
            <pc:sldMk cId="1557768655" sldId="284"/>
            <ac:grpSpMk id="12" creationId="{A9DEBF05-49BA-A706-0838-C34C4F81A85C}"/>
          </ac:grpSpMkLst>
        </pc:grpChg>
        <pc:grpChg chg="add mod">
          <ac:chgData name="Ghosh, Pritam (UT-ITC)" userId="cd6f80bc-c522-45f3-b1a7-d07dea7c6c25" providerId="ADAL" clId="{34709E65-5DDE-4FDE-9154-EB06CC83569E}" dt="2025-09-19T14:21:48.449" v="3486" actId="164"/>
          <ac:grpSpMkLst>
            <pc:docMk/>
            <pc:sldMk cId="1557768655" sldId="284"/>
            <ac:grpSpMk id="13" creationId="{FFE00142-7E8B-7DB8-9D08-2FDB02B61FE6}"/>
          </ac:grpSpMkLst>
        </pc:grpChg>
        <pc:grpChg chg="add mod">
          <ac:chgData name="Ghosh, Pritam (UT-ITC)" userId="cd6f80bc-c522-45f3-b1a7-d07dea7c6c25" providerId="ADAL" clId="{34709E65-5DDE-4FDE-9154-EB06CC83569E}" dt="2025-09-19T14:21:54.113" v="3487" actId="164"/>
          <ac:grpSpMkLst>
            <pc:docMk/>
            <pc:sldMk cId="1557768655" sldId="284"/>
            <ac:grpSpMk id="14" creationId="{5368CD26-37CF-C44C-9F9E-254610F423AC}"/>
          </ac:grpSpMkLst>
        </pc:grpChg>
        <pc:grpChg chg="add mod">
          <ac:chgData name="Ghosh, Pritam (UT-ITC)" userId="cd6f80bc-c522-45f3-b1a7-d07dea7c6c25" providerId="ADAL" clId="{34709E65-5DDE-4FDE-9154-EB06CC83569E}" dt="2025-09-19T14:21:59.128" v="3488" actId="164"/>
          <ac:grpSpMkLst>
            <pc:docMk/>
            <pc:sldMk cId="1557768655" sldId="284"/>
            <ac:grpSpMk id="15" creationId="{568952B4-F9BB-820D-81DF-CABBE96E6F4B}"/>
          </ac:grpSpMkLst>
        </pc:grpChg>
        <pc:grpChg chg="add mod">
          <ac:chgData name="Ghosh, Pritam (UT-ITC)" userId="cd6f80bc-c522-45f3-b1a7-d07dea7c6c25" providerId="ADAL" clId="{34709E65-5DDE-4FDE-9154-EB06CC83569E}" dt="2025-09-19T14:22:03.154" v="3489" actId="164"/>
          <ac:grpSpMkLst>
            <pc:docMk/>
            <pc:sldMk cId="1557768655" sldId="284"/>
            <ac:grpSpMk id="16" creationId="{C72723E1-DC8B-95FB-6481-4A686857C73B}"/>
          </ac:grpSpMkLst>
        </pc:grpChg>
        <pc:grpChg chg="add mod">
          <ac:chgData name="Ghosh, Pritam (UT-ITC)" userId="cd6f80bc-c522-45f3-b1a7-d07dea7c6c25" providerId="ADAL" clId="{34709E65-5DDE-4FDE-9154-EB06CC83569E}" dt="2025-09-19T14:22:08.278" v="3490" actId="164"/>
          <ac:grpSpMkLst>
            <pc:docMk/>
            <pc:sldMk cId="1557768655" sldId="284"/>
            <ac:grpSpMk id="17" creationId="{26C197F9-0BD6-E63E-2511-7AEFCB5CC28B}"/>
          </ac:grpSpMkLst>
        </pc:grpChg>
        <pc:grpChg chg="add mod">
          <ac:chgData name="Ghosh, Pritam (UT-ITC)" userId="cd6f80bc-c522-45f3-b1a7-d07dea7c6c25" providerId="ADAL" clId="{34709E65-5DDE-4FDE-9154-EB06CC83569E}" dt="2025-09-19T14:22:14.124" v="3491" actId="164"/>
          <ac:grpSpMkLst>
            <pc:docMk/>
            <pc:sldMk cId="1557768655" sldId="284"/>
            <ac:grpSpMk id="18" creationId="{7F81200F-6DFD-2520-BD1F-07585474947B}"/>
          </ac:grpSpMkLst>
        </pc:grpChg>
        <pc:grpChg chg="add mod">
          <ac:chgData name="Ghosh, Pritam (UT-ITC)" userId="cd6f80bc-c522-45f3-b1a7-d07dea7c6c25" providerId="ADAL" clId="{34709E65-5DDE-4FDE-9154-EB06CC83569E}" dt="2025-09-19T14:22:20.826" v="3492" actId="164"/>
          <ac:grpSpMkLst>
            <pc:docMk/>
            <pc:sldMk cId="1557768655" sldId="284"/>
            <ac:grpSpMk id="19" creationId="{A7B6BA01-D63E-0DC5-6B27-3082F48DF5E1}"/>
          </ac:grpSpMkLst>
        </pc:grpChg>
        <pc:grpChg chg="add mod">
          <ac:chgData name="Ghosh, Pritam (UT-ITC)" userId="cd6f80bc-c522-45f3-b1a7-d07dea7c6c25" providerId="ADAL" clId="{34709E65-5DDE-4FDE-9154-EB06CC83569E}" dt="2025-09-19T14:22:27.531" v="3493" actId="164"/>
          <ac:grpSpMkLst>
            <pc:docMk/>
            <pc:sldMk cId="1557768655" sldId="284"/>
            <ac:grpSpMk id="20" creationId="{AED0B58A-450D-9A48-8B75-76FB8B74904D}"/>
          </ac:grpSpMkLst>
        </pc:grpChg>
        <pc:grpChg chg="add mod">
          <ac:chgData name="Ghosh, Pritam (UT-ITC)" userId="cd6f80bc-c522-45f3-b1a7-d07dea7c6c25" providerId="ADAL" clId="{34709E65-5DDE-4FDE-9154-EB06CC83569E}" dt="2025-09-19T14:22:33.863" v="3494" actId="164"/>
          <ac:grpSpMkLst>
            <pc:docMk/>
            <pc:sldMk cId="1557768655" sldId="284"/>
            <ac:grpSpMk id="21" creationId="{05177FF1-7BE7-F615-6BE2-380352C4158C}"/>
          </ac:grpSpMkLst>
        </pc:grpChg>
        <pc:grpChg chg="add mod">
          <ac:chgData name="Ghosh, Pritam (UT-ITC)" userId="cd6f80bc-c522-45f3-b1a7-d07dea7c6c25" providerId="ADAL" clId="{34709E65-5DDE-4FDE-9154-EB06CC83569E}" dt="2025-09-19T14:22:40.059" v="3495" actId="164"/>
          <ac:grpSpMkLst>
            <pc:docMk/>
            <pc:sldMk cId="1557768655" sldId="284"/>
            <ac:grpSpMk id="22" creationId="{041C40FC-AD9F-3846-E098-7A51DF319134}"/>
          </ac:grpSpMkLst>
        </pc:grpChg>
        <pc:grpChg chg="add mod">
          <ac:chgData name="Ghosh, Pritam (UT-ITC)" userId="cd6f80bc-c522-45f3-b1a7-d07dea7c6c25" providerId="ADAL" clId="{34709E65-5DDE-4FDE-9154-EB06CC83569E}" dt="2025-09-19T14:22:47.611" v="3496" actId="164"/>
          <ac:grpSpMkLst>
            <pc:docMk/>
            <pc:sldMk cId="1557768655" sldId="284"/>
            <ac:grpSpMk id="23" creationId="{2732B3C5-99E8-EB95-F6EF-9B69ACF76615}"/>
          </ac:grpSpMkLst>
        </pc:grpChg>
        <pc:grpChg chg="add mod">
          <ac:chgData name="Ghosh, Pritam (UT-ITC)" userId="cd6f80bc-c522-45f3-b1a7-d07dea7c6c25" providerId="ADAL" clId="{34709E65-5DDE-4FDE-9154-EB06CC83569E}" dt="2025-09-19T14:22:53.876" v="3497" actId="164"/>
          <ac:grpSpMkLst>
            <pc:docMk/>
            <pc:sldMk cId="1557768655" sldId="284"/>
            <ac:grpSpMk id="24" creationId="{B32A8FC8-4B13-FA75-8469-F40D0D2C29EC}"/>
          </ac:grpSpMkLst>
        </pc:grpChg>
        <pc:grpChg chg="add mod">
          <ac:chgData name="Ghosh, Pritam (UT-ITC)" userId="cd6f80bc-c522-45f3-b1a7-d07dea7c6c25" providerId="ADAL" clId="{34709E65-5DDE-4FDE-9154-EB06CC83569E}" dt="2025-09-19T14:23:05.314" v="3498" actId="164"/>
          <ac:grpSpMkLst>
            <pc:docMk/>
            <pc:sldMk cId="1557768655" sldId="284"/>
            <ac:grpSpMk id="25" creationId="{302349BD-D0DB-A09F-5A4A-19BB3622FAD3}"/>
          </ac:grpSpMkLst>
        </pc:grpChg>
        <pc:grpChg chg="add mod">
          <ac:chgData name="Ghosh, Pritam (UT-ITC)" userId="cd6f80bc-c522-45f3-b1a7-d07dea7c6c25" providerId="ADAL" clId="{34709E65-5DDE-4FDE-9154-EB06CC83569E}" dt="2025-09-19T14:23:11.784" v="3499" actId="164"/>
          <ac:grpSpMkLst>
            <pc:docMk/>
            <pc:sldMk cId="1557768655" sldId="284"/>
            <ac:grpSpMk id="26" creationId="{415576F4-7B43-8376-7DBC-CF60FBF5002D}"/>
          </ac:grpSpMkLst>
        </pc:grpChg>
        <pc:picChg chg="mod">
          <ac:chgData name="Ghosh, Pritam (UT-ITC)" userId="cd6f80bc-c522-45f3-b1a7-d07dea7c6c25" providerId="ADAL" clId="{34709E65-5DDE-4FDE-9154-EB06CC83569E}" dt="2025-09-19T14:22:33.863" v="3494" actId="164"/>
          <ac:picMkLst>
            <pc:docMk/>
            <pc:sldMk cId="1557768655" sldId="284"/>
            <ac:picMk id="2" creationId="{CEB8785E-9743-9611-024B-722F145FC695}"/>
          </ac:picMkLst>
        </pc:picChg>
        <pc:picChg chg="add mod">
          <ac:chgData name="Ghosh, Pritam (UT-ITC)" userId="cd6f80bc-c522-45f3-b1a7-d07dea7c6c25" providerId="ADAL" clId="{34709E65-5DDE-4FDE-9154-EB06CC83569E}" dt="2025-09-19T14:23:11.784" v="3499" actId="164"/>
          <ac:picMkLst>
            <pc:docMk/>
            <pc:sldMk cId="1557768655" sldId="284"/>
            <ac:picMk id="3" creationId="{0EC2375E-1575-5A30-CA86-3E7CDD1A023E}"/>
          </ac:picMkLst>
        </pc:picChg>
        <pc:picChg chg="mod">
          <ac:chgData name="Ghosh, Pritam (UT-ITC)" userId="cd6f80bc-c522-45f3-b1a7-d07dea7c6c25" providerId="ADAL" clId="{34709E65-5DDE-4FDE-9154-EB06CC83569E}" dt="2025-09-19T14:22:47.611" v="3496" actId="164"/>
          <ac:picMkLst>
            <pc:docMk/>
            <pc:sldMk cId="1557768655" sldId="284"/>
            <ac:picMk id="4" creationId="{A43A61D8-0998-FE72-817F-E12889634D44}"/>
          </ac:picMkLst>
        </pc:picChg>
        <pc:picChg chg="mod">
          <ac:chgData name="Ghosh, Pritam (UT-ITC)" userId="cd6f80bc-c522-45f3-b1a7-d07dea7c6c25" providerId="ADAL" clId="{34709E65-5DDE-4FDE-9154-EB06CC83569E}" dt="2025-09-19T14:22:53.876" v="3497" actId="164"/>
          <ac:picMkLst>
            <pc:docMk/>
            <pc:sldMk cId="1557768655" sldId="284"/>
            <ac:picMk id="5" creationId="{2D39B426-CC21-334F-CAD7-0CD727E0F47D}"/>
          </ac:picMkLst>
        </pc:picChg>
        <pc:picChg chg="mod">
          <ac:chgData name="Ghosh, Pritam (UT-ITC)" userId="cd6f80bc-c522-45f3-b1a7-d07dea7c6c25" providerId="ADAL" clId="{34709E65-5DDE-4FDE-9154-EB06CC83569E}" dt="2025-09-19T14:23:05.314" v="3498" actId="164"/>
          <ac:picMkLst>
            <pc:docMk/>
            <pc:sldMk cId="1557768655" sldId="284"/>
            <ac:picMk id="6" creationId="{F9870E30-F2BD-BFDE-B87B-3DAB6F9461EC}"/>
          </ac:picMkLst>
        </pc:picChg>
        <pc:picChg chg="mod">
          <ac:chgData name="Ghosh, Pritam (UT-ITC)" userId="cd6f80bc-c522-45f3-b1a7-d07dea7c6c25" providerId="ADAL" clId="{34709E65-5DDE-4FDE-9154-EB06CC83569E}" dt="2025-09-19T14:23:11.784" v="3499" actId="164"/>
          <ac:picMkLst>
            <pc:docMk/>
            <pc:sldMk cId="1557768655" sldId="284"/>
            <ac:picMk id="7" creationId="{65C9E314-EB99-A36B-4C83-5A10E0C2D86C}"/>
          </ac:picMkLst>
        </pc:picChg>
        <pc:picChg chg="mod">
          <ac:chgData name="Ghosh, Pritam (UT-ITC)" userId="cd6f80bc-c522-45f3-b1a7-d07dea7c6c25" providerId="ADAL" clId="{34709E65-5DDE-4FDE-9154-EB06CC83569E}" dt="2025-09-19T14:21:44.539" v="3485" actId="164"/>
          <ac:picMkLst>
            <pc:docMk/>
            <pc:sldMk cId="1557768655" sldId="284"/>
            <ac:picMk id="8" creationId="{2BD90705-3D40-36B4-40C4-9413148C4110}"/>
          </ac:picMkLst>
        </pc:picChg>
        <pc:picChg chg="mod">
          <ac:chgData name="Ghosh, Pritam (UT-ITC)" userId="cd6f80bc-c522-45f3-b1a7-d07dea7c6c25" providerId="ADAL" clId="{34709E65-5DDE-4FDE-9154-EB06CC83569E}" dt="2025-09-19T14:21:48.449" v="3486" actId="164"/>
          <ac:picMkLst>
            <pc:docMk/>
            <pc:sldMk cId="1557768655" sldId="284"/>
            <ac:picMk id="9" creationId="{D221577B-5B17-93CF-2609-4ED7EC95F8AA}"/>
          </ac:picMkLst>
        </pc:picChg>
        <pc:picChg chg="mod">
          <ac:chgData name="Ghosh, Pritam (UT-ITC)" userId="cd6f80bc-c522-45f3-b1a7-d07dea7c6c25" providerId="ADAL" clId="{34709E65-5DDE-4FDE-9154-EB06CC83569E}" dt="2025-09-19T14:21:54.113" v="3487" actId="164"/>
          <ac:picMkLst>
            <pc:docMk/>
            <pc:sldMk cId="1557768655" sldId="284"/>
            <ac:picMk id="10" creationId="{C1D115FC-F52B-72AE-15B6-7745F3856708}"/>
          </ac:picMkLst>
        </pc:picChg>
        <pc:picChg chg="mod">
          <ac:chgData name="Ghosh, Pritam (UT-ITC)" userId="cd6f80bc-c522-45f3-b1a7-d07dea7c6c25" providerId="ADAL" clId="{34709E65-5DDE-4FDE-9154-EB06CC83569E}" dt="2025-09-19T14:21:40.241" v="3484" actId="164"/>
          <ac:picMkLst>
            <pc:docMk/>
            <pc:sldMk cId="1557768655" sldId="284"/>
            <ac:picMk id="34" creationId="{4DC6041E-61E5-10D6-47D3-464934D2B378}"/>
          </ac:picMkLst>
        </pc:picChg>
        <pc:picChg chg="mod">
          <ac:chgData name="Ghosh, Pritam (UT-ITC)" userId="cd6f80bc-c522-45f3-b1a7-d07dea7c6c25" providerId="ADAL" clId="{34709E65-5DDE-4FDE-9154-EB06CC83569E}" dt="2025-09-19T14:21:44.539" v="3485" actId="164"/>
          <ac:picMkLst>
            <pc:docMk/>
            <pc:sldMk cId="1557768655" sldId="284"/>
            <ac:picMk id="40" creationId="{F8306B69-A23B-0228-901D-A35B4CADBDBB}"/>
          </ac:picMkLst>
        </pc:picChg>
        <pc:picChg chg="mod">
          <ac:chgData name="Ghosh, Pritam (UT-ITC)" userId="cd6f80bc-c522-45f3-b1a7-d07dea7c6c25" providerId="ADAL" clId="{34709E65-5DDE-4FDE-9154-EB06CC83569E}" dt="2025-09-19T14:22:53.876" v="3497" actId="164"/>
          <ac:picMkLst>
            <pc:docMk/>
            <pc:sldMk cId="1557768655" sldId="284"/>
            <ac:picMk id="45" creationId="{973A0416-2280-D28D-A2C7-459517807D4C}"/>
          </ac:picMkLst>
        </pc:picChg>
        <pc:picChg chg="mod topLvl">
          <ac:chgData name="Ghosh, Pritam (UT-ITC)" userId="cd6f80bc-c522-45f3-b1a7-d07dea7c6c25" providerId="ADAL" clId="{34709E65-5DDE-4FDE-9154-EB06CC83569E}" dt="2025-09-19T14:21:48.449" v="3486" actId="164"/>
          <ac:picMkLst>
            <pc:docMk/>
            <pc:sldMk cId="1557768655" sldId="284"/>
            <ac:picMk id="46" creationId="{93352313-D729-6C18-FD30-CC88D699A36E}"/>
          </ac:picMkLst>
        </pc:picChg>
        <pc:picChg chg="mod">
          <ac:chgData name="Ghosh, Pritam (UT-ITC)" userId="cd6f80bc-c522-45f3-b1a7-d07dea7c6c25" providerId="ADAL" clId="{34709E65-5DDE-4FDE-9154-EB06CC83569E}" dt="2025-09-19T14:21:54.113" v="3487" actId="164"/>
          <ac:picMkLst>
            <pc:docMk/>
            <pc:sldMk cId="1557768655" sldId="284"/>
            <ac:picMk id="52" creationId="{FD5F81F4-914A-90A6-21AA-FE76CB357A2C}"/>
          </ac:picMkLst>
        </pc:picChg>
        <pc:picChg chg="mod">
          <ac:chgData name="Ghosh, Pritam (UT-ITC)" userId="cd6f80bc-c522-45f3-b1a7-d07dea7c6c25" providerId="ADAL" clId="{34709E65-5DDE-4FDE-9154-EB06CC83569E}" dt="2025-09-19T14:22:47.611" v="3496" actId="164"/>
          <ac:picMkLst>
            <pc:docMk/>
            <pc:sldMk cId="1557768655" sldId="284"/>
            <ac:picMk id="55" creationId="{B0B99F43-2B50-54E6-DD35-1C6E7E2B49DE}"/>
          </ac:picMkLst>
        </pc:picChg>
        <pc:picChg chg="mod">
          <ac:chgData name="Ghosh, Pritam (UT-ITC)" userId="cd6f80bc-c522-45f3-b1a7-d07dea7c6c25" providerId="ADAL" clId="{34709E65-5DDE-4FDE-9154-EB06CC83569E}" dt="2025-09-19T14:21:59.128" v="3488" actId="164"/>
          <ac:picMkLst>
            <pc:docMk/>
            <pc:sldMk cId="1557768655" sldId="284"/>
            <ac:picMk id="58" creationId="{F6668D50-CB90-D9D5-D6DE-2CC6FF5096D2}"/>
          </ac:picMkLst>
        </pc:picChg>
        <pc:picChg chg="mod">
          <ac:chgData name="Ghosh, Pritam (UT-ITC)" userId="cd6f80bc-c522-45f3-b1a7-d07dea7c6c25" providerId="ADAL" clId="{34709E65-5DDE-4FDE-9154-EB06CC83569E}" dt="2025-09-19T14:22:03.154" v="3489" actId="164"/>
          <ac:picMkLst>
            <pc:docMk/>
            <pc:sldMk cId="1557768655" sldId="284"/>
            <ac:picMk id="63" creationId="{4221CA7A-F86F-0004-5B3B-2B601BB81916}"/>
          </ac:picMkLst>
        </pc:picChg>
        <pc:picChg chg="mod">
          <ac:chgData name="Ghosh, Pritam (UT-ITC)" userId="cd6f80bc-c522-45f3-b1a7-d07dea7c6c25" providerId="ADAL" clId="{34709E65-5DDE-4FDE-9154-EB06CC83569E}" dt="2025-09-19T14:23:05.314" v="3498" actId="164"/>
          <ac:picMkLst>
            <pc:docMk/>
            <pc:sldMk cId="1557768655" sldId="284"/>
            <ac:picMk id="65" creationId="{B2F97CFF-FF43-BD5F-6B64-C335C0406E78}"/>
          </ac:picMkLst>
        </pc:picChg>
        <pc:picChg chg="mod">
          <ac:chgData name="Ghosh, Pritam (UT-ITC)" userId="cd6f80bc-c522-45f3-b1a7-d07dea7c6c25" providerId="ADAL" clId="{34709E65-5DDE-4FDE-9154-EB06CC83569E}" dt="2025-09-19T14:22:08.278" v="3490" actId="164"/>
          <ac:picMkLst>
            <pc:docMk/>
            <pc:sldMk cId="1557768655" sldId="284"/>
            <ac:picMk id="67" creationId="{2660C391-4EA7-425B-363E-2BCE35A099AA}"/>
          </ac:picMkLst>
        </pc:picChg>
        <pc:picChg chg="mod">
          <ac:chgData name="Ghosh, Pritam (UT-ITC)" userId="cd6f80bc-c522-45f3-b1a7-d07dea7c6c25" providerId="ADAL" clId="{34709E65-5DDE-4FDE-9154-EB06CC83569E}" dt="2025-09-19T14:23:11.784" v="3499" actId="164"/>
          <ac:picMkLst>
            <pc:docMk/>
            <pc:sldMk cId="1557768655" sldId="284"/>
            <ac:picMk id="72" creationId="{B613615B-BF5F-44E8-4DB5-F73D5101760E}"/>
          </ac:picMkLst>
        </pc:picChg>
        <pc:picChg chg="mod">
          <ac:chgData name="Ghosh, Pritam (UT-ITC)" userId="cd6f80bc-c522-45f3-b1a7-d07dea7c6c25" providerId="ADAL" clId="{34709E65-5DDE-4FDE-9154-EB06CC83569E}" dt="2025-09-19T14:22:14.124" v="3491" actId="164"/>
          <ac:picMkLst>
            <pc:docMk/>
            <pc:sldMk cId="1557768655" sldId="284"/>
            <ac:picMk id="73" creationId="{51B4935C-31F0-0610-DAAA-3B0936816019}"/>
          </ac:picMkLst>
        </pc:picChg>
        <pc:picChg chg="mod">
          <ac:chgData name="Ghosh, Pritam (UT-ITC)" userId="cd6f80bc-c522-45f3-b1a7-d07dea7c6c25" providerId="ADAL" clId="{34709E65-5DDE-4FDE-9154-EB06CC83569E}" dt="2025-09-19T14:22:33.863" v="3494" actId="164"/>
          <ac:picMkLst>
            <pc:docMk/>
            <pc:sldMk cId="1557768655" sldId="284"/>
            <ac:picMk id="78" creationId="{877744D7-14BD-2F64-B0C4-20402700740F}"/>
          </ac:picMkLst>
        </pc:picChg>
        <pc:picChg chg="add del mod">
          <ac:chgData name="Ghosh, Pritam (UT-ITC)" userId="cd6f80bc-c522-45f3-b1a7-d07dea7c6c25" providerId="ADAL" clId="{34709E65-5DDE-4FDE-9154-EB06CC83569E}" dt="2025-09-19T14:22:40.059" v="3495" actId="164"/>
          <ac:picMkLst>
            <pc:docMk/>
            <pc:sldMk cId="1557768655" sldId="284"/>
            <ac:picMk id="82" creationId="{CAC80348-6571-B51E-9F96-94ACF983944E}"/>
          </ac:picMkLst>
        </pc:picChg>
        <pc:picChg chg="mod">
          <ac:chgData name="Ghosh, Pritam (UT-ITC)" userId="cd6f80bc-c522-45f3-b1a7-d07dea7c6c25" providerId="ADAL" clId="{34709E65-5DDE-4FDE-9154-EB06CC83569E}" dt="2025-09-19T14:22:27.531" v="3493" actId="164"/>
          <ac:picMkLst>
            <pc:docMk/>
            <pc:sldMk cId="1557768655" sldId="284"/>
            <ac:picMk id="83" creationId="{2506F305-C104-E151-FFD3-6B2B0A40AB0B}"/>
          </ac:picMkLst>
        </pc:picChg>
        <pc:picChg chg="mod">
          <ac:chgData name="Ghosh, Pritam (UT-ITC)" userId="cd6f80bc-c522-45f3-b1a7-d07dea7c6c25" providerId="ADAL" clId="{34709E65-5DDE-4FDE-9154-EB06CC83569E}" dt="2025-09-19T14:22:40.059" v="3495" actId="164"/>
          <ac:picMkLst>
            <pc:docMk/>
            <pc:sldMk cId="1557768655" sldId="284"/>
            <ac:picMk id="86" creationId="{A41F13CE-AA72-749C-FF7E-61A3EF37E378}"/>
          </ac:picMkLst>
        </pc:picChg>
        <pc:picChg chg="mod">
          <ac:chgData name="Ghosh, Pritam (UT-ITC)" userId="cd6f80bc-c522-45f3-b1a7-d07dea7c6c25" providerId="ADAL" clId="{34709E65-5DDE-4FDE-9154-EB06CC83569E}" dt="2025-09-19T14:21:40.241" v="3484" actId="164"/>
          <ac:picMkLst>
            <pc:docMk/>
            <pc:sldMk cId="1557768655" sldId="284"/>
            <ac:picMk id="94" creationId="{82902CB3-AE9E-9F5D-0BF8-A34C8C68D6D5}"/>
          </ac:picMkLst>
        </pc:picChg>
        <pc:picChg chg="mod">
          <ac:chgData name="Ghosh, Pritam (UT-ITC)" userId="cd6f80bc-c522-45f3-b1a7-d07dea7c6c25" providerId="ADAL" clId="{34709E65-5DDE-4FDE-9154-EB06CC83569E}" dt="2025-09-19T14:21:59.128" v="3488" actId="164"/>
          <ac:picMkLst>
            <pc:docMk/>
            <pc:sldMk cId="1557768655" sldId="284"/>
            <ac:picMk id="116" creationId="{9CFF29A4-894A-CBA7-E887-A6DA0792B213}"/>
          </ac:picMkLst>
        </pc:picChg>
        <pc:picChg chg="mod">
          <ac:chgData name="Ghosh, Pritam (UT-ITC)" userId="cd6f80bc-c522-45f3-b1a7-d07dea7c6c25" providerId="ADAL" clId="{34709E65-5DDE-4FDE-9154-EB06CC83569E}" dt="2025-09-19T14:22:03.154" v="3489" actId="164"/>
          <ac:picMkLst>
            <pc:docMk/>
            <pc:sldMk cId="1557768655" sldId="284"/>
            <ac:picMk id="117" creationId="{CC0C5941-899D-745F-4E3E-62C7B481339A}"/>
          </ac:picMkLst>
        </pc:picChg>
        <pc:picChg chg="mod">
          <ac:chgData name="Ghosh, Pritam (UT-ITC)" userId="cd6f80bc-c522-45f3-b1a7-d07dea7c6c25" providerId="ADAL" clId="{34709E65-5DDE-4FDE-9154-EB06CC83569E}" dt="2025-09-19T14:22:08.278" v="3490" actId="164"/>
          <ac:picMkLst>
            <pc:docMk/>
            <pc:sldMk cId="1557768655" sldId="284"/>
            <ac:picMk id="119" creationId="{794BADF2-4B80-02DE-3ECC-6E2C4FF024EB}"/>
          </ac:picMkLst>
        </pc:picChg>
        <pc:picChg chg="mod">
          <ac:chgData name="Ghosh, Pritam (UT-ITC)" userId="cd6f80bc-c522-45f3-b1a7-d07dea7c6c25" providerId="ADAL" clId="{34709E65-5DDE-4FDE-9154-EB06CC83569E}" dt="2025-09-19T14:22:14.124" v="3491" actId="164"/>
          <ac:picMkLst>
            <pc:docMk/>
            <pc:sldMk cId="1557768655" sldId="284"/>
            <ac:picMk id="120" creationId="{795C96FE-EB64-9E85-19E8-43764EA95ACD}"/>
          </ac:picMkLst>
        </pc:picChg>
        <pc:picChg chg="mod">
          <ac:chgData name="Ghosh, Pritam (UT-ITC)" userId="cd6f80bc-c522-45f3-b1a7-d07dea7c6c25" providerId="ADAL" clId="{34709E65-5DDE-4FDE-9154-EB06CC83569E}" dt="2025-09-19T14:22:20.826" v="3492" actId="164"/>
          <ac:picMkLst>
            <pc:docMk/>
            <pc:sldMk cId="1557768655" sldId="284"/>
            <ac:picMk id="122" creationId="{AAF54116-9EF8-6538-F13C-8BF64B94F21F}"/>
          </ac:picMkLst>
        </pc:picChg>
        <pc:picChg chg="mod">
          <ac:chgData name="Ghosh, Pritam (UT-ITC)" userId="cd6f80bc-c522-45f3-b1a7-d07dea7c6c25" providerId="ADAL" clId="{34709E65-5DDE-4FDE-9154-EB06CC83569E}" dt="2025-09-19T14:22:20.826" v="3492" actId="164"/>
          <ac:picMkLst>
            <pc:docMk/>
            <pc:sldMk cId="1557768655" sldId="284"/>
            <ac:picMk id="125" creationId="{2B0D69CE-BABC-496B-1250-FB2D0DF423B0}"/>
          </ac:picMkLst>
        </pc:picChg>
        <pc:picChg chg="mod">
          <ac:chgData name="Ghosh, Pritam (UT-ITC)" userId="cd6f80bc-c522-45f3-b1a7-d07dea7c6c25" providerId="ADAL" clId="{34709E65-5DDE-4FDE-9154-EB06CC83569E}" dt="2025-09-19T14:22:27.531" v="3493" actId="164"/>
          <ac:picMkLst>
            <pc:docMk/>
            <pc:sldMk cId="1557768655" sldId="284"/>
            <ac:picMk id="127" creationId="{6AE8A1D9-4409-0B25-8E1C-B10DDB099DC2}"/>
          </ac:picMkLst>
        </pc:picChg>
      </pc:sldChg>
      <pc:sldChg chg="addSp delSp modSp mod">
        <pc:chgData name="Ghosh, Pritam (UT-ITC)" userId="cd6f80bc-c522-45f3-b1a7-d07dea7c6c25" providerId="ADAL" clId="{34709E65-5DDE-4FDE-9154-EB06CC83569E}" dt="2025-09-19T15:11:59.433" v="3658" actId="164"/>
        <pc:sldMkLst>
          <pc:docMk/>
          <pc:sldMk cId="1992272791" sldId="285"/>
        </pc:sldMkLst>
        <pc:spChg chg="mod">
          <ac:chgData name="Ghosh, Pritam (UT-ITC)" userId="cd6f80bc-c522-45f3-b1a7-d07dea7c6c25" providerId="ADAL" clId="{34709E65-5DDE-4FDE-9154-EB06CC83569E}" dt="2025-09-19T15:11:04.199" v="3651" actId="164"/>
          <ac:spMkLst>
            <pc:docMk/>
            <pc:sldMk cId="1992272791" sldId="285"/>
            <ac:spMk id="48" creationId="{417892E3-17CA-4FA4-FCEC-B9D0949F4881}"/>
          </ac:spMkLst>
        </pc:spChg>
        <pc:spChg chg="mod">
          <ac:chgData name="Ghosh, Pritam (UT-ITC)" userId="cd6f80bc-c522-45f3-b1a7-d07dea7c6c25" providerId="ADAL" clId="{34709E65-5DDE-4FDE-9154-EB06CC83569E}" dt="2025-09-19T15:11:04.199" v="3651" actId="164"/>
          <ac:spMkLst>
            <pc:docMk/>
            <pc:sldMk cId="1992272791" sldId="285"/>
            <ac:spMk id="49" creationId="{436F8B89-7BF1-D55B-B48C-CD843A29E703}"/>
          </ac:spMkLst>
        </pc:spChg>
        <pc:spChg chg="mod">
          <ac:chgData name="Ghosh, Pritam (UT-ITC)" userId="cd6f80bc-c522-45f3-b1a7-d07dea7c6c25" providerId="ADAL" clId="{34709E65-5DDE-4FDE-9154-EB06CC83569E}" dt="2025-09-19T15:11:48.072" v="3656" actId="164"/>
          <ac:spMkLst>
            <pc:docMk/>
            <pc:sldMk cId="1992272791" sldId="285"/>
            <ac:spMk id="55" creationId="{8957B047-2666-FD05-A5A7-178D250C359B}"/>
          </ac:spMkLst>
        </pc:spChg>
        <pc:spChg chg="mod topLvl">
          <ac:chgData name="Ghosh, Pritam (UT-ITC)" userId="cd6f80bc-c522-45f3-b1a7-d07dea7c6c25" providerId="ADAL" clId="{34709E65-5DDE-4FDE-9154-EB06CC83569E}" dt="2025-09-19T15:11:48.072" v="3656" actId="164"/>
          <ac:spMkLst>
            <pc:docMk/>
            <pc:sldMk cId="1992272791" sldId="285"/>
            <ac:spMk id="56" creationId="{C59C0DBF-2345-05A1-F8BB-10C51FE2951E}"/>
          </ac:spMkLst>
        </pc:spChg>
        <pc:spChg chg="mod">
          <ac:chgData name="Ghosh, Pritam (UT-ITC)" userId="cd6f80bc-c522-45f3-b1a7-d07dea7c6c25" providerId="ADAL" clId="{34709E65-5DDE-4FDE-9154-EB06CC83569E}" dt="2025-09-19T15:11:17.177" v="3652" actId="164"/>
          <ac:spMkLst>
            <pc:docMk/>
            <pc:sldMk cId="1992272791" sldId="285"/>
            <ac:spMk id="62" creationId="{048CB196-B138-717A-BE13-6B8BC7E768F3}"/>
          </ac:spMkLst>
        </pc:spChg>
        <pc:spChg chg="mod">
          <ac:chgData name="Ghosh, Pritam (UT-ITC)" userId="cd6f80bc-c522-45f3-b1a7-d07dea7c6c25" providerId="ADAL" clId="{34709E65-5DDE-4FDE-9154-EB06CC83569E}" dt="2025-09-19T15:11:17.177" v="3652" actId="164"/>
          <ac:spMkLst>
            <pc:docMk/>
            <pc:sldMk cId="1992272791" sldId="285"/>
            <ac:spMk id="63" creationId="{B199BA60-0B77-2A0D-A94C-C11AC8E3CCFA}"/>
          </ac:spMkLst>
        </pc:spChg>
        <pc:spChg chg="mod">
          <ac:chgData name="Ghosh, Pritam (UT-ITC)" userId="cd6f80bc-c522-45f3-b1a7-d07dea7c6c25" providerId="ADAL" clId="{34709E65-5DDE-4FDE-9154-EB06CC83569E}" dt="2025-09-19T15:11:04.199" v="3651" actId="164"/>
          <ac:spMkLst>
            <pc:docMk/>
            <pc:sldMk cId="1992272791" sldId="285"/>
            <ac:spMk id="82" creationId="{C85D9673-6E09-02A1-878C-94A8C015C243}"/>
          </ac:spMkLst>
        </pc:spChg>
        <pc:spChg chg="mod">
          <ac:chgData name="Ghosh, Pritam (UT-ITC)" userId="cd6f80bc-c522-45f3-b1a7-d07dea7c6c25" providerId="ADAL" clId="{34709E65-5DDE-4FDE-9154-EB06CC83569E}" dt="2025-09-19T07:35:12.269" v="328" actId="12789"/>
          <ac:spMkLst>
            <pc:docMk/>
            <pc:sldMk cId="1992272791" sldId="285"/>
            <ac:spMk id="86" creationId="{C0ACC1B2-7369-0AD5-9362-C186A9CFA364}"/>
          </ac:spMkLst>
        </pc:spChg>
        <pc:spChg chg="mod">
          <ac:chgData name="Ghosh, Pritam (UT-ITC)" userId="cd6f80bc-c522-45f3-b1a7-d07dea7c6c25" providerId="ADAL" clId="{34709E65-5DDE-4FDE-9154-EB06CC83569E}" dt="2025-09-19T15:11:48.072" v="3656" actId="164"/>
          <ac:spMkLst>
            <pc:docMk/>
            <pc:sldMk cId="1992272791" sldId="285"/>
            <ac:spMk id="87" creationId="{74C365F9-9D27-3527-0F0D-ACA9571308CD}"/>
          </ac:spMkLst>
        </pc:spChg>
        <pc:spChg chg="mod topLvl">
          <ac:chgData name="Ghosh, Pritam (UT-ITC)" userId="cd6f80bc-c522-45f3-b1a7-d07dea7c6c25" providerId="ADAL" clId="{34709E65-5DDE-4FDE-9154-EB06CC83569E}" dt="2025-09-19T15:11:53.965" v="3657" actId="164"/>
          <ac:spMkLst>
            <pc:docMk/>
            <pc:sldMk cId="1992272791" sldId="285"/>
            <ac:spMk id="97" creationId="{34D02E68-D8F2-04BC-DB1E-B8097BC9DE30}"/>
          </ac:spMkLst>
        </pc:spChg>
        <pc:spChg chg="mod">
          <ac:chgData name="Ghosh, Pritam (UT-ITC)" userId="cd6f80bc-c522-45f3-b1a7-d07dea7c6c25" providerId="ADAL" clId="{34709E65-5DDE-4FDE-9154-EB06CC83569E}" dt="2025-09-19T15:11:53.965" v="3657" actId="164"/>
          <ac:spMkLst>
            <pc:docMk/>
            <pc:sldMk cId="1992272791" sldId="285"/>
            <ac:spMk id="98" creationId="{CA402408-424B-D4BD-C312-434F906587E9}"/>
          </ac:spMkLst>
        </pc:spChg>
        <pc:spChg chg="mod">
          <ac:chgData name="Ghosh, Pritam (UT-ITC)" userId="cd6f80bc-c522-45f3-b1a7-d07dea7c6c25" providerId="ADAL" clId="{34709E65-5DDE-4FDE-9154-EB06CC83569E}" dt="2025-09-19T15:11:25.178" v="3653" actId="164"/>
          <ac:spMkLst>
            <pc:docMk/>
            <pc:sldMk cId="1992272791" sldId="285"/>
            <ac:spMk id="104" creationId="{0AA61823-D1CE-BFE1-F50E-9910D85B87ED}"/>
          </ac:spMkLst>
        </pc:spChg>
        <pc:spChg chg="mod topLvl">
          <ac:chgData name="Ghosh, Pritam (UT-ITC)" userId="cd6f80bc-c522-45f3-b1a7-d07dea7c6c25" providerId="ADAL" clId="{34709E65-5DDE-4FDE-9154-EB06CC83569E}" dt="2025-09-19T15:11:25.178" v="3653" actId="164"/>
          <ac:spMkLst>
            <pc:docMk/>
            <pc:sldMk cId="1992272791" sldId="285"/>
            <ac:spMk id="105" creationId="{2671C5C1-B124-7BCA-A283-9363AF80FF87}"/>
          </ac:spMkLst>
        </pc:spChg>
        <pc:spChg chg="mod">
          <ac:chgData name="Ghosh, Pritam (UT-ITC)" userId="cd6f80bc-c522-45f3-b1a7-d07dea7c6c25" providerId="ADAL" clId="{34709E65-5DDE-4FDE-9154-EB06CC83569E}" dt="2025-09-19T15:11:25.178" v="3653" actId="164"/>
          <ac:spMkLst>
            <pc:docMk/>
            <pc:sldMk cId="1992272791" sldId="285"/>
            <ac:spMk id="118" creationId="{F917D717-48FD-77DD-59B5-848C0A124658}"/>
          </ac:spMkLst>
        </pc:spChg>
        <pc:spChg chg="mod">
          <ac:chgData name="Ghosh, Pritam (UT-ITC)" userId="cd6f80bc-c522-45f3-b1a7-d07dea7c6c25" providerId="ADAL" clId="{34709E65-5DDE-4FDE-9154-EB06CC83569E}" dt="2025-09-19T15:11:53.965" v="3657" actId="164"/>
          <ac:spMkLst>
            <pc:docMk/>
            <pc:sldMk cId="1992272791" sldId="285"/>
            <ac:spMk id="119" creationId="{82612027-7CA2-D483-1644-90495FDDD1EB}"/>
          </ac:spMkLst>
        </pc:spChg>
        <pc:spChg chg="mod topLvl">
          <ac:chgData name="Ghosh, Pritam (UT-ITC)" userId="cd6f80bc-c522-45f3-b1a7-d07dea7c6c25" providerId="ADAL" clId="{34709E65-5DDE-4FDE-9154-EB06CC83569E}" dt="2025-09-19T15:11:59.433" v="3658" actId="164"/>
          <ac:spMkLst>
            <pc:docMk/>
            <pc:sldMk cId="1992272791" sldId="285"/>
            <ac:spMk id="129" creationId="{ACC5B9EC-ABA6-59C9-2321-063DD3397BF7}"/>
          </ac:spMkLst>
        </pc:spChg>
        <pc:spChg chg="mod">
          <ac:chgData name="Ghosh, Pritam (UT-ITC)" userId="cd6f80bc-c522-45f3-b1a7-d07dea7c6c25" providerId="ADAL" clId="{34709E65-5DDE-4FDE-9154-EB06CC83569E}" dt="2025-09-19T15:11:59.433" v="3658" actId="164"/>
          <ac:spMkLst>
            <pc:docMk/>
            <pc:sldMk cId="1992272791" sldId="285"/>
            <ac:spMk id="130" creationId="{F2DFBD6F-2C8F-0FFA-2F27-F91BB35579FF}"/>
          </ac:spMkLst>
        </pc:spChg>
        <pc:spChg chg="mod">
          <ac:chgData name="Ghosh, Pritam (UT-ITC)" userId="cd6f80bc-c522-45f3-b1a7-d07dea7c6c25" providerId="ADAL" clId="{34709E65-5DDE-4FDE-9154-EB06CC83569E}" dt="2025-09-19T15:11:31.500" v="3654" actId="164"/>
          <ac:spMkLst>
            <pc:docMk/>
            <pc:sldMk cId="1992272791" sldId="285"/>
            <ac:spMk id="136" creationId="{6AE18C24-12C9-5971-94B3-144137BE7676}"/>
          </ac:spMkLst>
        </pc:spChg>
        <pc:spChg chg="mod">
          <ac:chgData name="Ghosh, Pritam (UT-ITC)" userId="cd6f80bc-c522-45f3-b1a7-d07dea7c6c25" providerId="ADAL" clId="{34709E65-5DDE-4FDE-9154-EB06CC83569E}" dt="2025-09-19T15:11:31.500" v="3654" actId="164"/>
          <ac:spMkLst>
            <pc:docMk/>
            <pc:sldMk cId="1992272791" sldId="285"/>
            <ac:spMk id="137" creationId="{98537476-4608-7543-4097-7BFC04726FDC}"/>
          </ac:spMkLst>
        </pc:spChg>
        <pc:spChg chg="mod">
          <ac:chgData name="Ghosh, Pritam (UT-ITC)" userId="cd6f80bc-c522-45f3-b1a7-d07dea7c6c25" providerId="ADAL" clId="{34709E65-5DDE-4FDE-9154-EB06CC83569E}" dt="2025-09-19T15:11:31.500" v="3654" actId="164"/>
          <ac:spMkLst>
            <pc:docMk/>
            <pc:sldMk cId="1992272791" sldId="285"/>
            <ac:spMk id="150" creationId="{96F72172-3DF1-7C96-F5B8-28F223D78D9A}"/>
          </ac:spMkLst>
        </pc:spChg>
        <pc:spChg chg="mod">
          <ac:chgData name="Ghosh, Pritam (UT-ITC)" userId="cd6f80bc-c522-45f3-b1a7-d07dea7c6c25" providerId="ADAL" clId="{34709E65-5DDE-4FDE-9154-EB06CC83569E}" dt="2025-09-19T15:11:59.433" v="3658" actId="164"/>
          <ac:spMkLst>
            <pc:docMk/>
            <pc:sldMk cId="1992272791" sldId="285"/>
            <ac:spMk id="151" creationId="{892896B0-7EF3-6AD5-5A17-CCA337413458}"/>
          </ac:spMkLst>
        </pc:spChg>
        <pc:spChg chg="mod">
          <ac:chgData name="Ghosh, Pritam (UT-ITC)" userId="cd6f80bc-c522-45f3-b1a7-d07dea7c6c25" providerId="ADAL" clId="{34709E65-5DDE-4FDE-9154-EB06CC83569E}" dt="2025-09-19T15:11:43.512" v="3655" actId="164"/>
          <ac:spMkLst>
            <pc:docMk/>
            <pc:sldMk cId="1992272791" sldId="285"/>
            <ac:spMk id="154" creationId="{6DB7E8E6-F60E-136C-239D-10FE45DC4F92}"/>
          </ac:spMkLst>
        </pc:spChg>
        <pc:spChg chg="mod">
          <ac:chgData name="Ghosh, Pritam (UT-ITC)" userId="cd6f80bc-c522-45f3-b1a7-d07dea7c6c25" providerId="ADAL" clId="{34709E65-5DDE-4FDE-9154-EB06CC83569E}" dt="2025-09-19T15:11:43.512" v="3655" actId="164"/>
          <ac:spMkLst>
            <pc:docMk/>
            <pc:sldMk cId="1992272791" sldId="285"/>
            <ac:spMk id="155" creationId="{326AABAD-B670-216A-2B2D-EC8F774C329D}"/>
          </ac:spMkLst>
        </pc:spChg>
        <pc:spChg chg="mod topLvl">
          <ac:chgData name="Ghosh, Pritam (UT-ITC)" userId="cd6f80bc-c522-45f3-b1a7-d07dea7c6c25" providerId="ADAL" clId="{34709E65-5DDE-4FDE-9154-EB06CC83569E}" dt="2025-09-19T15:11:43.512" v="3655" actId="164"/>
          <ac:spMkLst>
            <pc:docMk/>
            <pc:sldMk cId="1992272791" sldId="285"/>
            <ac:spMk id="159" creationId="{85333DA3-FAA9-F4B0-EF0A-21B8838E3E44}"/>
          </ac:spMkLst>
        </pc:spChg>
        <pc:grpChg chg="add mod">
          <ac:chgData name="Ghosh, Pritam (UT-ITC)" userId="cd6f80bc-c522-45f3-b1a7-d07dea7c6c25" providerId="ADAL" clId="{34709E65-5DDE-4FDE-9154-EB06CC83569E}" dt="2025-09-19T15:11:04.199" v="3651" actId="164"/>
          <ac:grpSpMkLst>
            <pc:docMk/>
            <pc:sldMk cId="1992272791" sldId="285"/>
            <ac:grpSpMk id="226" creationId="{C0939512-8F66-A4B6-777D-6F84823620C9}"/>
          </ac:grpSpMkLst>
        </pc:grpChg>
        <pc:grpChg chg="add mod">
          <ac:chgData name="Ghosh, Pritam (UT-ITC)" userId="cd6f80bc-c522-45f3-b1a7-d07dea7c6c25" providerId="ADAL" clId="{34709E65-5DDE-4FDE-9154-EB06CC83569E}" dt="2025-09-19T15:11:17.177" v="3652" actId="164"/>
          <ac:grpSpMkLst>
            <pc:docMk/>
            <pc:sldMk cId="1992272791" sldId="285"/>
            <ac:grpSpMk id="227" creationId="{8EC55C87-81E7-A0F8-AB76-7D7D411A1D8E}"/>
          </ac:grpSpMkLst>
        </pc:grpChg>
        <pc:grpChg chg="add mod">
          <ac:chgData name="Ghosh, Pritam (UT-ITC)" userId="cd6f80bc-c522-45f3-b1a7-d07dea7c6c25" providerId="ADAL" clId="{34709E65-5DDE-4FDE-9154-EB06CC83569E}" dt="2025-09-19T15:11:25.178" v="3653" actId="164"/>
          <ac:grpSpMkLst>
            <pc:docMk/>
            <pc:sldMk cId="1992272791" sldId="285"/>
            <ac:grpSpMk id="228" creationId="{874EF6F7-B893-4AD6-8438-FCA47062EB7B}"/>
          </ac:grpSpMkLst>
        </pc:grpChg>
        <pc:grpChg chg="add mod">
          <ac:chgData name="Ghosh, Pritam (UT-ITC)" userId="cd6f80bc-c522-45f3-b1a7-d07dea7c6c25" providerId="ADAL" clId="{34709E65-5DDE-4FDE-9154-EB06CC83569E}" dt="2025-09-19T15:11:31.500" v="3654" actId="164"/>
          <ac:grpSpMkLst>
            <pc:docMk/>
            <pc:sldMk cId="1992272791" sldId="285"/>
            <ac:grpSpMk id="229" creationId="{68E0734D-BF2C-D8D8-B510-FBD06410297F}"/>
          </ac:grpSpMkLst>
        </pc:grpChg>
        <pc:grpChg chg="add mod">
          <ac:chgData name="Ghosh, Pritam (UT-ITC)" userId="cd6f80bc-c522-45f3-b1a7-d07dea7c6c25" providerId="ADAL" clId="{34709E65-5DDE-4FDE-9154-EB06CC83569E}" dt="2025-09-19T15:11:43.512" v="3655" actId="164"/>
          <ac:grpSpMkLst>
            <pc:docMk/>
            <pc:sldMk cId="1992272791" sldId="285"/>
            <ac:grpSpMk id="230" creationId="{B06FD389-A17C-24B8-AB30-911E8C3F76BA}"/>
          </ac:grpSpMkLst>
        </pc:grpChg>
        <pc:grpChg chg="add mod">
          <ac:chgData name="Ghosh, Pritam (UT-ITC)" userId="cd6f80bc-c522-45f3-b1a7-d07dea7c6c25" providerId="ADAL" clId="{34709E65-5DDE-4FDE-9154-EB06CC83569E}" dt="2025-09-19T15:11:48.072" v="3656" actId="164"/>
          <ac:grpSpMkLst>
            <pc:docMk/>
            <pc:sldMk cId="1992272791" sldId="285"/>
            <ac:grpSpMk id="231" creationId="{16A12488-787E-1E3C-B9E5-DE486E22E779}"/>
          </ac:grpSpMkLst>
        </pc:grpChg>
        <pc:grpChg chg="add mod">
          <ac:chgData name="Ghosh, Pritam (UT-ITC)" userId="cd6f80bc-c522-45f3-b1a7-d07dea7c6c25" providerId="ADAL" clId="{34709E65-5DDE-4FDE-9154-EB06CC83569E}" dt="2025-09-19T15:11:53.965" v="3657" actId="164"/>
          <ac:grpSpMkLst>
            <pc:docMk/>
            <pc:sldMk cId="1992272791" sldId="285"/>
            <ac:grpSpMk id="232" creationId="{769F94D5-407C-129C-951C-037C198A4393}"/>
          </ac:grpSpMkLst>
        </pc:grpChg>
        <pc:grpChg chg="add mod">
          <ac:chgData name="Ghosh, Pritam (UT-ITC)" userId="cd6f80bc-c522-45f3-b1a7-d07dea7c6c25" providerId="ADAL" clId="{34709E65-5DDE-4FDE-9154-EB06CC83569E}" dt="2025-09-19T15:11:59.433" v="3658" actId="164"/>
          <ac:grpSpMkLst>
            <pc:docMk/>
            <pc:sldMk cId="1992272791" sldId="285"/>
            <ac:grpSpMk id="233" creationId="{C5E6178B-881A-E2D0-26F6-F78C57C0E6F1}"/>
          </ac:grpSpMkLst>
        </pc:grpChg>
        <pc:picChg chg="mod">
          <ac:chgData name="Ghosh, Pritam (UT-ITC)" userId="cd6f80bc-c522-45f3-b1a7-d07dea7c6c25" providerId="ADAL" clId="{34709E65-5DDE-4FDE-9154-EB06CC83569E}" dt="2025-09-19T15:11:04.199" v="3651" actId="164"/>
          <ac:picMkLst>
            <pc:docMk/>
            <pc:sldMk cId="1992272791" sldId="285"/>
            <ac:picMk id="47" creationId="{BD54AA2A-EA9E-F02C-90B3-4A7CF81CB6A0}"/>
          </ac:picMkLst>
        </pc:picChg>
        <pc:picChg chg="mod">
          <ac:chgData name="Ghosh, Pritam (UT-ITC)" userId="cd6f80bc-c522-45f3-b1a7-d07dea7c6c25" providerId="ADAL" clId="{34709E65-5DDE-4FDE-9154-EB06CC83569E}" dt="2025-09-19T15:11:04.199" v="3651" actId="164"/>
          <ac:picMkLst>
            <pc:docMk/>
            <pc:sldMk cId="1992272791" sldId="285"/>
            <ac:picMk id="50" creationId="{B2DE6AF7-3FC6-CC24-3057-8CDB10E8D7D8}"/>
          </ac:picMkLst>
        </pc:picChg>
        <pc:picChg chg="mod">
          <ac:chgData name="Ghosh, Pritam (UT-ITC)" userId="cd6f80bc-c522-45f3-b1a7-d07dea7c6c25" providerId="ADAL" clId="{34709E65-5DDE-4FDE-9154-EB06CC83569E}" dt="2025-09-19T15:11:04.199" v="3651" actId="164"/>
          <ac:picMkLst>
            <pc:docMk/>
            <pc:sldMk cId="1992272791" sldId="285"/>
            <ac:picMk id="51" creationId="{D1CC6C8D-66B4-0F68-A040-61880AF8C727}"/>
          </ac:picMkLst>
        </pc:picChg>
        <pc:picChg chg="mod">
          <ac:chgData name="Ghosh, Pritam (UT-ITC)" userId="cd6f80bc-c522-45f3-b1a7-d07dea7c6c25" providerId="ADAL" clId="{34709E65-5DDE-4FDE-9154-EB06CC83569E}" dt="2025-09-19T15:11:04.199" v="3651" actId="164"/>
          <ac:picMkLst>
            <pc:docMk/>
            <pc:sldMk cId="1992272791" sldId="285"/>
            <ac:picMk id="52" creationId="{EC65068B-E54B-6346-115D-A8F91290A0AA}"/>
          </ac:picMkLst>
        </pc:picChg>
        <pc:picChg chg="mod">
          <ac:chgData name="Ghosh, Pritam (UT-ITC)" userId="cd6f80bc-c522-45f3-b1a7-d07dea7c6c25" providerId="ADAL" clId="{34709E65-5DDE-4FDE-9154-EB06CC83569E}" dt="2025-09-19T15:11:48.072" v="3656" actId="164"/>
          <ac:picMkLst>
            <pc:docMk/>
            <pc:sldMk cId="1992272791" sldId="285"/>
            <ac:picMk id="54" creationId="{4AB7CC47-D814-E0C2-4E62-D07DA33758CC}"/>
          </ac:picMkLst>
        </pc:picChg>
        <pc:picChg chg="mod">
          <ac:chgData name="Ghosh, Pritam (UT-ITC)" userId="cd6f80bc-c522-45f3-b1a7-d07dea7c6c25" providerId="ADAL" clId="{34709E65-5DDE-4FDE-9154-EB06CC83569E}" dt="2025-09-19T15:11:48.072" v="3656" actId="164"/>
          <ac:picMkLst>
            <pc:docMk/>
            <pc:sldMk cId="1992272791" sldId="285"/>
            <ac:picMk id="57" creationId="{DE38680A-6DB1-C45D-D86A-C428C25B3B35}"/>
          </ac:picMkLst>
        </pc:picChg>
        <pc:picChg chg="mod">
          <ac:chgData name="Ghosh, Pritam (UT-ITC)" userId="cd6f80bc-c522-45f3-b1a7-d07dea7c6c25" providerId="ADAL" clId="{34709E65-5DDE-4FDE-9154-EB06CC83569E}" dt="2025-09-19T15:11:48.072" v="3656" actId="164"/>
          <ac:picMkLst>
            <pc:docMk/>
            <pc:sldMk cId="1992272791" sldId="285"/>
            <ac:picMk id="58" creationId="{6DC35504-2BC7-CDBB-F04A-2C2330400843}"/>
          </ac:picMkLst>
        </pc:picChg>
        <pc:picChg chg="mod">
          <ac:chgData name="Ghosh, Pritam (UT-ITC)" userId="cd6f80bc-c522-45f3-b1a7-d07dea7c6c25" providerId="ADAL" clId="{34709E65-5DDE-4FDE-9154-EB06CC83569E}" dt="2025-09-19T15:11:48.072" v="3656" actId="164"/>
          <ac:picMkLst>
            <pc:docMk/>
            <pc:sldMk cId="1992272791" sldId="285"/>
            <ac:picMk id="59" creationId="{D364DA52-ACEE-3DA7-6452-4C1D4F3C04BA}"/>
          </ac:picMkLst>
        </pc:picChg>
        <pc:picChg chg="mod">
          <ac:chgData name="Ghosh, Pritam (UT-ITC)" userId="cd6f80bc-c522-45f3-b1a7-d07dea7c6c25" providerId="ADAL" clId="{34709E65-5DDE-4FDE-9154-EB06CC83569E}" dt="2025-09-19T15:11:17.177" v="3652" actId="164"/>
          <ac:picMkLst>
            <pc:docMk/>
            <pc:sldMk cId="1992272791" sldId="285"/>
            <ac:picMk id="61" creationId="{648D2271-9CC8-C514-0227-EF3C507DC596}"/>
          </ac:picMkLst>
        </pc:picChg>
        <pc:picChg chg="mod">
          <ac:chgData name="Ghosh, Pritam (UT-ITC)" userId="cd6f80bc-c522-45f3-b1a7-d07dea7c6c25" providerId="ADAL" clId="{34709E65-5DDE-4FDE-9154-EB06CC83569E}" dt="2025-09-19T15:11:17.177" v="3652" actId="164"/>
          <ac:picMkLst>
            <pc:docMk/>
            <pc:sldMk cId="1992272791" sldId="285"/>
            <ac:picMk id="64" creationId="{F781687E-695B-EA29-E212-CDC21E31DD8C}"/>
          </ac:picMkLst>
        </pc:picChg>
        <pc:picChg chg="mod">
          <ac:chgData name="Ghosh, Pritam (UT-ITC)" userId="cd6f80bc-c522-45f3-b1a7-d07dea7c6c25" providerId="ADAL" clId="{34709E65-5DDE-4FDE-9154-EB06CC83569E}" dt="2025-09-19T15:11:17.177" v="3652" actId="164"/>
          <ac:picMkLst>
            <pc:docMk/>
            <pc:sldMk cId="1992272791" sldId="285"/>
            <ac:picMk id="65" creationId="{F0ACC72E-0623-76F0-51A8-12C4352E51D0}"/>
          </ac:picMkLst>
        </pc:picChg>
        <pc:picChg chg="mod">
          <ac:chgData name="Ghosh, Pritam (UT-ITC)" userId="cd6f80bc-c522-45f3-b1a7-d07dea7c6c25" providerId="ADAL" clId="{34709E65-5DDE-4FDE-9154-EB06CC83569E}" dt="2025-09-19T15:11:17.177" v="3652" actId="164"/>
          <ac:picMkLst>
            <pc:docMk/>
            <pc:sldMk cId="1992272791" sldId="285"/>
            <ac:picMk id="66" creationId="{03DD0897-472D-39A2-DC18-175989CEDAC0}"/>
          </ac:picMkLst>
        </pc:picChg>
        <pc:picChg chg="mod">
          <ac:chgData name="Ghosh, Pritam (UT-ITC)" userId="cd6f80bc-c522-45f3-b1a7-d07dea7c6c25" providerId="ADAL" clId="{34709E65-5DDE-4FDE-9154-EB06CC83569E}" dt="2025-09-19T15:11:53.965" v="3657" actId="164"/>
          <ac:picMkLst>
            <pc:docMk/>
            <pc:sldMk cId="1992272791" sldId="285"/>
            <ac:picMk id="96" creationId="{E4C0C5D4-896F-D2DD-5CA1-414CD01BA7A7}"/>
          </ac:picMkLst>
        </pc:picChg>
        <pc:picChg chg="mod">
          <ac:chgData name="Ghosh, Pritam (UT-ITC)" userId="cd6f80bc-c522-45f3-b1a7-d07dea7c6c25" providerId="ADAL" clId="{34709E65-5DDE-4FDE-9154-EB06CC83569E}" dt="2025-09-19T15:11:53.965" v="3657" actId="164"/>
          <ac:picMkLst>
            <pc:docMk/>
            <pc:sldMk cId="1992272791" sldId="285"/>
            <ac:picMk id="99" creationId="{7C0664D5-1960-F99C-BA1D-42F32A745DAA}"/>
          </ac:picMkLst>
        </pc:picChg>
        <pc:picChg chg="mod">
          <ac:chgData name="Ghosh, Pritam (UT-ITC)" userId="cd6f80bc-c522-45f3-b1a7-d07dea7c6c25" providerId="ADAL" clId="{34709E65-5DDE-4FDE-9154-EB06CC83569E}" dt="2025-09-19T15:11:53.965" v="3657" actId="164"/>
          <ac:picMkLst>
            <pc:docMk/>
            <pc:sldMk cId="1992272791" sldId="285"/>
            <ac:picMk id="100" creationId="{B078DE00-FD7F-B225-62E4-F02B69D74719}"/>
          </ac:picMkLst>
        </pc:picChg>
        <pc:picChg chg="mod">
          <ac:chgData name="Ghosh, Pritam (UT-ITC)" userId="cd6f80bc-c522-45f3-b1a7-d07dea7c6c25" providerId="ADAL" clId="{34709E65-5DDE-4FDE-9154-EB06CC83569E}" dt="2025-09-19T15:11:53.965" v="3657" actId="164"/>
          <ac:picMkLst>
            <pc:docMk/>
            <pc:sldMk cId="1992272791" sldId="285"/>
            <ac:picMk id="101" creationId="{F1953EF7-8F6F-BD56-E337-F86C6109A05B}"/>
          </ac:picMkLst>
        </pc:picChg>
        <pc:picChg chg="mod">
          <ac:chgData name="Ghosh, Pritam (UT-ITC)" userId="cd6f80bc-c522-45f3-b1a7-d07dea7c6c25" providerId="ADAL" clId="{34709E65-5DDE-4FDE-9154-EB06CC83569E}" dt="2025-09-19T15:11:25.178" v="3653" actId="164"/>
          <ac:picMkLst>
            <pc:docMk/>
            <pc:sldMk cId="1992272791" sldId="285"/>
            <ac:picMk id="103" creationId="{E3CC0D78-0CD3-081B-9150-5E764CA1C0DB}"/>
          </ac:picMkLst>
        </pc:picChg>
        <pc:picChg chg="mod">
          <ac:chgData name="Ghosh, Pritam (UT-ITC)" userId="cd6f80bc-c522-45f3-b1a7-d07dea7c6c25" providerId="ADAL" clId="{34709E65-5DDE-4FDE-9154-EB06CC83569E}" dt="2025-09-19T15:11:25.178" v="3653" actId="164"/>
          <ac:picMkLst>
            <pc:docMk/>
            <pc:sldMk cId="1992272791" sldId="285"/>
            <ac:picMk id="106" creationId="{9660C41F-9A6B-E0F0-B078-24480B8859C3}"/>
          </ac:picMkLst>
        </pc:picChg>
        <pc:picChg chg="mod">
          <ac:chgData name="Ghosh, Pritam (UT-ITC)" userId="cd6f80bc-c522-45f3-b1a7-d07dea7c6c25" providerId="ADAL" clId="{34709E65-5DDE-4FDE-9154-EB06CC83569E}" dt="2025-09-19T15:11:25.178" v="3653" actId="164"/>
          <ac:picMkLst>
            <pc:docMk/>
            <pc:sldMk cId="1992272791" sldId="285"/>
            <ac:picMk id="107" creationId="{A1972701-8B05-1D6A-06AF-241C472DECDC}"/>
          </ac:picMkLst>
        </pc:picChg>
        <pc:picChg chg="mod">
          <ac:chgData name="Ghosh, Pritam (UT-ITC)" userId="cd6f80bc-c522-45f3-b1a7-d07dea7c6c25" providerId="ADAL" clId="{34709E65-5DDE-4FDE-9154-EB06CC83569E}" dt="2025-09-19T15:11:25.178" v="3653" actId="164"/>
          <ac:picMkLst>
            <pc:docMk/>
            <pc:sldMk cId="1992272791" sldId="285"/>
            <ac:picMk id="108" creationId="{CFF17600-B17A-6CF5-F519-2A57EB95B919}"/>
          </ac:picMkLst>
        </pc:picChg>
        <pc:picChg chg="mod">
          <ac:chgData name="Ghosh, Pritam (UT-ITC)" userId="cd6f80bc-c522-45f3-b1a7-d07dea7c6c25" providerId="ADAL" clId="{34709E65-5DDE-4FDE-9154-EB06CC83569E}" dt="2025-09-19T15:11:59.433" v="3658" actId="164"/>
          <ac:picMkLst>
            <pc:docMk/>
            <pc:sldMk cId="1992272791" sldId="285"/>
            <ac:picMk id="128" creationId="{49177D54-2C19-7796-0791-74CA19EDE005}"/>
          </ac:picMkLst>
        </pc:picChg>
        <pc:picChg chg="mod">
          <ac:chgData name="Ghosh, Pritam (UT-ITC)" userId="cd6f80bc-c522-45f3-b1a7-d07dea7c6c25" providerId="ADAL" clId="{34709E65-5DDE-4FDE-9154-EB06CC83569E}" dt="2025-09-19T15:11:59.433" v="3658" actId="164"/>
          <ac:picMkLst>
            <pc:docMk/>
            <pc:sldMk cId="1992272791" sldId="285"/>
            <ac:picMk id="131" creationId="{FDB8DD70-4C25-95D5-F71B-1C6FBD1926F5}"/>
          </ac:picMkLst>
        </pc:picChg>
        <pc:picChg chg="mod">
          <ac:chgData name="Ghosh, Pritam (UT-ITC)" userId="cd6f80bc-c522-45f3-b1a7-d07dea7c6c25" providerId="ADAL" clId="{34709E65-5DDE-4FDE-9154-EB06CC83569E}" dt="2025-09-19T15:11:59.433" v="3658" actId="164"/>
          <ac:picMkLst>
            <pc:docMk/>
            <pc:sldMk cId="1992272791" sldId="285"/>
            <ac:picMk id="132" creationId="{D1B17AB4-AC62-6C76-A933-9917905D1543}"/>
          </ac:picMkLst>
        </pc:picChg>
        <pc:picChg chg="mod">
          <ac:chgData name="Ghosh, Pritam (UT-ITC)" userId="cd6f80bc-c522-45f3-b1a7-d07dea7c6c25" providerId="ADAL" clId="{34709E65-5DDE-4FDE-9154-EB06CC83569E}" dt="2025-09-19T15:11:59.433" v="3658" actId="164"/>
          <ac:picMkLst>
            <pc:docMk/>
            <pc:sldMk cId="1992272791" sldId="285"/>
            <ac:picMk id="133" creationId="{6A5B7B79-8125-BA2A-F3CA-DF00EA4D6A22}"/>
          </ac:picMkLst>
        </pc:picChg>
        <pc:picChg chg="mod">
          <ac:chgData name="Ghosh, Pritam (UT-ITC)" userId="cd6f80bc-c522-45f3-b1a7-d07dea7c6c25" providerId="ADAL" clId="{34709E65-5DDE-4FDE-9154-EB06CC83569E}" dt="2025-09-19T15:11:31.500" v="3654" actId="164"/>
          <ac:picMkLst>
            <pc:docMk/>
            <pc:sldMk cId="1992272791" sldId="285"/>
            <ac:picMk id="135" creationId="{C6BB4720-C06E-4154-4170-D671279C5289}"/>
          </ac:picMkLst>
        </pc:picChg>
        <pc:picChg chg="mod">
          <ac:chgData name="Ghosh, Pritam (UT-ITC)" userId="cd6f80bc-c522-45f3-b1a7-d07dea7c6c25" providerId="ADAL" clId="{34709E65-5DDE-4FDE-9154-EB06CC83569E}" dt="2025-09-19T15:11:31.500" v="3654" actId="164"/>
          <ac:picMkLst>
            <pc:docMk/>
            <pc:sldMk cId="1992272791" sldId="285"/>
            <ac:picMk id="138" creationId="{9825225A-3F69-F51F-196A-8A918494C84D}"/>
          </ac:picMkLst>
        </pc:picChg>
        <pc:picChg chg="mod">
          <ac:chgData name="Ghosh, Pritam (UT-ITC)" userId="cd6f80bc-c522-45f3-b1a7-d07dea7c6c25" providerId="ADAL" clId="{34709E65-5DDE-4FDE-9154-EB06CC83569E}" dt="2025-09-19T15:11:31.500" v="3654" actId="164"/>
          <ac:picMkLst>
            <pc:docMk/>
            <pc:sldMk cId="1992272791" sldId="285"/>
            <ac:picMk id="139" creationId="{F6D8AE39-9838-B53A-A68F-D851E4EB0AB3}"/>
          </ac:picMkLst>
        </pc:picChg>
        <pc:picChg chg="mod">
          <ac:chgData name="Ghosh, Pritam (UT-ITC)" userId="cd6f80bc-c522-45f3-b1a7-d07dea7c6c25" providerId="ADAL" clId="{34709E65-5DDE-4FDE-9154-EB06CC83569E}" dt="2025-09-19T15:11:31.500" v="3654" actId="164"/>
          <ac:picMkLst>
            <pc:docMk/>
            <pc:sldMk cId="1992272791" sldId="285"/>
            <ac:picMk id="140" creationId="{E27EC521-F3F9-7764-C7C0-35BDDEDA34B0}"/>
          </ac:picMkLst>
        </pc:picChg>
        <pc:picChg chg="mod">
          <ac:chgData name="Ghosh, Pritam (UT-ITC)" userId="cd6f80bc-c522-45f3-b1a7-d07dea7c6c25" providerId="ADAL" clId="{34709E65-5DDE-4FDE-9154-EB06CC83569E}" dt="2025-09-19T15:11:43.512" v="3655" actId="164"/>
          <ac:picMkLst>
            <pc:docMk/>
            <pc:sldMk cId="1992272791" sldId="285"/>
            <ac:picMk id="153" creationId="{90F030E2-7AC3-D677-55D1-19307757DD32}"/>
          </ac:picMkLst>
        </pc:picChg>
        <pc:picChg chg="mod">
          <ac:chgData name="Ghosh, Pritam (UT-ITC)" userId="cd6f80bc-c522-45f3-b1a7-d07dea7c6c25" providerId="ADAL" clId="{34709E65-5DDE-4FDE-9154-EB06CC83569E}" dt="2025-09-19T15:11:43.512" v="3655" actId="164"/>
          <ac:picMkLst>
            <pc:docMk/>
            <pc:sldMk cId="1992272791" sldId="285"/>
            <ac:picMk id="156" creationId="{434964AB-309D-2398-5698-498DBA619B4B}"/>
          </ac:picMkLst>
        </pc:picChg>
        <pc:picChg chg="mod">
          <ac:chgData name="Ghosh, Pritam (UT-ITC)" userId="cd6f80bc-c522-45f3-b1a7-d07dea7c6c25" providerId="ADAL" clId="{34709E65-5DDE-4FDE-9154-EB06CC83569E}" dt="2025-09-19T15:11:43.512" v="3655" actId="164"/>
          <ac:picMkLst>
            <pc:docMk/>
            <pc:sldMk cId="1992272791" sldId="285"/>
            <ac:picMk id="157" creationId="{EB2735DD-64AA-E8F4-23D0-5FF207B495C5}"/>
          </ac:picMkLst>
        </pc:picChg>
        <pc:picChg chg="mod">
          <ac:chgData name="Ghosh, Pritam (UT-ITC)" userId="cd6f80bc-c522-45f3-b1a7-d07dea7c6c25" providerId="ADAL" clId="{34709E65-5DDE-4FDE-9154-EB06CC83569E}" dt="2025-09-19T15:11:43.512" v="3655" actId="164"/>
          <ac:picMkLst>
            <pc:docMk/>
            <pc:sldMk cId="1992272791" sldId="285"/>
            <ac:picMk id="158" creationId="{EE62D758-9A14-66E0-CCAC-5BF4B8AB4A78}"/>
          </ac:picMkLst>
        </pc:picChg>
      </pc:sldChg>
      <pc:sldChg chg="addSp delSp modSp">
        <pc:chgData name="Ghosh, Pritam (UT-ITC)" userId="cd6f80bc-c522-45f3-b1a7-d07dea7c6c25" providerId="ADAL" clId="{34709E65-5DDE-4FDE-9154-EB06CC83569E}" dt="2025-09-19T14:34:47.212" v="3517" actId="164"/>
        <pc:sldMkLst>
          <pc:docMk/>
          <pc:sldMk cId="3218136651" sldId="287"/>
        </pc:sldMkLst>
        <pc:spChg chg="mod">
          <ac:chgData name="Ghosh, Pritam (UT-ITC)" userId="cd6f80bc-c522-45f3-b1a7-d07dea7c6c25" providerId="ADAL" clId="{34709E65-5DDE-4FDE-9154-EB06CC83569E}" dt="2025-09-19T14:33:51.477" v="3510" actId="164"/>
          <ac:spMkLst>
            <pc:docMk/>
            <pc:sldMk cId="3218136651" sldId="287"/>
            <ac:spMk id="5" creationId="{C3C57104-0B2A-E4EE-A388-1F5109939568}"/>
          </ac:spMkLst>
        </pc:spChg>
        <pc:spChg chg="mod">
          <ac:chgData name="Ghosh, Pritam (UT-ITC)" userId="cd6f80bc-c522-45f3-b1a7-d07dea7c6c25" providerId="ADAL" clId="{34709E65-5DDE-4FDE-9154-EB06CC83569E}" dt="2025-09-19T14:34:47.212" v="3517" actId="164"/>
          <ac:spMkLst>
            <pc:docMk/>
            <pc:sldMk cId="3218136651" sldId="287"/>
            <ac:spMk id="6" creationId="{9E736FCD-29E5-3E8C-8CE3-A651BC8C31A3}"/>
          </ac:spMkLst>
        </pc:spChg>
        <pc:spChg chg="mod">
          <ac:chgData name="Ghosh, Pritam (UT-ITC)" userId="cd6f80bc-c522-45f3-b1a7-d07dea7c6c25" providerId="ADAL" clId="{34709E65-5DDE-4FDE-9154-EB06CC83569E}" dt="2025-09-19T14:33:01.594" v="3502" actId="164"/>
          <ac:spMkLst>
            <pc:docMk/>
            <pc:sldMk cId="3218136651" sldId="287"/>
            <ac:spMk id="7" creationId="{2206EAAF-F986-1C7E-A9C4-3019D5A1A5C4}"/>
          </ac:spMkLst>
        </pc:spChg>
        <pc:spChg chg="mod">
          <ac:chgData name="Ghosh, Pritam (UT-ITC)" userId="cd6f80bc-c522-45f3-b1a7-d07dea7c6c25" providerId="ADAL" clId="{34709E65-5DDE-4FDE-9154-EB06CC83569E}" dt="2025-09-19T14:33:25.144" v="3506" actId="164"/>
          <ac:spMkLst>
            <pc:docMk/>
            <pc:sldMk cId="3218136651" sldId="287"/>
            <ac:spMk id="8" creationId="{580E6328-2CD4-14C2-8B32-A75E01DE0C1B}"/>
          </ac:spMkLst>
        </pc:spChg>
        <pc:spChg chg="mod">
          <ac:chgData name="Ghosh, Pritam (UT-ITC)" userId="cd6f80bc-c522-45f3-b1a7-d07dea7c6c25" providerId="ADAL" clId="{34709E65-5DDE-4FDE-9154-EB06CC83569E}" dt="2025-09-19T14:34:40.807" v="3516" actId="164"/>
          <ac:spMkLst>
            <pc:docMk/>
            <pc:sldMk cId="3218136651" sldId="287"/>
            <ac:spMk id="9" creationId="{5BF450EF-37C7-94B5-FEB6-8C655EBABFDC}"/>
          </ac:spMkLst>
        </pc:spChg>
        <pc:spChg chg="mod">
          <ac:chgData name="Ghosh, Pritam (UT-ITC)" userId="cd6f80bc-c522-45f3-b1a7-d07dea7c6c25" providerId="ADAL" clId="{34709E65-5DDE-4FDE-9154-EB06CC83569E}" dt="2025-09-19T14:33:08.492" v="3503" actId="164"/>
          <ac:spMkLst>
            <pc:docMk/>
            <pc:sldMk cId="3218136651" sldId="287"/>
            <ac:spMk id="10" creationId="{A0091B3C-C271-1263-A182-F8767104D2C2}"/>
          </ac:spMkLst>
        </pc:spChg>
        <pc:spChg chg="mod">
          <ac:chgData name="Ghosh, Pritam (UT-ITC)" userId="cd6f80bc-c522-45f3-b1a7-d07dea7c6c25" providerId="ADAL" clId="{34709E65-5DDE-4FDE-9154-EB06CC83569E}" dt="2025-09-19T14:33:31.029" v="3507" actId="164"/>
          <ac:spMkLst>
            <pc:docMk/>
            <pc:sldMk cId="3218136651" sldId="287"/>
            <ac:spMk id="11" creationId="{4129DF90-3371-D148-5EEB-02400B4E27A8}"/>
          </ac:spMkLst>
        </pc:spChg>
        <pc:spChg chg="mod">
          <ac:chgData name="Ghosh, Pritam (UT-ITC)" userId="cd6f80bc-c522-45f3-b1a7-d07dea7c6c25" providerId="ADAL" clId="{34709E65-5DDE-4FDE-9154-EB06CC83569E}" dt="2025-09-19T14:33:57.844" v="3511" actId="164"/>
          <ac:spMkLst>
            <pc:docMk/>
            <pc:sldMk cId="3218136651" sldId="287"/>
            <ac:spMk id="13" creationId="{4AD05D4E-17E5-2EA0-C674-3D05EC92F756}"/>
          </ac:spMkLst>
        </pc:spChg>
        <pc:spChg chg="mod topLvl">
          <ac:chgData name="Ghosh, Pritam (UT-ITC)" userId="cd6f80bc-c522-45f3-b1a7-d07dea7c6c25" providerId="ADAL" clId="{34709E65-5DDE-4FDE-9154-EB06CC83569E}" dt="2025-09-19T14:34:04.508" v="3512" actId="164"/>
          <ac:spMkLst>
            <pc:docMk/>
            <pc:sldMk cId="3218136651" sldId="287"/>
            <ac:spMk id="14" creationId="{3D105A78-FD96-C9A3-6A18-0FFECD68F329}"/>
          </ac:spMkLst>
        </pc:spChg>
        <pc:spChg chg="mod topLvl">
          <ac:chgData name="Ghosh, Pritam (UT-ITC)" userId="cd6f80bc-c522-45f3-b1a7-d07dea7c6c25" providerId="ADAL" clId="{34709E65-5DDE-4FDE-9154-EB06CC83569E}" dt="2025-09-19T14:34:32.250" v="3515" actId="164"/>
          <ac:spMkLst>
            <pc:docMk/>
            <pc:sldMk cId="3218136651" sldId="287"/>
            <ac:spMk id="15" creationId="{654694FD-A31A-8FA2-AD93-597854DE0CA5}"/>
          </ac:spMkLst>
        </pc:spChg>
        <pc:spChg chg="mod">
          <ac:chgData name="Ghosh, Pritam (UT-ITC)" userId="cd6f80bc-c522-45f3-b1a7-d07dea7c6c25" providerId="ADAL" clId="{34709E65-5DDE-4FDE-9154-EB06CC83569E}" dt="2025-09-19T14:33:13.694" v="3504" actId="164"/>
          <ac:spMkLst>
            <pc:docMk/>
            <pc:sldMk cId="3218136651" sldId="287"/>
            <ac:spMk id="16" creationId="{5302376C-652B-5693-E286-14239E2FF8B7}"/>
          </ac:spMkLst>
        </pc:spChg>
        <pc:spChg chg="mod">
          <ac:chgData name="Ghosh, Pritam (UT-ITC)" userId="cd6f80bc-c522-45f3-b1a7-d07dea7c6c25" providerId="ADAL" clId="{34709E65-5DDE-4FDE-9154-EB06CC83569E}" dt="2025-09-19T14:33:36.348" v="3508" actId="164"/>
          <ac:spMkLst>
            <pc:docMk/>
            <pc:sldMk cId="3218136651" sldId="287"/>
            <ac:spMk id="17" creationId="{96DB1DB4-9B5F-247B-FF4E-E45FBE417113}"/>
          </ac:spMkLst>
        </pc:spChg>
        <pc:spChg chg="mod topLvl">
          <ac:chgData name="Ghosh, Pritam (UT-ITC)" userId="cd6f80bc-c522-45f3-b1a7-d07dea7c6c25" providerId="ADAL" clId="{34709E65-5DDE-4FDE-9154-EB06CC83569E}" dt="2025-09-19T14:34:25.873" v="3514" actId="164"/>
          <ac:spMkLst>
            <pc:docMk/>
            <pc:sldMk cId="3218136651" sldId="287"/>
            <ac:spMk id="18" creationId="{14A541BD-86F4-6A74-5A16-8D7D5D52C313}"/>
          </ac:spMkLst>
        </pc:spChg>
        <pc:spChg chg="mod">
          <ac:chgData name="Ghosh, Pritam (UT-ITC)" userId="cd6f80bc-c522-45f3-b1a7-d07dea7c6c25" providerId="ADAL" clId="{34709E65-5DDE-4FDE-9154-EB06CC83569E}" dt="2025-09-19T14:33:19.576" v="3505" actId="164"/>
          <ac:spMkLst>
            <pc:docMk/>
            <pc:sldMk cId="3218136651" sldId="287"/>
            <ac:spMk id="19" creationId="{4898633A-F271-2C7F-E753-4A60F09F2230}"/>
          </ac:spMkLst>
        </pc:spChg>
        <pc:spChg chg="mod">
          <ac:chgData name="Ghosh, Pritam (UT-ITC)" userId="cd6f80bc-c522-45f3-b1a7-d07dea7c6c25" providerId="ADAL" clId="{34709E65-5DDE-4FDE-9154-EB06CC83569E}" dt="2025-09-19T14:33:44.642" v="3509" actId="164"/>
          <ac:spMkLst>
            <pc:docMk/>
            <pc:sldMk cId="3218136651" sldId="287"/>
            <ac:spMk id="20" creationId="{4FD4C14F-96FC-5790-4F35-A8A98E20D578}"/>
          </ac:spMkLst>
        </pc:spChg>
        <pc:spChg chg="mod topLvl">
          <ac:chgData name="Ghosh, Pritam (UT-ITC)" userId="cd6f80bc-c522-45f3-b1a7-d07dea7c6c25" providerId="ADAL" clId="{34709E65-5DDE-4FDE-9154-EB06CC83569E}" dt="2025-09-19T14:34:10.751" v="3513" actId="164"/>
          <ac:spMkLst>
            <pc:docMk/>
            <pc:sldMk cId="3218136651" sldId="287"/>
            <ac:spMk id="21" creationId="{D76D186C-2638-0F75-29E8-BEC99819DC66}"/>
          </ac:spMkLst>
        </pc:spChg>
        <pc:spChg chg="mod">
          <ac:chgData name="Ghosh, Pritam (UT-ITC)" userId="cd6f80bc-c522-45f3-b1a7-d07dea7c6c25" providerId="ADAL" clId="{34709E65-5DDE-4FDE-9154-EB06CC83569E}" dt="2025-09-19T14:33:08.492" v="3503" actId="164"/>
          <ac:spMkLst>
            <pc:docMk/>
            <pc:sldMk cId="3218136651" sldId="287"/>
            <ac:spMk id="28" creationId="{46308C45-84A4-9998-5249-CFCFA12A2989}"/>
          </ac:spMkLst>
        </pc:spChg>
        <pc:spChg chg="mod topLvl">
          <ac:chgData name="Ghosh, Pritam (UT-ITC)" userId="cd6f80bc-c522-45f3-b1a7-d07dea7c6c25" providerId="ADAL" clId="{34709E65-5DDE-4FDE-9154-EB06CC83569E}" dt="2025-09-19T14:34:04.508" v="3512" actId="164"/>
          <ac:spMkLst>
            <pc:docMk/>
            <pc:sldMk cId="3218136651" sldId="287"/>
            <ac:spMk id="32" creationId="{E57E54A0-1F6C-A52E-64C4-9E1579DB6E5B}"/>
          </ac:spMkLst>
        </pc:spChg>
        <pc:spChg chg="mod">
          <ac:chgData name="Ghosh, Pritam (UT-ITC)" userId="cd6f80bc-c522-45f3-b1a7-d07dea7c6c25" providerId="ADAL" clId="{34709E65-5DDE-4FDE-9154-EB06CC83569E}" dt="2025-09-19T14:34:04.508" v="3512" actId="164"/>
          <ac:spMkLst>
            <pc:docMk/>
            <pc:sldMk cId="3218136651" sldId="287"/>
            <ac:spMk id="37" creationId="{C99C9297-D7CB-2F0A-8897-DD80136C7803}"/>
          </ac:spMkLst>
        </pc:spChg>
        <pc:spChg chg="mod">
          <ac:chgData name="Ghosh, Pritam (UT-ITC)" userId="cd6f80bc-c522-45f3-b1a7-d07dea7c6c25" providerId="ADAL" clId="{34709E65-5DDE-4FDE-9154-EB06CC83569E}" dt="2025-09-19T14:34:10.751" v="3513" actId="164"/>
          <ac:spMkLst>
            <pc:docMk/>
            <pc:sldMk cId="3218136651" sldId="287"/>
            <ac:spMk id="48" creationId="{A51E2850-AB9F-4B14-9219-46B780A8B278}"/>
          </ac:spMkLst>
        </pc:spChg>
        <pc:spChg chg="mod">
          <ac:chgData name="Ghosh, Pritam (UT-ITC)" userId="cd6f80bc-c522-45f3-b1a7-d07dea7c6c25" providerId="ADAL" clId="{34709E65-5DDE-4FDE-9154-EB06CC83569E}" dt="2025-09-19T14:33:19.576" v="3505" actId="164"/>
          <ac:spMkLst>
            <pc:docMk/>
            <pc:sldMk cId="3218136651" sldId="287"/>
            <ac:spMk id="50" creationId="{179679D2-8858-50EE-5195-9BDAD1DDBDC6}"/>
          </ac:spMkLst>
        </pc:spChg>
        <pc:spChg chg="mod topLvl">
          <ac:chgData name="Ghosh, Pritam (UT-ITC)" userId="cd6f80bc-c522-45f3-b1a7-d07dea7c6c25" providerId="ADAL" clId="{34709E65-5DDE-4FDE-9154-EB06CC83569E}" dt="2025-09-19T14:33:19.576" v="3505" actId="164"/>
          <ac:spMkLst>
            <pc:docMk/>
            <pc:sldMk cId="3218136651" sldId="287"/>
            <ac:spMk id="51" creationId="{D37C3FF9-3D9D-1DFF-3BA4-20101A6EFD25}"/>
          </ac:spMkLst>
        </pc:spChg>
        <pc:spChg chg="mod">
          <ac:chgData name="Ghosh, Pritam (UT-ITC)" userId="cd6f80bc-c522-45f3-b1a7-d07dea7c6c25" providerId="ADAL" clId="{34709E65-5DDE-4FDE-9154-EB06CC83569E}" dt="2025-09-19T14:34:10.751" v="3513" actId="164"/>
          <ac:spMkLst>
            <pc:docMk/>
            <pc:sldMk cId="3218136651" sldId="287"/>
            <ac:spMk id="53" creationId="{F3F2B381-8DC5-E98D-52F4-20BB047BB3B4}"/>
          </ac:spMkLst>
        </pc:spChg>
        <pc:spChg chg="mod">
          <ac:chgData name="Ghosh, Pritam (UT-ITC)" userId="cd6f80bc-c522-45f3-b1a7-d07dea7c6c25" providerId="ADAL" clId="{34709E65-5DDE-4FDE-9154-EB06CC83569E}" dt="2025-09-19T14:34:47.212" v="3517" actId="164"/>
          <ac:spMkLst>
            <pc:docMk/>
            <pc:sldMk cId="3218136651" sldId="287"/>
            <ac:spMk id="68" creationId="{4CDC10D7-5789-3895-C612-C352C135643A}"/>
          </ac:spMkLst>
        </pc:spChg>
        <pc:spChg chg="mod topLvl">
          <ac:chgData name="Ghosh, Pritam (UT-ITC)" userId="cd6f80bc-c522-45f3-b1a7-d07dea7c6c25" providerId="ADAL" clId="{34709E65-5DDE-4FDE-9154-EB06CC83569E}" dt="2025-09-19T14:34:47.212" v="3517" actId="164"/>
          <ac:spMkLst>
            <pc:docMk/>
            <pc:sldMk cId="3218136651" sldId="287"/>
            <ac:spMk id="73" creationId="{5BD54963-8657-FECD-D2B5-192AD697D86A}"/>
          </ac:spMkLst>
        </pc:spChg>
        <pc:spChg chg="mod">
          <ac:chgData name="Ghosh, Pritam (UT-ITC)" userId="cd6f80bc-c522-45f3-b1a7-d07dea7c6c25" providerId="ADAL" clId="{34709E65-5DDE-4FDE-9154-EB06CC83569E}" dt="2025-09-19T14:33:01.594" v="3502" actId="164"/>
          <ac:spMkLst>
            <pc:docMk/>
            <pc:sldMk cId="3218136651" sldId="287"/>
            <ac:spMk id="75" creationId="{7C591A6F-34D4-5B44-50DB-998DFE2B0937}"/>
          </ac:spMkLst>
        </pc:spChg>
        <pc:spChg chg="mod">
          <ac:chgData name="Ghosh, Pritam (UT-ITC)" userId="cd6f80bc-c522-45f3-b1a7-d07dea7c6c25" providerId="ADAL" clId="{34709E65-5DDE-4FDE-9154-EB06CC83569E}" dt="2025-09-19T14:33:01.594" v="3502" actId="164"/>
          <ac:spMkLst>
            <pc:docMk/>
            <pc:sldMk cId="3218136651" sldId="287"/>
            <ac:spMk id="76" creationId="{DB9A76DC-E3FD-ACFE-8325-884E0DC8FF0C}"/>
          </ac:spMkLst>
        </pc:spChg>
        <pc:spChg chg="mod">
          <ac:chgData name="Ghosh, Pritam (UT-ITC)" userId="cd6f80bc-c522-45f3-b1a7-d07dea7c6c25" providerId="ADAL" clId="{34709E65-5DDE-4FDE-9154-EB06CC83569E}" dt="2025-09-19T14:33:08.492" v="3503" actId="164"/>
          <ac:spMkLst>
            <pc:docMk/>
            <pc:sldMk cId="3218136651" sldId="287"/>
            <ac:spMk id="80" creationId="{F5D9965D-60E3-48D9-6809-12D263879F51}"/>
          </ac:spMkLst>
        </pc:spChg>
        <pc:spChg chg="mod">
          <ac:chgData name="Ghosh, Pritam (UT-ITC)" userId="cd6f80bc-c522-45f3-b1a7-d07dea7c6c25" providerId="ADAL" clId="{34709E65-5DDE-4FDE-9154-EB06CC83569E}" dt="2025-09-19T14:34:40.807" v="3516" actId="164"/>
          <ac:spMkLst>
            <pc:docMk/>
            <pc:sldMk cId="3218136651" sldId="287"/>
            <ac:spMk id="82" creationId="{151E0159-5A7B-6441-ED3A-E1558124E7DF}"/>
          </ac:spMkLst>
        </pc:spChg>
        <pc:spChg chg="mod topLvl">
          <ac:chgData name="Ghosh, Pritam (UT-ITC)" userId="cd6f80bc-c522-45f3-b1a7-d07dea7c6c25" providerId="ADAL" clId="{34709E65-5DDE-4FDE-9154-EB06CC83569E}" dt="2025-09-19T14:34:40.807" v="3516" actId="164"/>
          <ac:spMkLst>
            <pc:docMk/>
            <pc:sldMk cId="3218136651" sldId="287"/>
            <ac:spMk id="83" creationId="{60F159D9-8993-121E-40D5-37684AD6433A}"/>
          </ac:spMkLst>
        </pc:spChg>
        <pc:spChg chg="mod">
          <ac:chgData name="Ghosh, Pritam (UT-ITC)" userId="cd6f80bc-c522-45f3-b1a7-d07dea7c6c25" providerId="ADAL" clId="{34709E65-5DDE-4FDE-9154-EB06CC83569E}" dt="2025-09-19T14:33:01.594" v="3502" actId="164"/>
          <ac:spMkLst>
            <pc:docMk/>
            <pc:sldMk cId="3218136651" sldId="287"/>
            <ac:spMk id="86" creationId="{3A2FAE49-D389-A4DC-563D-BA9FAFF55570}"/>
          </ac:spMkLst>
        </pc:spChg>
        <pc:spChg chg="mod">
          <ac:chgData name="Ghosh, Pritam (UT-ITC)" userId="cd6f80bc-c522-45f3-b1a7-d07dea7c6c25" providerId="ADAL" clId="{34709E65-5DDE-4FDE-9154-EB06CC83569E}" dt="2025-09-19T14:33:31.029" v="3507" actId="164"/>
          <ac:spMkLst>
            <pc:docMk/>
            <pc:sldMk cId="3218136651" sldId="287"/>
            <ac:spMk id="89" creationId="{C2B4D8CA-8567-322C-E277-8FECC374C7CA}"/>
          </ac:spMkLst>
        </pc:spChg>
        <pc:spChg chg="mod topLvl">
          <ac:chgData name="Ghosh, Pritam (UT-ITC)" userId="cd6f80bc-c522-45f3-b1a7-d07dea7c6c25" providerId="ADAL" clId="{34709E65-5DDE-4FDE-9154-EB06CC83569E}" dt="2025-09-19T14:33:31.029" v="3507" actId="164"/>
          <ac:spMkLst>
            <pc:docMk/>
            <pc:sldMk cId="3218136651" sldId="287"/>
            <ac:spMk id="90" creationId="{AD277CD8-DD9B-C92A-F70D-A8E49BCD8CB3}"/>
          </ac:spMkLst>
        </pc:spChg>
        <pc:spChg chg="mod topLvl">
          <ac:chgData name="Ghosh, Pritam (UT-ITC)" userId="cd6f80bc-c522-45f3-b1a7-d07dea7c6c25" providerId="ADAL" clId="{34709E65-5DDE-4FDE-9154-EB06CC83569E}" dt="2025-09-19T14:34:32.250" v="3515" actId="164"/>
          <ac:spMkLst>
            <pc:docMk/>
            <pc:sldMk cId="3218136651" sldId="287"/>
            <ac:spMk id="92" creationId="{3DC82729-DB1B-87B8-DA67-A7FCD9D9883B}"/>
          </ac:spMkLst>
        </pc:spChg>
        <pc:spChg chg="mod">
          <ac:chgData name="Ghosh, Pritam (UT-ITC)" userId="cd6f80bc-c522-45f3-b1a7-d07dea7c6c25" providerId="ADAL" clId="{34709E65-5DDE-4FDE-9154-EB06CC83569E}" dt="2025-09-19T14:33:13.694" v="3504" actId="164"/>
          <ac:spMkLst>
            <pc:docMk/>
            <pc:sldMk cId="3218136651" sldId="287"/>
            <ac:spMk id="94" creationId="{F102B544-C272-6DD4-385F-C245E8D88228}"/>
          </ac:spMkLst>
        </pc:spChg>
        <pc:spChg chg="mod">
          <ac:chgData name="Ghosh, Pritam (UT-ITC)" userId="cd6f80bc-c522-45f3-b1a7-d07dea7c6c25" providerId="ADAL" clId="{34709E65-5DDE-4FDE-9154-EB06CC83569E}" dt="2025-09-19T14:33:13.694" v="3504" actId="164"/>
          <ac:spMkLst>
            <pc:docMk/>
            <pc:sldMk cId="3218136651" sldId="287"/>
            <ac:spMk id="95" creationId="{4F4F79FD-A804-BE10-96CF-93AF2E93753C}"/>
          </ac:spMkLst>
        </pc:spChg>
        <pc:spChg chg="mod topLvl">
          <ac:chgData name="Ghosh, Pritam (UT-ITC)" userId="cd6f80bc-c522-45f3-b1a7-d07dea7c6c25" providerId="ADAL" clId="{34709E65-5DDE-4FDE-9154-EB06CC83569E}" dt="2025-09-19T14:34:32.250" v="3515" actId="164"/>
          <ac:spMkLst>
            <pc:docMk/>
            <pc:sldMk cId="3218136651" sldId="287"/>
            <ac:spMk id="97" creationId="{5169C333-4545-783A-E3A0-3A81CF2C7EE5}"/>
          </ac:spMkLst>
        </pc:spChg>
        <pc:spChg chg="mod">
          <ac:chgData name="Ghosh, Pritam (UT-ITC)" userId="cd6f80bc-c522-45f3-b1a7-d07dea7c6c25" providerId="ADAL" clId="{34709E65-5DDE-4FDE-9154-EB06CC83569E}" dt="2025-09-19T14:33:25.144" v="3506" actId="164"/>
          <ac:spMkLst>
            <pc:docMk/>
            <pc:sldMk cId="3218136651" sldId="287"/>
            <ac:spMk id="99" creationId="{D5635833-9A07-AAC1-2908-B86893695198}"/>
          </ac:spMkLst>
        </pc:spChg>
        <pc:spChg chg="mod">
          <ac:chgData name="Ghosh, Pritam (UT-ITC)" userId="cd6f80bc-c522-45f3-b1a7-d07dea7c6c25" providerId="ADAL" clId="{34709E65-5DDE-4FDE-9154-EB06CC83569E}" dt="2025-09-19T14:33:25.144" v="3506" actId="164"/>
          <ac:spMkLst>
            <pc:docMk/>
            <pc:sldMk cId="3218136651" sldId="287"/>
            <ac:spMk id="100" creationId="{D0749AD9-547A-4F74-D63C-DE505A17F427}"/>
          </ac:spMkLst>
        </pc:spChg>
        <pc:spChg chg="mod">
          <ac:chgData name="Ghosh, Pritam (UT-ITC)" userId="cd6f80bc-c522-45f3-b1a7-d07dea7c6c25" providerId="ADAL" clId="{34709E65-5DDE-4FDE-9154-EB06CC83569E}" dt="2025-09-19T14:33:36.348" v="3508" actId="164"/>
          <ac:spMkLst>
            <pc:docMk/>
            <pc:sldMk cId="3218136651" sldId="287"/>
            <ac:spMk id="104" creationId="{5EC98B44-7E87-BCE1-B448-17B801A3416D}"/>
          </ac:spMkLst>
        </pc:spChg>
        <pc:spChg chg="mod">
          <ac:chgData name="Ghosh, Pritam (UT-ITC)" userId="cd6f80bc-c522-45f3-b1a7-d07dea7c6c25" providerId="ADAL" clId="{34709E65-5DDE-4FDE-9154-EB06CC83569E}" dt="2025-09-19T14:33:36.348" v="3508" actId="164"/>
          <ac:spMkLst>
            <pc:docMk/>
            <pc:sldMk cId="3218136651" sldId="287"/>
            <ac:spMk id="105" creationId="{F74199BC-2DF1-AB3E-CB11-8D0734085F0D}"/>
          </ac:spMkLst>
        </pc:spChg>
        <pc:spChg chg="mod">
          <ac:chgData name="Ghosh, Pritam (UT-ITC)" userId="cd6f80bc-c522-45f3-b1a7-d07dea7c6c25" providerId="ADAL" clId="{34709E65-5DDE-4FDE-9154-EB06CC83569E}" dt="2025-09-19T14:33:51.477" v="3510" actId="164"/>
          <ac:spMkLst>
            <pc:docMk/>
            <pc:sldMk cId="3218136651" sldId="287"/>
            <ac:spMk id="109" creationId="{65EF5E1B-4169-B009-A5A5-CF4346472BE8}"/>
          </ac:spMkLst>
        </pc:spChg>
        <pc:spChg chg="mod">
          <ac:chgData name="Ghosh, Pritam (UT-ITC)" userId="cd6f80bc-c522-45f3-b1a7-d07dea7c6c25" providerId="ADAL" clId="{34709E65-5DDE-4FDE-9154-EB06CC83569E}" dt="2025-09-19T14:33:44.642" v="3509" actId="164"/>
          <ac:spMkLst>
            <pc:docMk/>
            <pc:sldMk cId="3218136651" sldId="287"/>
            <ac:spMk id="110" creationId="{B26C601A-3963-0E09-F9C2-82423CD8D792}"/>
          </ac:spMkLst>
        </pc:spChg>
        <pc:spChg chg="mod">
          <ac:chgData name="Ghosh, Pritam (UT-ITC)" userId="cd6f80bc-c522-45f3-b1a7-d07dea7c6c25" providerId="ADAL" clId="{34709E65-5DDE-4FDE-9154-EB06CC83569E}" dt="2025-09-19T14:33:51.477" v="3510" actId="164"/>
          <ac:spMkLst>
            <pc:docMk/>
            <pc:sldMk cId="3218136651" sldId="287"/>
            <ac:spMk id="111" creationId="{A65DA2E6-35B6-082D-DD06-B15239469357}"/>
          </ac:spMkLst>
        </pc:spChg>
        <pc:spChg chg="mod topLvl">
          <ac:chgData name="Ghosh, Pritam (UT-ITC)" userId="cd6f80bc-c522-45f3-b1a7-d07dea7c6c25" providerId="ADAL" clId="{34709E65-5DDE-4FDE-9154-EB06CC83569E}" dt="2025-09-19T14:33:44.642" v="3509" actId="164"/>
          <ac:spMkLst>
            <pc:docMk/>
            <pc:sldMk cId="3218136651" sldId="287"/>
            <ac:spMk id="113" creationId="{E37E5670-E40B-36EB-8DFC-4FD2308BD5F5}"/>
          </ac:spMkLst>
        </pc:spChg>
        <pc:spChg chg="mod topLvl">
          <ac:chgData name="Ghosh, Pritam (UT-ITC)" userId="cd6f80bc-c522-45f3-b1a7-d07dea7c6c25" providerId="ADAL" clId="{34709E65-5DDE-4FDE-9154-EB06CC83569E}" dt="2025-09-19T14:33:57.844" v="3511" actId="164"/>
          <ac:spMkLst>
            <pc:docMk/>
            <pc:sldMk cId="3218136651" sldId="287"/>
            <ac:spMk id="115" creationId="{426DBE32-423E-8C85-C7B0-5195CBA34F4A}"/>
          </ac:spMkLst>
        </pc:spChg>
        <pc:spChg chg="mod">
          <ac:chgData name="Ghosh, Pritam (UT-ITC)" userId="cd6f80bc-c522-45f3-b1a7-d07dea7c6c25" providerId="ADAL" clId="{34709E65-5DDE-4FDE-9154-EB06CC83569E}" dt="2025-09-19T14:33:57.844" v="3511" actId="164"/>
          <ac:spMkLst>
            <pc:docMk/>
            <pc:sldMk cId="3218136651" sldId="287"/>
            <ac:spMk id="116" creationId="{55EF0539-A302-3BA8-26C2-286B4449DB97}"/>
          </ac:spMkLst>
        </pc:spChg>
        <pc:spChg chg="mod topLvl">
          <ac:chgData name="Ghosh, Pritam (UT-ITC)" userId="cd6f80bc-c522-45f3-b1a7-d07dea7c6c25" providerId="ADAL" clId="{34709E65-5DDE-4FDE-9154-EB06CC83569E}" dt="2025-09-19T14:34:25.873" v="3514" actId="164"/>
          <ac:spMkLst>
            <pc:docMk/>
            <pc:sldMk cId="3218136651" sldId="287"/>
            <ac:spMk id="120" creationId="{56BD9B45-8A31-F3FD-9F27-538F0589B56E}"/>
          </ac:spMkLst>
        </pc:spChg>
        <pc:spChg chg="mod topLvl">
          <ac:chgData name="Ghosh, Pritam (UT-ITC)" userId="cd6f80bc-c522-45f3-b1a7-d07dea7c6c25" providerId="ADAL" clId="{34709E65-5DDE-4FDE-9154-EB06CC83569E}" dt="2025-09-19T14:34:25.873" v="3514" actId="164"/>
          <ac:spMkLst>
            <pc:docMk/>
            <pc:sldMk cId="3218136651" sldId="287"/>
            <ac:spMk id="121" creationId="{F446DE0E-5D39-84D6-11F4-ED9C9A48676B}"/>
          </ac:spMkLst>
        </pc:spChg>
        <pc:grpChg chg="add mod">
          <ac:chgData name="Ghosh, Pritam (UT-ITC)" userId="cd6f80bc-c522-45f3-b1a7-d07dea7c6c25" providerId="ADAL" clId="{34709E65-5DDE-4FDE-9154-EB06CC83569E}" dt="2025-09-19T14:33:01.594" v="3502" actId="164"/>
          <ac:grpSpMkLst>
            <pc:docMk/>
            <pc:sldMk cId="3218136651" sldId="287"/>
            <ac:grpSpMk id="30" creationId="{9ADB77F2-4521-C43A-4146-E6DE6A308DB3}"/>
          </ac:grpSpMkLst>
        </pc:grpChg>
        <pc:grpChg chg="add mod">
          <ac:chgData name="Ghosh, Pritam (UT-ITC)" userId="cd6f80bc-c522-45f3-b1a7-d07dea7c6c25" providerId="ADAL" clId="{34709E65-5DDE-4FDE-9154-EB06CC83569E}" dt="2025-09-19T14:33:08.492" v="3503" actId="164"/>
          <ac:grpSpMkLst>
            <pc:docMk/>
            <pc:sldMk cId="3218136651" sldId="287"/>
            <ac:grpSpMk id="31" creationId="{6797AA56-6D03-BD38-F120-988DA67585DA}"/>
          </ac:grpSpMkLst>
        </pc:grpChg>
        <pc:grpChg chg="add mod">
          <ac:chgData name="Ghosh, Pritam (UT-ITC)" userId="cd6f80bc-c522-45f3-b1a7-d07dea7c6c25" providerId="ADAL" clId="{34709E65-5DDE-4FDE-9154-EB06CC83569E}" dt="2025-09-19T14:33:13.694" v="3504" actId="164"/>
          <ac:grpSpMkLst>
            <pc:docMk/>
            <pc:sldMk cId="3218136651" sldId="287"/>
            <ac:grpSpMk id="33" creationId="{EF96FF14-09DE-8A5D-A773-EB6DB45C008E}"/>
          </ac:grpSpMkLst>
        </pc:grpChg>
        <pc:grpChg chg="add mod">
          <ac:chgData name="Ghosh, Pritam (UT-ITC)" userId="cd6f80bc-c522-45f3-b1a7-d07dea7c6c25" providerId="ADAL" clId="{34709E65-5DDE-4FDE-9154-EB06CC83569E}" dt="2025-09-19T14:33:19.576" v="3505" actId="164"/>
          <ac:grpSpMkLst>
            <pc:docMk/>
            <pc:sldMk cId="3218136651" sldId="287"/>
            <ac:grpSpMk id="34" creationId="{FB605C49-98FB-0F11-F25F-A928EC0DB2B3}"/>
          </ac:grpSpMkLst>
        </pc:grpChg>
        <pc:grpChg chg="add mod">
          <ac:chgData name="Ghosh, Pritam (UT-ITC)" userId="cd6f80bc-c522-45f3-b1a7-d07dea7c6c25" providerId="ADAL" clId="{34709E65-5DDE-4FDE-9154-EB06CC83569E}" dt="2025-09-19T14:33:25.144" v="3506" actId="164"/>
          <ac:grpSpMkLst>
            <pc:docMk/>
            <pc:sldMk cId="3218136651" sldId="287"/>
            <ac:grpSpMk id="35" creationId="{44621EA7-3A0B-2A72-1139-5FE7D0A43EA2}"/>
          </ac:grpSpMkLst>
        </pc:grpChg>
        <pc:grpChg chg="add mod">
          <ac:chgData name="Ghosh, Pritam (UT-ITC)" userId="cd6f80bc-c522-45f3-b1a7-d07dea7c6c25" providerId="ADAL" clId="{34709E65-5DDE-4FDE-9154-EB06CC83569E}" dt="2025-09-19T14:33:31.029" v="3507" actId="164"/>
          <ac:grpSpMkLst>
            <pc:docMk/>
            <pc:sldMk cId="3218136651" sldId="287"/>
            <ac:grpSpMk id="36" creationId="{834246D2-EA43-00B7-04C9-E58575B9BD21}"/>
          </ac:grpSpMkLst>
        </pc:grpChg>
        <pc:grpChg chg="add mod">
          <ac:chgData name="Ghosh, Pritam (UT-ITC)" userId="cd6f80bc-c522-45f3-b1a7-d07dea7c6c25" providerId="ADAL" clId="{34709E65-5DDE-4FDE-9154-EB06CC83569E}" dt="2025-09-19T14:33:36.348" v="3508" actId="164"/>
          <ac:grpSpMkLst>
            <pc:docMk/>
            <pc:sldMk cId="3218136651" sldId="287"/>
            <ac:grpSpMk id="38" creationId="{C9F91EEB-638A-13FD-DB94-B37C95A250AC}"/>
          </ac:grpSpMkLst>
        </pc:grpChg>
        <pc:grpChg chg="add mod">
          <ac:chgData name="Ghosh, Pritam (UT-ITC)" userId="cd6f80bc-c522-45f3-b1a7-d07dea7c6c25" providerId="ADAL" clId="{34709E65-5DDE-4FDE-9154-EB06CC83569E}" dt="2025-09-19T14:33:44.642" v="3509" actId="164"/>
          <ac:grpSpMkLst>
            <pc:docMk/>
            <pc:sldMk cId="3218136651" sldId="287"/>
            <ac:grpSpMk id="39" creationId="{011764BE-FFAD-4CF3-5A03-8BAB8446E890}"/>
          </ac:grpSpMkLst>
        </pc:grpChg>
        <pc:grpChg chg="add mod">
          <ac:chgData name="Ghosh, Pritam (UT-ITC)" userId="cd6f80bc-c522-45f3-b1a7-d07dea7c6c25" providerId="ADAL" clId="{34709E65-5DDE-4FDE-9154-EB06CC83569E}" dt="2025-09-19T14:33:51.477" v="3510" actId="164"/>
          <ac:grpSpMkLst>
            <pc:docMk/>
            <pc:sldMk cId="3218136651" sldId="287"/>
            <ac:grpSpMk id="41" creationId="{EA2BE829-C34F-0E93-4AF0-FF9278D00E44}"/>
          </ac:grpSpMkLst>
        </pc:grpChg>
        <pc:grpChg chg="add mod">
          <ac:chgData name="Ghosh, Pritam (UT-ITC)" userId="cd6f80bc-c522-45f3-b1a7-d07dea7c6c25" providerId="ADAL" clId="{34709E65-5DDE-4FDE-9154-EB06CC83569E}" dt="2025-09-19T14:33:57.844" v="3511" actId="164"/>
          <ac:grpSpMkLst>
            <pc:docMk/>
            <pc:sldMk cId="3218136651" sldId="287"/>
            <ac:grpSpMk id="42" creationId="{3B1C49EF-724D-552A-7B69-0BC1DA0BFD65}"/>
          </ac:grpSpMkLst>
        </pc:grpChg>
        <pc:grpChg chg="add mod">
          <ac:chgData name="Ghosh, Pritam (UT-ITC)" userId="cd6f80bc-c522-45f3-b1a7-d07dea7c6c25" providerId="ADAL" clId="{34709E65-5DDE-4FDE-9154-EB06CC83569E}" dt="2025-09-19T14:34:04.508" v="3512" actId="164"/>
          <ac:grpSpMkLst>
            <pc:docMk/>
            <pc:sldMk cId="3218136651" sldId="287"/>
            <ac:grpSpMk id="44" creationId="{BBD3DE74-8CA5-86C9-329B-588E771C70FB}"/>
          </ac:grpSpMkLst>
        </pc:grpChg>
        <pc:grpChg chg="add mod">
          <ac:chgData name="Ghosh, Pritam (UT-ITC)" userId="cd6f80bc-c522-45f3-b1a7-d07dea7c6c25" providerId="ADAL" clId="{34709E65-5DDE-4FDE-9154-EB06CC83569E}" dt="2025-09-19T14:34:10.751" v="3513" actId="164"/>
          <ac:grpSpMkLst>
            <pc:docMk/>
            <pc:sldMk cId="3218136651" sldId="287"/>
            <ac:grpSpMk id="45" creationId="{FE5562B0-E57B-835F-4E00-8AEF9FB6D002}"/>
          </ac:grpSpMkLst>
        </pc:grpChg>
        <pc:grpChg chg="add mod">
          <ac:chgData name="Ghosh, Pritam (UT-ITC)" userId="cd6f80bc-c522-45f3-b1a7-d07dea7c6c25" providerId="ADAL" clId="{34709E65-5DDE-4FDE-9154-EB06CC83569E}" dt="2025-09-19T14:34:25.873" v="3514" actId="164"/>
          <ac:grpSpMkLst>
            <pc:docMk/>
            <pc:sldMk cId="3218136651" sldId="287"/>
            <ac:grpSpMk id="46" creationId="{BA544367-5318-5DFC-A8A5-82F230B369E9}"/>
          </ac:grpSpMkLst>
        </pc:grpChg>
        <pc:grpChg chg="add mod">
          <ac:chgData name="Ghosh, Pritam (UT-ITC)" userId="cd6f80bc-c522-45f3-b1a7-d07dea7c6c25" providerId="ADAL" clId="{34709E65-5DDE-4FDE-9154-EB06CC83569E}" dt="2025-09-19T14:34:32.250" v="3515" actId="164"/>
          <ac:grpSpMkLst>
            <pc:docMk/>
            <pc:sldMk cId="3218136651" sldId="287"/>
            <ac:grpSpMk id="47" creationId="{0D27D2B4-B1D5-0CBF-90A4-12BB6C4B49D4}"/>
          </ac:grpSpMkLst>
        </pc:grpChg>
        <pc:grpChg chg="add mod">
          <ac:chgData name="Ghosh, Pritam (UT-ITC)" userId="cd6f80bc-c522-45f3-b1a7-d07dea7c6c25" providerId="ADAL" clId="{34709E65-5DDE-4FDE-9154-EB06CC83569E}" dt="2025-09-19T14:34:40.807" v="3516" actId="164"/>
          <ac:grpSpMkLst>
            <pc:docMk/>
            <pc:sldMk cId="3218136651" sldId="287"/>
            <ac:grpSpMk id="54" creationId="{5D78A579-CD7D-6D2E-B8EE-D5B4C0367D41}"/>
          </ac:grpSpMkLst>
        </pc:grpChg>
        <pc:grpChg chg="add mod">
          <ac:chgData name="Ghosh, Pritam (UT-ITC)" userId="cd6f80bc-c522-45f3-b1a7-d07dea7c6c25" providerId="ADAL" clId="{34709E65-5DDE-4FDE-9154-EB06CC83569E}" dt="2025-09-19T14:34:47.212" v="3517" actId="164"/>
          <ac:grpSpMkLst>
            <pc:docMk/>
            <pc:sldMk cId="3218136651" sldId="287"/>
            <ac:grpSpMk id="55" creationId="{8C228BF3-8FD2-D1D6-A80C-983E29EEA44F}"/>
          </ac:grpSpMkLst>
        </pc:grpChg>
        <pc:picChg chg="mod">
          <ac:chgData name="Ghosh, Pritam (UT-ITC)" userId="cd6f80bc-c522-45f3-b1a7-d07dea7c6c25" providerId="ADAL" clId="{34709E65-5DDE-4FDE-9154-EB06CC83569E}" dt="2025-09-19T14:34:04.508" v="3512" actId="164"/>
          <ac:picMkLst>
            <pc:docMk/>
            <pc:sldMk cId="3218136651" sldId="287"/>
            <ac:picMk id="3" creationId="{E893C6A5-869E-5367-4834-C6182C64FB2B}"/>
          </ac:picMkLst>
        </pc:picChg>
        <pc:picChg chg="mod">
          <ac:chgData name="Ghosh, Pritam (UT-ITC)" userId="cd6f80bc-c522-45f3-b1a7-d07dea7c6c25" providerId="ADAL" clId="{34709E65-5DDE-4FDE-9154-EB06CC83569E}" dt="2025-09-19T14:33:01.594" v="3502" actId="164"/>
          <ac:picMkLst>
            <pc:docMk/>
            <pc:sldMk cId="3218136651" sldId="287"/>
            <ac:picMk id="4" creationId="{D81AB6AB-18A2-7DFF-2700-327E68208CCD}"/>
          </ac:picMkLst>
        </pc:picChg>
        <pc:picChg chg="mod">
          <ac:chgData name="Ghosh, Pritam (UT-ITC)" userId="cd6f80bc-c522-45f3-b1a7-d07dea7c6c25" providerId="ADAL" clId="{34709E65-5DDE-4FDE-9154-EB06CC83569E}" dt="2025-09-19T14:33:25.144" v="3506" actId="164"/>
          <ac:picMkLst>
            <pc:docMk/>
            <pc:sldMk cId="3218136651" sldId="287"/>
            <ac:picMk id="12" creationId="{744C7B66-D6E5-F7A4-3FAE-8FD7FEFFA12F}"/>
          </ac:picMkLst>
        </pc:picChg>
        <pc:picChg chg="mod">
          <ac:chgData name="Ghosh, Pritam (UT-ITC)" userId="cd6f80bc-c522-45f3-b1a7-d07dea7c6c25" providerId="ADAL" clId="{34709E65-5DDE-4FDE-9154-EB06CC83569E}" dt="2025-09-19T14:33:08.492" v="3503" actId="164"/>
          <ac:picMkLst>
            <pc:docMk/>
            <pc:sldMk cId="3218136651" sldId="287"/>
            <ac:picMk id="22" creationId="{6D808176-BB20-83C4-CF1A-9A9850960C0C}"/>
          </ac:picMkLst>
        </pc:picChg>
        <pc:picChg chg="mod">
          <ac:chgData name="Ghosh, Pritam (UT-ITC)" userId="cd6f80bc-c522-45f3-b1a7-d07dea7c6c25" providerId="ADAL" clId="{34709E65-5DDE-4FDE-9154-EB06CC83569E}" dt="2025-09-19T14:33:13.694" v="3504" actId="164"/>
          <ac:picMkLst>
            <pc:docMk/>
            <pc:sldMk cId="3218136651" sldId="287"/>
            <ac:picMk id="23" creationId="{DBFC7BC7-A170-05E2-53FE-3C0D74CFDBC0}"/>
          </ac:picMkLst>
        </pc:picChg>
        <pc:picChg chg="mod">
          <ac:chgData name="Ghosh, Pritam (UT-ITC)" userId="cd6f80bc-c522-45f3-b1a7-d07dea7c6c25" providerId="ADAL" clId="{34709E65-5DDE-4FDE-9154-EB06CC83569E}" dt="2025-09-19T14:33:19.576" v="3505" actId="164"/>
          <ac:picMkLst>
            <pc:docMk/>
            <pc:sldMk cId="3218136651" sldId="287"/>
            <ac:picMk id="24" creationId="{85E1C22A-3DCE-1F85-6FF0-907EA07F9787}"/>
          </ac:picMkLst>
        </pc:picChg>
        <pc:picChg chg="mod">
          <ac:chgData name="Ghosh, Pritam (UT-ITC)" userId="cd6f80bc-c522-45f3-b1a7-d07dea7c6c25" providerId="ADAL" clId="{34709E65-5DDE-4FDE-9154-EB06CC83569E}" dt="2025-09-19T14:33:31.029" v="3507" actId="164"/>
          <ac:picMkLst>
            <pc:docMk/>
            <pc:sldMk cId="3218136651" sldId="287"/>
            <ac:picMk id="25" creationId="{4E20D3CB-EE2E-0D5F-9F64-79432FEB11CD}"/>
          </ac:picMkLst>
        </pc:picChg>
        <pc:picChg chg="mod">
          <ac:chgData name="Ghosh, Pritam (UT-ITC)" userId="cd6f80bc-c522-45f3-b1a7-d07dea7c6c25" providerId="ADAL" clId="{34709E65-5DDE-4FDE-9154-EB06CC83569E}" dt="2025-09-19T14:33:36.348" v="3508" actId="164"/>
          <ac:picMkLst>
            <pc:docMk/>
            <pc:sldMk cId="3218136651" sldId="287"/>
            <ac:picMk id="26" creationId="{00F35621-50D3-66F9-9A03-D4E69D3B5D7B}"/>
          </ac:picMkLst>
        </pc:picChg>
        <pc:picChg chg="mod">
          <ac:chgData name="Ghosh, Pritam (UT-ITC)" userId="cd6f80bc-c522-45f3-b1a7-d07dea7c6c25" providerId="ADAL" clId="{34709E65-5DDE-4FDE-9154-EB06CC83569E}" dt="2025-09-19T14:33:44.642" v="3509" actId="164"/>
          <ac:picMkLst>
            <pc:docMk/>
            <pc:sldMk cId="3218136651" sldId="287"/>
            <ac:picMk id="27" creationId="{06EA9759-CA70-4524-F1EB-5DD515673C28}"/>
          </ac:picMkLst>
        </pc:picChg>
        <pc:picChg chg="mod">
          <ac:chgData name="Ghosh, Pritam (UT-ITC)" userId="cd6f80bc-c522-45f3-b1a7-d07dea7c6c25" providerId="ADAL" clId="{34709E65-5DDE-4FDE-9154-EB06CC83569E}" dt="2025-09-19T14:33:13.694" v="3504" actId="164"/>
          <ac:picMkLst>
            <pc:docMk/>
            <pc:sldMk cId="3218136651" sldId="287"/>
            <ac:picMk id="29" creationId="{0B662C4C-AF0B-27C2-91AE-A86FD081592D}"/>
          </ac:picMkLst>
        </pc:picChg>
        <pc:picChg chg="mod">
          <ac:chgData name="Ghosh, Pritam (UT-ITC)" userId="cd6f80bc-c522-45f3-b1a7-d07dea7c6c25" providerId="ADAL" clId="{34709E65-5DDE-4FDE-9154-EB06CC83569E}" dt="2025-09-19T14:34:04.508" v="3512" actId="164"/>
          <ac:picMkLst>
            <pc:docMk/>
            <pc:sldMk cId="3218136651" sldId="287"/>
            <ac:picMk id="40" creationId="{D25815C2-56FA-B343-AA43-EDDF17863F63}"/>
          </ac:picMkLst>
        </pc:picChg>
        <pc:picChg chg="mod">
          <ac:chgData name="Ghosh, Pritam (UT-ITC)" userId="cd6f80bc-c522-45f3-b1a7-d07dea7c6c25" providerId="ADAL" clId="{34709E65-5DDE-4FDE-9154-EB06CC83569E}" dt="2025-09-19T14:34:10.751" v="3513" actId="164"/>
          <ac:picMkLst>
            <pc:docMk/>
            <pc:sldMk cId="3218136651" sldId="287"/>
            <ac:picMk id="43" creationId="{126670FB-0CF0-86FF-7598-B21C10F56EFC}"/>
          </ac:picMkLst>
        </pc:picChg>
        <pc:picChg chg="mod">
          <ac:chgData name="Ghosh, Pritam (UT-ITC)" userId="cd6f80bc-c522-45f3-b1a7-d07dea7c6c25" providerId="ADAL" clId="{34709E65-5DDE-4FDE-9154-EB06CC83569E}" dt="2025-09-19T14:33:19.576" v="3505" actId="164"/>
          <ac:picMkLst>
            <pc:docMk/>
            <pc:sldMk cId="3218136651" sldId="287"/>
            <ac:picMk id="49" creationId="{91B05F24-BAD6-65E4-37E2-CDFB37F2C178}"/>
          </ac:picMkLst>
        </pc:picChg>
        <pc:picChg chg="mod">
          <ac:chgData name="Ghosh, Pritam (UT-ITC)" userId="cd6f80bc-c522-45f3-b1a7-d07dea7c6c25" providerId="ADAL" clId="{34709E65-5DDE-4FDE-9154-EB06CC83569E}" dt="2025-09-19T14:34:10.751" v="3513" actId="164"/>
          <ac:picMkLst>
            <pc:docMk/>
            <pc:sldMk cId="3218136651" sldId="287"/>
            <ac:picMk id="58" creationId="{9F41F6CE-9E11-1ACF-237B-1F83FB66D18A}"/>
          </ac:picMkLst>
        </pc:picChg>
        <pc:picChg chg="mod">
          <ac:chgData name="Ghosh, Pritam (UT-ITC)" userId="cd6f80bc-c522-45f3-b1a7-d07dea7c6c25" providerId="ADAL" clId="{34709E65-5DDE-4FDE-9154-EB06CC83569E}" dt="2025-09-19T14:34:47.212" v="3517" actId="164"/>
          <ac:picMkLst>
            <pc:docMk/>
            <pc:sldMk cId="3218136651" sldId="287"/>
            <ac:picMk id="63" creationId="{1B179C1A-FC64-7B22-DD78-023D5910A1E7}"/>
          </ac:picMkLst>
        </pc:picChg>
        <pc:picChg chg="mod">
          <ac:chgData name="Ghosh, Pritam (UT-ITC)" userId="cd6f80bc-c522-45f3-b1a7-d07dea7c6c25" providerId="ADAL" clId="{34709E65-5DDE-4FDE-9154-EB06CC83569E}" dt="2025-09-19T14:33:01.594" v="3502" actId="164"/>
          <ac:picMkLst>
            <pc:docMk/>
            <pc:sldMk cId="3218136651" sldId="287"/>
            <ac:picMk id="74" creationId="{D7127534-1BA9-A843-5FF6-CCA268404A00}"/>
          </ac:picMkLst>
        </pc:picChg>
        <pc:picChg chg="mod">
          <ac:chgData name="Ghosh, Pritam (UT-ITC)" userId="cd6f80bc-c522-45f3-b1a7-d07dea7c6c25" providerId="ADAL" clId="{34709E65-5DDE-4FDE-9154-EB06CC83569E}" dt="2025-09-19T14:34:40.807" v="3516" actId="164"/>
          <ac:picMkLst>
            <pc:docMk/>
            <pc:sldMk cId="3218136651" sldId="287"/>
            <ac:picMk id="78" creationId="{1216B7BC-04B9-4428-B6B7-41C33DE0CC6C}"/>
          </ac:picMkLst>
        </pc:picChg>
        <pc:picChg chg="mod">
          <ac:chgData name="Ghosh, Pritam (UT-ITC)" userId="cd6f80bc-c522-45f3-b1a7-d07dea7c6c25" providerId="ADAL" clId="{34709E65-5DDE-4FDE-9154-EB06CC83569E}" dt="2025-09-19T14:33:08.492" v="3503" actId="164"/>
          <ac:picMkLst>
            <pc:docMk/>
            <pc:sldMk cId="3218136651" sldId="287"/>
            <ac:picMk id="79" creationId="{E92B13A0-FC11-43D8-4C11-7488030D13F7}"/>
          </ac:picMkLst>
        </pc:picChg>
        <pc:picChg chg="mod">
          <ac:chgData name="Ghosh, Pritam (UT-ITC)" userId="cd6f80bc-c522-45f3-b1a7-d07dea7c6c25" providerId="ADAL" clId="{34709E65-5DDE-4FDE-9154-EB06CC83569E}" dt="2025-09-19T14:34:47.212" v="3517" actId="164"/>
          <ac:picMkLst>
            <pc:docMk/>
            <pc:sldMk cId="3218136651" sldId="287"/>
            <ac:picMk id="84" creationId="{BB9B2F2A-8EC1-04DE-198A-4EF43165C23E}"/>
          </ac:picMkLst>
        </pc:picChg>
        <pc:picChg chg="mod">
          <ac:chgData name="Ghosh, Pritam (UT-ITC)" userId="cd6f80bc-c522-45f3-b1a7-d07dea7c6c25" providerId="ADAL" clId="{34709E65-5DDE-4FDE-9154-EB06CC83569E}" dt="2025-09-19T14:34:40.807" v="3516" actId="164"/>
          <ac:picMkLst>
            <pc:docMk/>
            <pc:sldMk cId="3218136651" sldId="287"/>
            <ac:picMk id="85" creationId="{F072786A-CFEC-B7BF-B5A1-CE004D679731}"/>
          </ac:picMkLst>
        </pc:picChg>
        <pc:picChg chg="mod">
          <ac:chgData name="Ghosh, Pritam (UT-ITC)" userId="cd6f80bc-c522-45f3-b1a7-d07dea7c6c25" providerId="ADAL" clId="{34709E65-5DDE-4FDE-9154-EB06CC83569E}" dt="2025-09-19T14:34:32.250" v="3515" actId="164"/>
          <ac:picMkLst>
            <pc:docMk/>
            <pc:sldMk cId="3218136651" sldId="287"/>
            <ac:picMk id="87" creationId="{C8604312-91AB-BC75-E689-669B0E0D7305}"/>
          </ac:picMkLst>
        </pc:picChg>
        <pc:picChg chg="mod">
          <ac:chgData name="Ghosh, Pritam (UT-ITC)" userId="cd6f80bc-c522-45f3-b1a7-d07dea7c6c25" providerId="ADAL" clId="{34709E65-5DDE-4FDE-9154-EB06CC83569E}" dt="2025-09-19T14:33:31.029" v="3507" actId="164"/>
          <ac:picMkLst>
            <pc:docMk/>
            <pc:sldMk cId="3218136651" sldId="287"/>
            <ac:picMk id="88" creationId="{DEA73D22-431E-07E0-C80D-B22DE2CEA93C}"/>
          </ac:picMkLst>
        </pc:picChg>
        <pc:picChg chg="mod">
          <ac:chgData name="Ghosh, Pritam (UT-ITC)" userId="cd6f80bc-c522-45f3-b1a7-d07dea7c6c25" providerId="ADAL" clId="{34709E65-5DDE-4FDE-9154-EB06CC83569E}" dt="2025-09-19T14:33:13.694" v="3504" actId="164"/>
          <ac:picMkLst>
            <pc:docMk/>
            <pc:sldMk cId="3218136651" sldId="287"/>
            <ac:picMk id="93" creationId="{582AD9C2-A2B5-C818-D984-B502306B2CA0}"/>
          </ac:picMkLst>
        </pc:picChg>
        <pc:picChg chg="mod">
          <ac:chgData name="Ghosh, Pritam (UT-ITC)" userId="cd6f80bc-c522-45f3-b1a7-d07dea7c6c25" providerId="ADAL" clId="{34709E65-5DDE-4FDE-9154-EB06CC83569E}" dt="2025-09-19T14:33:25.144" v="3506" actId="164"/>
          <ac:picMkLst>
            <pc:docMk/>
            <pc:sldMk cId="3218136651" sldId="287"/>
            <ac:picMk id="98" creationId="{81F1BE83-162B-DA4A-E503-7781804DAB27}"/>
          </ac:picMkLst>
        </pc:picChg>
        <pc:picChg chg="mod">
          <ac:chgData name="Ghosh, Pritam (UT-ITC)" userId="cd6f80bc-c522-45f3-b1a7-d07dea7c6c25" providerId="ADAL" clId="{34709E65-5DDE-4FDE-9154-EB06CC83569E}" dt="2025-09-19T14:34:32.250" v="3515" actId="164"/>
          <ac:picMkLst>
            <pc:docMk/>
            <pc:sldMk cId="3218136651" sldId="287"/>
            <ac:picMk id="102" creationId="{A9F0B381-095D-8EAC-63EE-7BF1D8FED976}"/>
          </ac:picMkLst>
        </pc:picChg>
        <pc:picChg chg="mod">
          <ac:chgData name="Ghosh, Pritam (UT-ITC)" userId="cd6f80bc-c522-45f3-b1a7-d07dea7c6c25" providerId="ADAL" clId="{34709E65-5DDE-4FDE-9154-EB06CC83569E}" dt="2025-09-19T14:33:36.348" v="3508" actId="164"/>
          <ac:picMkLst>
            <pc:docMk/>
            <pc:sldMk cId="3218136651" sldId="287"/>
            <ac:picMk id="103" creationId="{5875D3C3-297C-1F0D-B978-C855C33EAC0A}"/>
          </ac:picMkLst>
        </pc:picChg>
        <pc:picChg chg="mod">
          <ac:chgData name="Ghosh, Pritam (UT-ITC)" userId="cd6f80bc-c522-45f3-b1a7-d07dea7c6c25" providerId="ADAL" clId="{34709E65-5DDE-4FDE-9154-EB06CC83569E}" dt="2025-09-19T14:33:44.642" v="3509" actId="164"/>
          <ac:picMkLst>
            <pc:docMk/>
            <pc:sldMk cId="3218136651" sldId="287"/>
            <ac:picMk id="107" creationId="{D4BA5399-BE45-641A-C6AC-2F9B9A084BE8}"/>
          </ac:picMkLst>
        </pc:picChg>
        <pc:picChg chg="mod">
          <ac:chgData name="Ghosh, Pritam (UT-ITC)" userId="cd6f80bc-c522-45f3-b1a7-d07dea7c6c25" providerId="ADAL" clId="{34709E65-5DDE-4FDE-9154-EB06CC83569E}" dt="2025-09-19T14:33:51.477" v="3510" actId="164"/>
          <ac:picMkLst>
            <pc:docMk/>
            <pc:sldMk cId="3218136651" sldId="287"/>
            <ac:picMk id="108" creationId="{BB36123A-D889-94F0-DE97-F51AF7EE275D}"/>
          </ac:picMkLst>
        </pc:picChg>
        <pc:picChg chg="mod">
          <ac:chgData name="Ghosh, Pritam (UT-ITC)" userId="cd6f80bc-c522-45f3-b1a7-d07dea7c6c25" providerId="ADAL" clId="{34709E65-5DDE-4FDE-9154-EB06CC83569E}" dt="2025-09-19T14:33:51.477" v="3510" actId="164"/>
          <ac:picMkLst>
            <pc:docMk/>
            <pc:sldMk cId="3218136651" sldId="287"/>
            <ac:picMk id="112" creationId="{8979E334-502E-F263-9A6D-5419CA611329}"/>
          </ac:picMkLst>
        </pc:picChg>
        <pc:picChg chg="mod">
          <ac:chgData name="Ghosh, Pritam (UT-ITC)" userId="cd6f80bc-c522-45f3-b1a7-d07dea7c6c25" providerId="ADAL" clId="{34709E65-5DDE-4FDE-9154-EB06CC83569E}" dt="2025-09-19T14:33:57.844" v="3511" actId="164"/>
          <ac:picMkLst>
            <pc:docMk/>
            <pc:sldMk cId="3218136651" sldId="287"/>
            <ac:picMk id="114" creationId="{2C80908E-467F-1AF5-2C96-85F0EA0393F9}"/>
          </ac:picMkLst>
        </pc:picChg>
        <pc:picChg chg="mod">
          <ac:chgData name="Ghosh, Pritam (UT-ITC)" userId="cd6f80bc-c522-45f3-b1a7-d07dea7c6c25" providerId="ADAL" clId="{34709E65-5DDE-4FDE-9154-EB06CC83569E}" dt="2025-09-19T14:33:57.844" v="3511" actId="164"/>
          <ac:picMkLst>
            <pc:docMk/>
            <pc:sldMk cId="3218136651" sldId="287"/>
            <ac:picMk id="117" creationId="{135B45CF-EE78-395E-077B-76DDCB7D491E}"/>
          </ac:picMkLst>
        </pc:picChg>
        <pc:picChg chg="mod">
          <ac:chgData name="Ghosh, Pritam (UT-ITC)" userId="cd6f80bc-c522-45f3-b1a7-d07dea7c6c25" providerId="ADAL" clId="{34709E65-5DDE-4FDE-9154-EB06CC83569E}" dt="2025-09-19T14:34:25.873" v="3514" actId="164"/>
          <ac:picMkLst>
            <pc:docMk/>
            <pc:sldMk cId="3218136651" sldId="287"/>
            <ac:picMk id="119" creationId="{F4EAB9CD-74D0-D79F-E815-B4A6812706BB}"/>
          </ac:picMkLst>
        </pc:picChg>
        <pc:picChg chg="mod">
          <ac:chgData name="Ghosh, Pritam (UT-ITC)" userId="cd6f80bc-c522-45f3-b1a7-d07dea7c6c25" providerId="ADAL" clId="{34709E65-5DDE-4FDE-9154-EB06CC83569E}" dt="2025-09-19T14:34:25.873" v="3514" actId="164"/>
          <ac:picMkLst>
            <pc:docMk/>
            <pc:sldMk cId="3218136651" sldId="287"/>
            <ac:picMk id="122" creationId="{2C3DF012-BE1A-A5CD-FAA2-55E677CAA0FA}"/>
          </ac:picMkLst>
        </pc:picChg>
      </pc:sldChg>
      <pc:sldChg chg="addSp delSp modSp mod">
        <pc:chgData name="Ghosh, Pritam (UT-ITC)" userId="cd6f80bc-c522-45f3-b1a7-d07dea7c6c25" providerId="ADAL" clId="{34709E65-5DDE-4FDE-9154-EB06CC83569E}" dt="2025-09-19T14:38:46.516" v="3533" actId="164"/>
        <pc:sldMkLst>
          <pc:docMk/>
          <pc:sldMk cId="2392740120" sldId="289"/>
        </pc:sldMkLst>
        <pc:spChg chg="mod topLvl">
          <ac:chgData name="Ghosh, Pritam (UT-ITC)" userId="cd6f80bc-c522-45f3-b1a7-d07dea7c6c25" providerId="ADAL" clId="{34709E65-5DDE-4FDE-9154-EB06CC83569E}" dt="2025-09-19T14:37:57.783" v="3526" actId="164"/>
          <ac:spMkLst>
            <pc:docMk/>
            <pc:sldMk cId="2392740120" sldId="289"/>
            <ac:spMk id="5" creationId="{DC874E57-E716-EA12-62D2-48EF2CE1571E}"/>
          </ac:spMkLst>
        </pc:spChg>
        <pc:spChg chg="mod">
          <ac:chgData name="Ghosh, Pritam (UT-ITC)" userId="cd6f80bc-c522-45f3-b1a7-d07dea7c6c25" providerId="ADAL" clId="{34709E65-5DDE-4FDE-9154-EB06CC83569E}" dt="2025-09-19T14:38:26.245" v="3530" actId="164"/>
          <ac:spMkLst>
            <pc:docMk/>
            <pc:sldMk cId="2392740120" sldId="289"/>
            <ac:spMk id="6" creationId="{4AFD92AC-7A94-BB15-015D-DDB7D3BF7792}"/>
          </ac:spMkLst>
        </pc:spChg>
        <pc:spChg chg="mod topLvl">
          <ac:chgData name="Ghosh, Pritam (UT-ITC)" userId="cd6f80bc-c522-45f3-b1a7-d07dea7c6c25" providerId="ADAL" clId="{34709E65-5DDE-4FDE-9154-EB06CC83569E}" dt="2025-09-19T14:36:57.980" v="3518" actId="164"/>
          <ac:spMkLst>
            <pc:docMk/>
            <pc:sldMk cId="2392740120" sldId="289"/>
            <ac:spMk id="7" creationId="{C9B1AB1B-0287-6993-A906-7CC965F331C1}"/>
          </ac:spMkLst>
        </pc:spChg>
        <pc:spChg chg="mod topLvl">
          <ac:chgData name="Ghosh, Pritam (UT-ITC)" userId="cd6f80bc-c522-45f3-b1a7-d07dea7c6c25" providerId="ADAL" clId="{34709E65-5DDE-4FDE-9154-EB06CC83569E}" dt="2025-09-19T14:37:20.229" v="3522" actId="164"/>
          <ac:spMkLst>
            <pc:docMk/>
            <pc:sldMk cId="2392740120" sldId="289"/>
            <ac:spMk id="8" creationId="{ABA4D064-3B87-F29E-733D-260973F6FB1B}"/>
          </ac:spMkLst>
        </pc:spChg>
        <pc:spChg chg="mod">
          <ac:chgData name="Ghosh, Pritam (UT-ITC)" userId="cd6f80bc-c522-45f3-b1a7-d07dea7c6c25" providerId="ADAL" clId="{34709E65-5DDE-4FDE-9154-EB06CC83569E}" dt="2025-09-19T14:38:34.297" v="3531" actId="164"/>
          <ac:spMkLst>
            <pc:docMk/>
            <pc:sldMk cId="2392740120" sldId="289"/>
            <ac:spMk id="9" creationId="{3EAB7C1E-5626-F574-2288-6BD57646E8E0}"/>
          </ac:spMkLst>
        </pc:spChg>
        <pc:spChg chg="mod">
          <ac:chgData name="Ghosh, Pritam (UT-ITC)" userId="cd6f80bc-c522-45f3-b1a7-d07dea7c6c25" providerId="ADAL" clId="{34709E65-5DDE-4FDE-9154-EB06CC83569E}" dt="2025-09-19T14:37:02.931" v="3519" actId="164"/>
          <ac:spMkLst>
            <pc:docMk/>
            <pc:sldMk cId="2392740120" sldId="289"/>
            <ac:spMk id="10" creationId="{877E9BF3-A629-452B-2845-E1EBC49367D0}"/>
          </ac:spMkLst>
        </pc:spChg>
        <pc:spChg chg="mod topLvl">
          <ac:chgData name="Ghosh, Pritam (UT-ITC)" userId="cd6f80bc-c522-45f3-b1a7-d07dea7c6c25" providerId="ADAL" clId="{34709E65-5DDE-4FDE-9154-EB06CC83569E}" dt="2025-09-19T14:37:25.923" v="3523" actId="164"/>
          <ac:spMkLst>
            <pc:docMk/>
            <pc:sldMk cId="2392740120" sldId="289"/>
            <ac:spMk id="11" creationId="{943C3D23-D17B-E3D7-7955-A8DC8366587F}"/>
          </ac:spMkLst>
        </pc:spChg>
        <pc:spChg chg="mod">
          <ac:chgData name="Ghosh, Pritam (UT-ITC)" userId="cd6f80bc-c522-45f3-b1a7-d07dea7c6c25" providerId="ADAL" clId="{34709E65-5DDE-4FDE-9154-EB06CC83569E}" dt="2025-09-19T14:38:04.738" v="3527" actId="164"/>
          <ac:spMkLst>
            <pc:docMk/>
            <pc:sldMk cId="2392740120" sldId="289"/>
            <ac:spMk id="13" creationId="{901A38C0-1C71-BD4C-16D3-2D56AC024F66}"/>
          </ac:spMkLst>
        </pc:spChg>
        <pc:spChg chg="mod">
          <ac:chgData name="Ghosh, Pritam (UT-ITC)" userId="cd6f80bc-c522-45f3-b1a7-d07dea7c6c25" providerId="ADAL" clId="{34709E65-5DDE-4FDE-9154-EB06CC83569E}" dt="2025-09-19T14:38:10.461" v="3528" actId="164"/>
          <ac:spMkLst>
            <pc:docMk/>
            <pc:sldMk cId="2392740120" sldId="289"/>
            <ac:spMk id="14" creationId="{4011C840-3521-4C54-893F-83097381E41B}"/>
          </ac:spMkLst>
        </pc:spChg>
        <pc:spChg chg="mod">
          <ac:chgData name="Ghosh, Pritam (UT-ITC)" userId="cd6f80bc-c522-45f3-b1a7-d07dea7c6c25" providerId="ADAL" clId="{34709E65-5DDE-4FDE-9154-EB06CC83569E}" dt="2025-09-19T14:38:41.143" v="3532" actId="164"/>
          <ac:spMkLst>
            <pc:docMk/>
            <pc:sldMk cId="2392740120" sldId="289"/>
            <ac:spMk id="15" creationId="{EECE5906-F7C7-E6AA-CF4D-3D99EDFCC6AC}"/>
          </ac:spMkLst>
        </pc:spChg>
        <pc:spChg chg="mod">
          <ac:chgData name="Ghosh, Pritam (UT-ITC)" userId="cd6f80bc-c522-45f3-b1a7-d07dea7c6c25" providerId="ADAL" clId="{34709E65-5DDE-4FDE-9154-EB06CC83569E}" dt="2025-09-19T14:37:10.442" v="3520" actId="164"/>
          <ac:spMkLst>
            <pc:docMk/>
            <pc:sldMk cId="2392740120" sldId="289"/>
            <ac:spMk id="16" creationId="{E300ACD5-A451-18D0-AAF4-B12CC78EDDCA}"/>
          </ac:spMkLst>
        </pc:spChg>
        <pc:spChg chg="mod topLvl">
          <ac:chgData name="Ghosh, Pritam (UT-ITC)" userId="cd6f80bc-c522-45f3-b1a7-d07dea7c6c25" providerId="ADAL" clId="{34709E65-5DDE-4FDE-9154-EB06CC83569E}" dt="2025-09-19T14:37:40.862" v="3524" actId="164"/>
          <ac:spMkLst>
            <pc:docMk/>
            <pc:sldMk cId="2392740120" sldId="289"/>
            <ac:spMk id="17" creationId="{1C41F257-00C7-529D-392D-3219262E0811}"/>
          </ac:spMkLst>
        </pc:spChg>
        <pc:spChg chg="mod">
          <ac:chgData name="Ghosh, Pritam (UT-ITC)" userId="cd6f80bc-c522-45f3-b1a7-d07dea7c6c25" providerId="ADAL" clId="{34709E65-5DDE-4FDE-9154-EB06CC83569E}" dt="2025-09-19T14:38:46.516" v="3533" actId="164"/>
          <ac:spMkLst>
            <pc:docMk/>
            <pc:sldMk cId="2392740120" sldId="289"/>
            <ac:spMk id="18" creationId="{75CE25FF-12C1-DA44-FC7F-42166D047DB8}"/>
          </ac:spMkLst>
        </pc:spChg>
        <pc:spChg chg="mod">
          <ac:chgData name="Ghosh, Pritam (UT-ITC)" userId="cd6f80bc-c522-45f3-b1a7-d07dea7c6c25" providerId="ADAL" clId="{34709E65-5DDE-4FDE-9154-EB06CC83569E}" dt="2025-09-19T14:37:15.137" v="3521" actId="164"/>
          <ac:spMkLst>
            <pc:docMk/>
            <pc:sldMk cId="2392740120" sldId="289"/>
            <ac:spMk id="19" creationId="{D1940D36-FA72-F13E-5009-950925D99F21}"/>
          </ac:spMkLst>
        </pc:spChg>
        <pc:spChg chg="mod">
          <ac:chgData name="Ghosh, Pritam (UT-ITC)" userId="cd6f80bc-c522-45f3-b1a7-d07dea7c6c25" providerId="ADAL" clId="{34709E65-5DDE-4FDE-9154-EB06CC83569E}" dt="2025-09-19T14:37:46.748" v="3525" actId="164"/>
          <ac:spMkLst>
            <pc:docMk/>
            <pc:sldMk cId="2392740120" sldId="289"/>
            <ac:spMk id="20" creationId="{FF89418E-779D-6242-293F-E724C4AB1EDE}"/>
          </ac:spMkLst>
        </pc:spChg>
        <pc:spChg chg="mod">
          <ac:chgData name="Ghosh, Pritam (UT-ITC)" userId="cd6f80bc-c522-45f3-b1a7-d07dea7c6c25" providerId="ADAL" clId="{34709E65-5DDE-4FDE-9154-EB06CC83569E}" dt="2025-09-19T14:38:16.016" v="3529" actId="164"/>
          <ac:spMkLst>
            <pc:docMk/>
            <pc:sldMk cId="2392740120" sldId="289"/>
            <ac:spMk id="21" creationId="{32DE39D6-C848-B061-BCD3-9F3EC4EBE892}"/>
          </ac:spMkLst>
        </pc:spChg>
        <pc:spChg chg="mod">
          <ac:chgData name="Ghosh, Pritam (UT-ITC)" userId="cd6f80bc-c522-45f3-b1a7-d07dea7c6c25" providerId="ADAL" clId="{34709E65-5DDE-4FDE-9154-EB06CC83569E}" dt="2025-09-19T14:37:57.783" v="3526" actId="164"/>
          <ac:spMkLst>
            <pc:docMk/>
            <pc:sldMk cId="2392740120" sldId="289"/>
            <ac:spMk id="47" creationId="{76949D43-280B-B20A-C921-52580BD16A32}"/>
          </ac:spMkLst>
        </pc:spChg>
        <pc:spChg chg="mod">
          <ac:chgData name="Ghosh, Pritam (UT-ITC)" userId="cd6f80bc-c522-45f3-b1a7-d07dea7c6c25" providerId="ADAL" clId="{34709E65-5DDE-4FDE-9154-EB06CC83569E}" dt="2025-09-19T14:37:57.783" v="3526" actId="164"/>
          <ac:spMkLst>
            <pc:docMk/>
            <pc:sldMk cId="2392740120" sldId="289"/>
            <ac:spMk id="48" creationId="{21D88A5A-E7AC-B554-B65E-067B398BD891}"/>
          </ac:spMkLst>
        </pc:spChg>
        <pc:spChg chg="mod">
          <ac:chgData name="Ghosh, Pritam (UT-ITC)" userId="cd6f80bc-c522-45f3-b1a7-d07dea7c6c25" providerId="ADAL" clId="{34709E65-5DDE-4FDE-9154-EB06CC83569E}" dt="2025-09-19T14:38:04.738" v="3527" actId="164"/>
          <ac:spMkLst>
            <pc:docMk/>
            <pc:sldMk cId="2392740120" sldId="289"/>
            <ac:spMk id="61" creationId="{DB01E944-7F71-09D9-F8A5-E6FD2AFE722C}"/>
          </ac:spMkLst>
        </pc:spChg>
        <pc:spChg chg="mod">
          <ac:chgData name="Ghosh, Pritam (UT-ITC)" userId="cd6f80bc-c522-45f3-b1a7-d07dea7c6c25" providerId="ADAL" clId="{34709E65-5DDE-4FDE-9154-EB06CC83569E}" dt="2025-09-19T14:38:04.738" v="3527" actId="164"/>
          <ac:spMkLst>
            <pc:docMk/>
            <pc:sldMk cId="2392740120" sldId="289"/>
            <ac:spMk id="62" creationId="{C5BEEE9F-8897-FFED-1F2D-BA74C8AE4650}"/>
          </ac:spMkLst>
        </pc:spChg>
        <pc:spChg chg="mod topLvl">
          <ac:chgData name="Ghosh, Pritam (UT-ITC)" userId="cd6f80bc-c522-45f3-b1a7-d07dea7c6c25" providerId="ADAL" clId="{34709E65-5DDE-4FDE-9154-EB06CC83569E}" dt="2025-09-19T14:36:57.980" v="3518" actId="164"/>
          <ac:spMkLst>
            <pc:docMk/>
            <pc:sldMk cId="2392740120" sldId="289"/>
            <ac:spMk id="64" creationId="{61C198BD-515A-322B-8AC3-755060F336A6}"/>
          </ac:spMkLst>
        </pc:spChg>
        <pc:spChg chg="mod topLvl">
          <ac:chgData name="Ghosh, Pritam (UT-ITC)" userId="cd6f80bc-c522-45f3-b1a7-d07dea7c6c25" providerId="ADAL" clId="{34709E65-5DDE-4FDE-9154-EB06CC83569E}" dt="2025-09-19T14:36:57.980" v="3518" actId="164"/>
          <ac:spMkLst>
            <pc:docMk/>
            <pc:sldMk cId="2392740120" sldId="289"/>
            <ac:spMk id="65" creationId="{3DBE677B-486B-6772-863B-4BE19CD3DD54}"/>
          </ac:spMkLst>
        </pc:spChg>
        <pc:spChg chg="mod">
          <ac:chgData name="Ghosh, Pritam (UT-ITC)" userId="cd6f80bc-c522-45f3-b1a7-d07dea7c6c25" providerId="ADAL" clId="{34709E65-5DDE-4FDE-9154-EB06CC83569E}" dt="2025-09-19T14:37:02.931" v="3519" actId="164"/>
          <ac:spMkLst>
            <pc:docMk/>
            <pc:sldMk cId="2392740120" sldId="289"/>
            <ac:spMk id="69" creationId="{4F33E921-9EAF-FB91-B789-159292914344}"/>
          </ac:spMkLst>
        </pc:spChg>
        <pc:spChg chg="mod">
          <ac:chgData name="Ghosh, Pritam (UT-ITC)" userId="cd6f80bc-c522-45f3-b1a7-d07dea7c6c25" providerId="ADAL" clId="{34709E65-5DDE-4FDE-9154-EB06CC83569E}" dt="2025-09-19T14:37:02.931" v="3519" actId="164"/>
          <ac:spMkLst>
            <pc:docMk/>
            <pc:sldMk cId="2392740120" sldId="289"/>
            <ac:spMk id="70" creationId="{51302AD3-E8D6-589F-5229-3BA46E22829B}"/>
          </ac:spMkLst>
        </pc:spChg>
        <pc:spChg chg="mod">
          <ac:chgData name="Ghosh, Pritam (UT-ITC)" userId="cd6f80bc-c522-45f3-b1a7-d07dea7c6c25" providerId="ADAL" clId="{34709E65-5DDE-4FDE-9154-EB06CC83569E}" dt="2025-09-19T14:38:10.461" v="3528" actId="164"/>
          <ac:spMkLst>
            <pc:docMk/>
            <pc:sldMk cId="2392740120" sldId="289"/>
            <ac:spMk id="71" creationId="{B8F9E90C-ABE3-A715-28C0-4CB9846C7D9D}"/>
          </ac:spMkLst>
        </pc:spChg>
        <pc:spChg chg="mod">
          <ac:chgData name="Ghosh, Pritam (UT-ITC)" userId="cd6f80bc-c522-45f3-b1a7-d07dea7c6c25" providerId="ADAL" clId="{34709E65-5DDE-4FDE-9154-EB06CC83569E}" dt="2025-09-19T14:38:10.461" v="3528" actId="164"/>
          <ac:spMkLst>
            <pc:docMk/>
            <pc:sldMk cId="2392740120" sldId="289"/>
            <ac:spMk id="72" creationId="{CC9B24BF-E9DA-15AC-07BB-A53A50269223}"/>
          </ac:spMkLst>
        </pc:spChg>
        <pc:spChg chg="mod">
          <ac:chgData name="Ghosh, Pritam (UT-ITC)" userId="cd6f80bc-c522-45f3-b1a7-d07dea7c6c25" providerId="ADAL" clId="{34709E65-5DDE-4FDE-9154-EB06CC83569E}" dt="2025-09-19T14:37:10.442" v="3520" actId="164"/>
          <ac:spMkLst>
            <pc:docMk/>
            <pc:sldMk cId="2392740120" sldId="289"/>
            <ac:spMk id="74" creationId="{8AB9DA23-749A-36B1-6D94-A2A743634049}"/>
          </ac:spMkLst>
        </pc:spChg>
        <pc:spChg chg="mod">
          <ac:chgData name="Ghosh, Pritam (UT-ITC)" userId="cd6f80bc-c522-45f3-b1a7-d07dea7c6c25" providerId="ADAL" clId="{34709E65-5DDE-4FDE-9154-EB06CC83569E}" dt="2025-09-19T12:11:43.573" v="3091" actId="165"/>
          <ac:spMkLst>
            <pc:docMk/>
            <pc:sldMk cId="2392740120" sldId="289"/>
            <ac:spMk id="75" creationId="{11AA1AFC-C16F-04AF-7E94-05FD7A07B400}"/>
          </ac:spMkLst>
        </pc:spChg>
        <pc:spChg chg="mod topLvl">
          <ac:chgData name="Ghosh, Pritam (UT-ITC)" userId="cd6f80bc-c522-45f3-b1a7-d07dea7c6c25" providerId="ADAL" clId="{34709E65-5DDE-4FDE-9154-EB06CC83569E}" dt="2025-09-19T14:37:15.137" v="3521" actId="164"/>
          <ac:spMkLst>
            <pc:docMk/>
            <pc:sldMk cId="2392740120" sldId="289"/>
            <ac:spMk id="79" creationId="{415E6D85-2F08-055F-39A2-4DA855AB0069}"/>
          </ac:spMkLst>
        </pc:spChg>
        <pc:spChg chg="mod">
          <ac:chgData name="Ghosh, Pritam (UT-ITC)" userId="cd6f80bc-c522-45f3-b1a7-d07dea7c6c25" providerId="ADAL" clId="{34709E65-5DDE-4FDE-9154-EB06CC83569E}" dt="2025-09-19T14:37:15.137" v="3521" actId="164"/>
          <ac:spMkLst>
            <pc:docMk/>
            <pc:sldMk cId="2392740120" sldId="289"/>
            <ac:spMk id="80" creationId="{38862043-0E63-FE1B-E52D-1DCA609F0854}"/>
          </ac:spMkLst>
        </pc:spChg>
        <pc:spChg chg="mod">
          <ac:chgData name="Ghosh, Pritam (UT-ITC)" userId="cd6f80bc-c522-45f3-b1a7-d07dea7c6c25" providerId="ADAL" clId="{34709E65-5DDE-4FDE-9154-EB06CC83569E}" dt="2025-09-19T14:38:16.016" v="3529" actId="164"/>
          <ac:spMkLst>
            <pc:docMk/>
            <pc:sldMk cId="2392740120" sldId="289"/>
            <ac:spMk id="81" creationId="{8E48F122-09C9-1D78-8A3B-53FA0FD4F277}"/>
          </ac:spMkLst>
        </pc:spChg>
        <pc:spChg chg="mod">
          <ac:chgData name="Ghosh, Pritam (UT-ITC)" userId="cd6f80bc-c522-45f3-b1a7-d07dea7c6c25" providerId="ADAL" clId="{34709E65-5DDE-4FDE-9154-EB06CC83569E}" dt="2025-09-19T14:38:16.016" v="3529" actId="164"/>
          <ac:spMkLst>
            <pc:docMk/>
            <pc:sldMk cId="2392740120" sldId="289"/>
            <ac:spMk id="86" creationId="{0F874E3B-24E3-4AC7-B9CE-C07FAF2653B5}"/>
          </ac:spMkLst>
        </pc:spChg>
        <pc:spChg chg="mod">
          <ac:chgData name="Ghosh, Pritam (UT-ITC)" userId="cd6f80bc-c522-45f3-b1a7-d07dea7c6c25" providerId="ADAL" clId="{34709E65-5DDE-4FDE-9154-EB06CC83569E}" dt="2025-09-19T14:38:26.245" v="3530" actId="164"/>
          <ac:spMkLst>
            <pc:docMk/>
            <pc:sldMk cId="2392740120" sldId="289"/>
            <ac:spMk id="89" creationId="{941B2BBC-4FC3-427B-DA51-1C7381537577}"/>
          </ac:spMkLst>
        </pc:spChg>
        <pc:spChg chg="mod topLvl">
          <ac:chgData name="Ghosh, Pritam (UT-ITC)" userId="cd6f80bc-c522-45f3-b1a7-d07dea7c6c25" providerId="ADAL" clId="{34709E65-5DDE-4FDE-9154-EB06CC83569E}" dt="2025-09-19T14:37:20.229" v="3522" actId="164"/>
          <ac:spMkLst>
            <pc:docMk/>
            <pc:sldMk cId="2392740120" sldId="289"/>
            <ac:spMk id="91" creationId="{3ADF18D7-3630-7C00-6042-B4599064B03C}"/>
          </ac:spMkLst>
        </pc:spChg>
        <pc:spChg chg="mod topLvl">
          <ac:chgData name="Ghosh, Pritam (UT-ITC)" userId="cd6f80bc-c522-45f3-b1a7-d07dea7c6c25" providerId="ADAL" clId="{34709E65-5DDE-4FDE-9154-EB06CC83569E}" dt="2025-09-19T14:37:20.229" v="3522" actId="164"/>
          <ac:spMkLst>
            <pc:docMk/>
            <pc:sldMk cId="2392740120" sldId="289"/>
            <ac:spMk id="92" creationId="{D52BFDAF-D82B-93F3-A24B-C8FED885381C}"/>
          </ac:spMkLst>
        </pc:spChg>
        <pc:spChg chg="mod">
          <ac:chgData name="Ghosh, Pritam (UT-ITC)" userId="cd6f80bc-c522-45f3-b1a7-d07dea7c6c25" providerId="ADAL" clId="{34709E65-5DDE-4FDE-9154-EB06CC83569E}" dt="2025-09-19T14:38:26.245" v="3530" actId="164"/>
          <ac:spMkLst>
            <pc:docMk/>
            <pc:sldMk cId="2392740120" sldId="289"/>
            <ac:spMk id="93" creationId="{C10ED081-3BEE-6F47-3EC8-45C46A0D4E1A}"/>
          </ac:spMkLst>
        </pc:spChg>
        <pc:spChg chg="mod topLvl">
          <ac:chgData name="Ghosh, Pritam (UT-ITC)" userId="cd6f80bc-c522-45f3-b1a7-d07dea7c6c25" providerId="ADAL" clId="{34709E65-5DDE-4FDE-9154-EB06CC83569E}" dt="2025-09-19T14:37:25.923" v="3523" actId="164"/>
          <ac:spMkLst>
            <pc:docMk/>
            <pc:sldMk cId="2392740120" sldId="289"/>
            <ac:spMk id="96" creationId="{DE2382DB-392B-93AA-EA27-97C77748C37F}"/>
          </ac:spMkLst>
        </pc:spChg>
        <pc:spChg chg="mod">
          <ac:chgData name="Ghosh, Pritam (UT-ITC)" userId="cd6f80bc-c522-45f3-b1a7-d07dea7c6c25" providerId="ADAL" clId="{34709E65-5DDE-4FDE-9154-EB06CC83569E}" dt="2025-09-19T14:37:25.923" v="3523" actId="164"/>
          <ac:spMkLst>
            <pc:docMk/>
            <pc:sldMk cId="2392740120" sldId="289"/>
            <ac:spMk id="97" creationId="{0113F723-A0FA-FD01-AAEB-1934A73F637B}"/>
          </ac:spMkLst>
        </pc:spChg>
        <pc:spChg chg="mod topLvl">
          <ac:chgData name="Ghosh, Pritam (UT-ITC)" userId="cd6f80bc-c522-45f3-b1a7-d07dea7c6c25" providerId="ADAL" clId="{34709E65-5DDE-4FDE-9154-EB06CC83569E}" dt="2025-09-19T14:38:34.297" v="3531" actId="164"/>
          <ac:spMkLst>
            <pc:docMk/>
            <pc:sldMk cId="2392740120" sldId="289"/>
            <ac:spMk id="99" creationId="{DDFEE882-F05C-21EA-18EC-F40EA38F819A}"/>
          </ac:spMkLst>
        </pc:spChg>
        <pc:spChg chg="mod topLvl">
          <ac:chgData name="Ghosh, Pritam (UT-ITC)" userId="cd6f80bc-c522-45f3-b1a7-d07dea7c6c25" providerId="ADAL" clId="{34709E65-5DDE-4FDE-9154-EB06CC83569E}" dt="2025-09-19T14:37:40.862" v="3524" actId="164"/>
          <ac:spMkLst>
            <pc:docMk/>
            <pc:sldMk cId="2392740120" sldId="289"/>
            <ac:spMk id="101" creationId="{1EE1CA92-98D9-1094-0AE9-BC2CAEE8ED94}"/>
          </ac:spMkLst>
        </pc:spChg>
        <pc:spChg chg="mod topLvl">
          <ac:chgData name="Ghosh, Pritam (UT-ITC)" userId="cd6f80bc-c522-45f3-b1a7-d07dea7c6c25" providerId="ADAL" clId="{34709E65-5DDE-4FDE-9154-EB06CC83569E}" dt="2025-09-19T14:37:40.862" v="3524" actId="164"/>
          <ac:spMkLst>
            <pc:docMk/>
            <pc:sldMk cId="2392740120" sldId="289"/>
            <ac:spMk id="102" creationId="{CD067D1B-E289-318E-6F78-4ACE1A2DAC65}"/>
          </ac:spMkLst>
        </pc:spChg>
        <pc:spChg chg="mod">
          <ac:chgData name="Ghosh, Pritam (UT-ITC)" userId="cd6f80bc-c522-45f3-b1a7-d07dea7c6c25" providerId="ADAL" clId="{34709E65-5DDE-4FDE-9154-EB06CC83569E}" dt="2025-09-19T14:38:34.297" v="3531" actId="164"/>
          <ac:spMkLst>
            <pc:docMk/>
            <pc:sldMk cId="2392740120" sldId="289"/>
            <ac:spMk id="103" creationId="{D83A58C3-9393-483B-2CF5-FA48F4B96FF2}"/>
          </ac:spMkLst>
        </pc:spChg>
        <pc:spChg chg="mod">
          <ac:chgData name="Ghosh, Pritam (UT-ITC)" userId="cd6f80bc-c522-45f3-b1a7-d07dea7c6c25" providerId="ADAL" clId="{34709E65-5DDE-4FDE-9154-EB06CC83569E}" dt="2025-09-19T14:38:41.143" v="3532" actId="164"/>
          <ac:spMkLst>
            <pc:docMk/>
            <pc:sldMk cId="2392740120" sldId="289"/>
            <ac:spMk id="112" creationId="{F6DFF874-F0E1-45DA-96AD-E347635D52CE}"/>
          </ac:spMkLst>
        </pc:spChg>
        <pc:spChg chg="mod topLvl">
          <ac:chgData name="Ghosh, Pritam (UT-ITC)" userId="cd6f80bc-c522-45f3-b1a7-d07dea7c6c25" providerId="ADAL" clId="{34709E65-5DDE-4FDE-9154-EB06CC83569E}" dt="2025-09-19T14:38:41.143" v="3532" actId="164"/>
          <ac:spMkLst>
            <pc:docMk/>
            <pc:sldMk cId="2392740120" sldId="289"/>
            <ac:spMk id="116" creationId="{60903772-4707-71BF-D0F1-DFC5D2BB7CA9}"/>
          </ac:spMkLst>
        </pc:spChg>
        <pc:spChg chg="mod">
          <ac:chgData name="Ghosh, Pritam (UT-ITC)" userId="cd6f80bc-c522-45f3-b1a7-d07dea7c6c25" providerId="ADAL" clId="{34709E65-5DDE-4FDE-9154-EB06CC83569E}" dt="2025-09-19T14:38:46.516" v="3533" actId="164"/>
          <ac:spMkLst>
            <pc:docMk/>
            <pc:sldMk cId="2392740120" sldId="289"/>
            <ac:spMk id="122" creationId="{D850B9A6-BA04-1712-C418-878C851A8971}"/>
          </ac:spMkLst>
        </pc:spChg>
        <pc:spChg chg="mod">
          <ac:chgData name="Ghosh, Pritam (UT-ITC)" userId="cd6f80bc-c522-45f3-b1a7-d07dea7c6c25" providerId="ADAL" clId="{34709E65-5DDE-4FDE-9154-EB06CC83569E}" dt="2025-09-19T14:38:46.516" v="3533" actId="164"/>
          <ac:spMkLst>
            <pc:docMk/>
            <pc:sldMk cId="2392740120" sldId="289"/>
            <ac:spMk id="126" creationId="{92D2A03C-E45D-4CD0-F02B-5E57A93B7F7D}"/>
          </ac:spMkLst>
        </pc:spChg>
        <pc:spChg chg="mod">
          <ac:chgData name="Ghosh, Pritam (UT-ITC)" userId="cd6f80bc-c522-45f3-b1a7-d07dea7c6c25" providerId="ADAL" clId="{34709E65-5DDE-4FDE-9154-EB06CC83569E}" dt="2025-09-19T14:37:46.748" v="3525" actId="164"/>
          <ac:spMkLst>
            <pc:docMk/>
            <pc:sldMk cId="2392740120" sldId="289"/>
            <ac:spMk id="132" creationId="{8D02FA03-A966-5E11-91F0-34EE8ACB96B9}"/>
          </ac:spMkLst>
        </pc:spChg>
        <pc:spChg chg="mod topLvl">
          <ac:chgData name="Ghosh, Pritam (UT-ITC)" userId="cd6f80bc-c522-45f3-b1a7-d07dea7c6c25" providerId="ADAL" clId="{34709E65-5DDE-4FDE-9154-EB06CC83569E}" dt="2025-09-19T12:27:02.197" v="3135" actId="165"/>
          <ac:spMkLst>
            <pc:docMk/>
            <pc:sldMk cId="2392740120" sldId="289"/>
            <ac:spMk id="133" creationId="{74447BB9-459E-3A88-5AFC-36EA8B76509C}"/>
          </ac:spMkLst>
        </pc:spChg>
        <pc:grpChg chg="add mod">
          <ac:chgData name="Ghosh, Pritam (UT-ITC)" userId="cd6f80bc-c522-45f3-b1a7-d07dea7c6c25" providerId="ADAL" clId="{34709E65-5DDE-4FDE-9154-EB06CC83569E}" dt="2025-09-19T14:36:57.980" v="3518" actId="164"/>
          <ac:grpSpMkLst>
            <pc:docMk/>
            <pc:sldMk cId="2392740120" sldId="289"/>
            <ac:grpSpMk id="3" creationId="{9A34D104-C7C0-5536-6939-D7FA3CDD8AA2}"/>
          </ac:grpSpMkLst>
        </pc:grpChg>
        <pc:grpChg chg="add mod">
          <ac:chgData name="Ghosh, Pritam (UT-ITC)" userId="cd6f80bc-c522-45f3-b1a7-d07dea7c6c25" providerId="ADAL" clId="{34709E65-5DDE-4FDE-9154-EB06CC83569E}" dt="2025-09-19T14:37:02.931" v="3519" actId="164"/>
          <ac:grpSpMkLst>
            <pc:docMk/>
            <pc:sldMk cId="2392740120" sldId="289"/>
            <ac:grpSpMk id="4" creationId="{CF51C51F-E964-D9C9-7D4C-CE2608FE5DC1}"/>
          </ac:grpSpMkLst>
        </pc:grpChg>
        <pc:grpChg chg="add mod">
          <ac:chgData name="Ghosh, Pritam (UT-ITC)" userId="cd6f80bc-c522-45f3-b1a7-d07dea7c6c25" providerId="ADAL" clId="{34709E65-5DDE-4FDE-9154-EB06CC83569E}" dt="2025-09-19T14:37:10.442" v="3520" actId="164"/>
          <ac:grpSpMkLst>
            <pc:docMk/>
            <pc:sldMk cId="2392740120" sldId="289"/>
            <ac:grpSpMk id="12" creationId="{9F8F073B-7684-7AD9-E271-B70AE952CB45}"/>
          </ac:grpSpMkLst>
        </pc:grpChg>
        <pc:grpChg chg="add mod">
          <ac:chgData name="Ghosh, Pritam (UT-ITC)" userId="cd6f80bc-c522-45f3-b1a7-d07dea7c6c25" providerId="ADAL" clId="{34709E65-5DDE-4FDE-9154-EB06CC83569E}" dt="2025-09-19T14:37:20.229" v="3522" actId="164"/>
          <ac:grpSpMkLst>
            <pc:docMk/>
            <pc:sldMk cId="2392740120" sldId="289"/>
            <ac:grpSpMk id="23" creationId="{A46C0DB9-9650-ACE7-1AD8-FECA38E39903}"/>
          </ac:grpSpMkLst>
        </pc:grpChg>
        <pc:grpChg chg="add mod">
          <ac:chgData name="Ghosh, Pritam (UT-ITC)" userId="cd6f80bc-c522-45f3-b1a7-d07dea7c6c25" providerId="ADAL" clId="{34709E65-5DDE-4FDE-9154-EB06CC83569E}" dt="2025-09-19T14:37:25.923" v="3523" actId="164"/>
          <ac:grpSpMkLst>
            <pc:docMk/>
            <pc:sldMk cId="2392740120" sldId="289"/>
            <ac:grpSpMk id="24" creationId="{473D6C56-D0F5-A539-0784-65CF5CD3A739}"/>
          </ac:grpSpMkLst>
        </pc:grpChg>
        <pc:grpChg chg="add mod">
          <ac:chgData name="Ghosh, Pritam (UT-ITC)" userId="cd6f80bc-c522-45f3-b1a7-d07dea7c6c25" providerId="ADAL" clId="{34709E65-5DDE-4FDE-9154-EB06CC83569E}" dt="2025-09-19T14:37:57.783" v="3526" actId="164"/>
          <ac:grpSpMkLst>
            <pc:docMk/>
            <pc:sldMk cId="2392740120" sldId="289"/>
            <ac:grpSpMk id="27" creationId="{C215BAE3-809B-D209-AA6E-A7925AE05517}"/>
          </ac:grpSpMkLst>
        </pc:grpChg>
        <pc:grpChg chg="add mod">
          <ac:chgData name="Ghosh, Pritam (UT-ITC)" userId="cd6f80bc-c522-45f3-b1a7-d07dea7c6c25" providerId="ADAL" clId="{34709E65-5DDE-4FDE-9154-EB06CC83569E}" dt="2025-09-19T14:38:04.738" v="3527" actId="164"/>
          <ac:grpSpMkLst>
            <pc:docMk/>
            <pc:sldMk cId="2392740120" sldId="289"/>
            <ac:grpSpMk id="28" creationId="{E8C4BFEA-C147-7F36-A57F-52F8229F501C}"/>
          </ac:grpSpMkLst>
        </pc:grpChg>
        <pc:grpChg chg="add mod">
          <ac:chgData name="Ghosh, Pritam (UT-ITC)" userId="cd6f80bc-c522-45f3-b1a7-d07dea7c6c25" providerId="ADAL" clId="{34709E65-5DDE-4FDE-9154-EB06CC83569E}" dt="2025-09-19T14:38:10.461" v="3528" actId="164"/>
          <ac:grpSpMkLst>
            <pc:docMk/>
            <pc:sldMk cId="2392740120" sldId="289"/>
            <ac:grpSpMk id="29" creationId="{D5468ED2-003A-A955-ED98-1FE19BAFCCE2}"/>
          </ac:grpSpMkLst>
        </pc:grpChg>
        <pc:grpChg chg="add mod">
          <ac:chgData name="Ghosh, Pritam (UT-ITC)" userId="cd6f80bc-c522-45f3-b1a7-d07dea7c6c25" providerId="ADAL" clId="{34709E65-5DDE-4FDE-9154-EB06CC83569E}" dt="2025-09-19T14:38:16.016" v="3529" actId="164"/>
          <ac:grpSpMkLst>
            <pc:docMk/>
            <pc:sldMk cId="2392740120" sldId="289"/>
            <ac:grpSpMk id="30" creationId="{C9A99561-2C61-C043-5E5A-7E71A383C4B6}"/>
          </ac:grpSpMkLst>
        </pc:grpChg>
        <pc:grpChg chg="add mod">
          <ac:chgData name="Ghosh, Pritam (UT-ITC)" userId="cd6f80bc-c522-45f3-b1a7-d07dea7c6c25" providerId="ADAL" clId="{34709E65-5DDE-4FDE-9154-EB06CC83569E}" dt="2025-09-19T14:38:26.245" v="3530" actId="164"/>
          <ac:grpSpMkLst>
            <pc:docMk/>
            <pc:sldMk cId="2392740120" sldId="289"/>
            <ac:grpSpMk id="31" creationId="{DD17B6AF-73DE-6C93-0528-812BFF795AE9}"/>
          </ac:grpSpMkLst>
        </pc:grpChg>
        <pc:grpChg chg="add mod">
          <ac:chgData name="Ghosh, Pritam (UT-ITC)" userId="cd6f80bc-c522-45f3-b1a7-d07dea7c6c25" providerId="ADAL" clId="{34709E65-5DDE-4FDE-9154-EB06CC83569E}" dt="2025-09-19T14:38:34.297" v="3531" actId="164"/>
          <ac:grpSpMkLst>
            <pc:docMk/>
            <pc:sldMk cId="2392740120" sldId="289"/>
            <ac:grpSpMk id="32" creationId="{AA16541A-DBDC-8A63-C03F-4678FD417DC3}"/>
          </ac:grpSpMkLst>
        </pc:grpChg>
        <pc:grpChg chg="add mod">
          <ac:chgData name="Ghosh, Pritam (UT-ITC)" userId="cd6f80bc-c522-45f3-b1a7-d07dea7c6c25" providerId="ADAL" clId="{34709E65-5DDE-4FDE-9154-EB06CC83569E}" dt="2025-09-19T14:38:41.143" v="3532" actId="164"/>
          <ac:grpSpMkLst>
            <pc:docMk/>
            <pc:sldMk cId="2392740120" sldId="289"/>
            <ac:grpSpMk id="33" creationId="{F9421FD7-B6C1-7D76-0935-FC7154D9D0E5}"/>
          </ac:grpSpMkLst>
        </pc:grpChg>
        <pc:grpChg chg="add mod">
          <ac:chgData name="Ghosh, Pritam (UT-ITC)" userId="cd6f80bc-c522-45f3-b1a7-d07dea7c6c25" providerId="ADAL" clId="{34709E65-5DDE-4FDE-9154-EB06CC83569E}" dt="2025-09-19T14:38:46.516" v="3533" actId="164"/>
          <ac:grpSpMkLst>
            <pc:docMk/>
            <pc:sldMk cId="2392740120" sldId="289"/>
            <ac:grpSpMk id="34" creationId="{D50A890B-4C46-9FD8-27EA-DBA69E7F98E7}"/>
          </ac:grpSpMkLst>
        </pc:grpChg>
        <pc:picChg chg="mod">
          <ac:chgData name="Ghosh, Pritam (UT-ITC)" userId="cd6f80bc-c522-45f3-b1a7-d07dea7c6c25" providerId="ADAL" clId="{34709E65-5DDE-4FDE-9154-EB06CC83569E}" dt="2025-09-19T14:37:46.748" v="3525" actId="164"/>
          <ac:picMkLst>
            <pc:docMk/>
            <pc:sldMk cId="2392740120" sldId="289"/>
            <ac:picMk id="2" creationId="{A17EAAC7-7E6C-D25B-2997-6946598230BA}"/>
          </ac:picMkLst>
        </pc:picChg>
        <pc:picChg chg="mod">
          <ac:chgData name="Ghosh, Pritam (UT-ITC)" userId="cd6f80bc-c522-45f3-b1a7-d07dea7c6c25" providerId="ADAL" clId="{34709E65-5DDE-4FDE-9154-EB06CC83569E}" dt="2025-09-19T14:37:57.783" v="3526" actId="164"/>
          <ac:picMkLst>
            <pc:docMk/>
            <pc:sldMk cId="2392740120" sldId="289"/>
            <ac:picMk id="43" creationId="{BF90AF7E-7F48-DD99-348E-8A39ABC75407}"/>
          </ac:picMkLst>
        </pc:picChg>
        <pc:picChg chg="mod">
          <ac:chgData name="Ghosh, Pritam (UT-ITC)" userId="cd6f80bc-c522-45f3-b1a7-d07dea7c6c25" providerId="ADAL" clId="{34709E65-5DDE-4FDE-9154-EB06CC83569E}" dt="2025-09-19T14:37:57.783" v="3526" actId="164"/>
          <ac:picMkLst>
            <pc:docMk/>
            <pc:sldMk cId="2392740120" sldId="289"/>
            <ac:picMk id="52" creationId="{820999E3-3B76-DEA3-FFAF-BBDE1B35B3CD}"/>
          </ac:picMkLst>
        </pc:picChg>
        <pc:picChg chg="mod">
          <ac:chgData name="Ghosh, Pritam (UT-ITC)" userId="cd6f80bc-c522-45f3-b1a7-d07dea7c6c25" providerId="ADAL" clId="{34709E65-5DDE-4FDE-9154-EB06CC83569E}" dt="2025-09-19T14:38:04.738" v="3527" actId="164"/>
          <ac:picMkLst>
            <pc:docMk/>
            <pc:sldMk cId="2392740120" sldId="289"/>
            <ac:picMk id="53" creationId="{3D2DFF87-8D82-1066-8850-B3EAB9321B23}"/>
          </ac:picMkLst>
        </pc:picChg>
        <pc:picChg chg="mod">
          <ac:chgData name="Ghosh, Pritam (UT-ITC)" userId="cd6f80bc-c522-45f3-b1a7-d07dea7c6c25" providerId="ADAL" clId="{34709E65-5DDE-4FDE-9154-EB06CC83569E}" dt="2025-09-19T14:38:04.738" v="3527" actId="164"/>
          <ac:picMkLst>
            <pc:docMk/>
            <pc:sldMk cId="2392740120" sldId="289"/>
            <ac:picMk id="57" creationId="{0CDA7ED4-AFE3-E3BF-21EA-15B269A46C48}"/>
          </ac:picMkLst>
        </pc:picChg>
        <pc:picChg chg="mod">
          <ac:chgData name="Ghosh, Pritam (UT-ITC)" userId="cd6f80bc-c522-45f3-b1a7-d07dea7c6c25" providerId="ADAL" clId="{34709E65-5DDE-4FDE-9154-EB06CC83569E}" dt="2025-09-19T14:36:57.980" v="3518" actId="164"/>
          <ac:picMkLst>
            <pc:docMk/>
            <pc:sldMk cId="2392740120" sldId="289"/>
            <ac:picMk id="63" creationId="{1E7C7568-2117-D474-6053-F7DCA6A4E435}"/>
          </ac:picMkLst>
        </pc:picChg>
        <pc:picChg chg="mod">
          <ac:chgData name="Ghosh, Pritam (UT-ITC)" userId="cd6f80bc-c522-45f3-b1a7-d07dea7c6c25" providerId="ADAL" clId="{34709E65-5DDE-4FDE-9154-EB06CC83569E}" dt="2025-09-19T14:38:10.461" v="3528" actId="164"/>
          <ac:picMkLst>
            <pc:docMk/>
            <pc:sldMk cId="2392740120" sldId="289"/>
            <ac:picMk id="66" creationId="{8FD2378A-2974-C64E-566B-478DBD4853DD}"/>
          </ac:picMkLst>
        </pc:picChg>
        <pc:picChg chg="mod">
          <ac:chgData name="Ghosh, Pritam (UT-ITC)" userId="cd6f80bc-c522-45f3-b1a7-d07dea7c6c25" providerId="ADAL" clId="{34709E65-5DDE-4FDE-9154-EB06CC83569E}" dt="2025-09-19T14:38:10.461" v="3528" actId="164"/>
          <ac:picMkLst>
            <pc:docMk/>
            <pc:sldMk cId="2392740120" sldId="289"/>
            <ac:picMk id="67" creationId="{176CD60C-4A12-6E71-A121-876BEAF10CE6}"/>
          </ac:picMkLst>
        </pc:picChg>
        <pc:picChg chg="mod">
          <ac:chgData name="Ghosh, Pritam (UT-ITC)" userId="cd6f80bc-c522-45f3-b1a7-d07dea7c6c25" providerId="ADAL" clId="{34709E65-5DDE-4FDE-9154-EB06CC83569E}" dt="2025-09-19T14:37:02.931" v="3519" actId="164"/>
          <ac:picMkLst>
            <pc:docMk/>
            <pc:sldMk cId="2392740120" sldId="289"/>
            <ac:picMk id="68" creationId="{03A29167-D8A7-BB5A-319A-C25FC75A37F9}"/>
          </ac:picMkLst>
        </pc:picChg>
        <pc:picChg chg="mod">
          <ac:chgData name="Ghosh, Pritam (UT-ITC)" userId="cd6f80bc-c522-45f3-b1a7-d07dea7c6c25" providerId="ADAL" clId="{34709E65-5DDE-4FDE-9154-EB06CC83569E}" dt="2025-09-19T14:37:10.442" v="3520" actId="164"/>
          <ac:picMkLst>
            <pc:docMk/>
            <pc:sldMk cId="2392740120" sldId="289"/>
            <ac:picMk id="73" creationId="{2BDDFD76-FA7F-A1A4-4594-B325C93CE736}"/>
          </ac:picMkLst>
        </pc:picChg>
        <pc:picChg chg="mod">
          <ac:chgData name="Ghosh, Pritam (UT-ITC)" userId="cd6f80bc-c522-45f3-b1a7-d07dea7c6c25" providerId="ADAL" clId="{34709E65-5DDE-4FDE-9154-EB06CC83569E}" dt="2025-09-19T14:38:16.016" v="3529" actId="164"/>
          <ac:picMkLst>
            <pc:docMk/>
            <pc:sldMk cId="2392740120" sldId="289"/>
            <ac:picMk id="76" creationId="{E9035282-758B-E74D-739A-C2E2BED55888}"/>
          </ac:picMkLst>
        </pc:picChg>
        <pc:picChg chg="mod">
          <ac:chgData name="Ghosh, Pritam (UT-ITC)" userId="cd6f80bc-c522-45f3-b1a7-d07dea7c6c25" providerId="ADAL" clId="{34709E65-5DDE-4FDE-9154-EB06CC83569E}" dt="2025-09-19T14:38:16.016" v="3529" actId="164"/>
          <ac:picMkLst>
            <pc:docMk/>
            <pc:sldMk cId="2392740120" sldId="289"/>
            <ac:picMk id="77" creationId="{94A5A232-0C75-6D38-9A34-6FE855E90309}"/>
          </ac:picMkLst>
        </pc:picChg>
        <pc:picChg chg="mod">
          <ac:chgData name="Ghosh, Pritam (UT-ITC)" userId="cd6f80bc-c522-45f3-b1a7-d07dea7c6c25" providerId="ADAL" clId="{34709E65-5DDE-4FDE-9154-EB06CC83569E}" dt="2025-09-19T14:37:15.137" v="3521" actId="164"/>
          <ac:picMkLst>
            <pc:docMk/>
            <pc:sldMk cId="2392740120" sldId="289"/>
            <ac:picMk id="78" creationId="{72DB9B10-6A9C-7E16-B24D-35C44F834036}"/>
          </ac:picMkLst>
        </pc:picChg>
        <pc:picChg chg="mod">
          <ac:chgData name="Ghosh, Pritam (UT-ITC)" userId="cd6f80bc-c522-45f3-b1a7-d07dea7c6c25" providerId="ADAL" clId="{34709E65-5DDE-4FDE-9154-EB06CC83569E}" dt="2025-09-19T14:36:57.980" v="3518" actId="164"/>
          <ac:picMkLst>
            <pc:docMk/>
            <pc:sldMk cId="2392740120" sldId="289"/>
            <ac:picMk id="82" creationId="{A16A1975-CE39-3610-F50E-1BB9FBFDB20B}"/>
          </ac:picMkLst>
        </pc:picChg>
        <pc:picChg chg="mod">
          <ac:chgData name="Ghosh, Pritam (UT-ITC)" userId="cd6f80bc-c522-45f3-b1a7-d07dea7c6c25" providerId="ADAL" clId="{34709E65-5DDE-4FDE-9154-EB06CC83569E}" dt="2025-09-19T14:37:02.931" v="3519" actId="164"/>
          <ac:picMkLst>
            <pc:docMk/>
            <pc:sldMk cId="2392740120" sldId="289"/>
            <ac:picMk id="83" creationId="{9CC3635A-D179-CCFC-E8DA-CE8FE284AF51}"/>
          </ac:picMkLst>
        </pc:picChg>
        <pc:picChg chg="mod">
          <ac:chgData name="Ghosh, Pritam (UT-ITC)" userId="cd6f80bc-c522-45f3-b1a7-d07dea7c6c25" providerId="ADAL" clId="{34709E65-5DDE-4FDE-9154-EB06CC83569E}" dt="2025-09-19T14:37:10.442" v="3520" actId="164"/>
          <ac:picMkLst>
            <pc:docMk/>
            <pc:sldMk cId="2392740120" sldId="289"/>
            <ac:picMk id="84" creationId="{6B4253B6-DB5C-9B56-E60F-05F14A57F61C}"/>
          </ac:picMkLst>
        </pc:picChg>
        <pc:picChg chg="mod">
          <ac:chgData name="Ghosh, Pritam (UT-ITC)" userId="cd6f80bc-c522-45f3-b1a7-d07dea7c6c25" providerId="ADAL" clId="{34709E65-5DDE-4FDE-9154-EB06CC83569E}" dt="2025-09-19T14:37:15.137" v="3521" actId="164"/>
          <ac:picMkLst>
            <pc:docMk/>
            <pc:sldMk cId="2392740120" sldId="289"/>
            <ac:picMk id="85" creationId="{DB88E82F-4E74-211F-BBDF-F8CD5F559BBD}"/>
          </ac:picMkLst>
        </pc:picChg>
        <pc:picChg chg="mod">
          <ac:chgData name="Ghosh, Pritam (UT-ITC)" userId="cd6f80bc-c522-45f3-b1a7-d07dea7c6c25" providerId="ADAL" clId="{34709E65-5DDE-4FDE-9154-EB06CC83569E}" dt="2025-09-19T14:38:26.245" v="3530" actId="164"/>
          <ac:picMkLst>
            <pc:docMk/>
            <pc:sldMk cId="2392740120" sldId="289"/>
            <ac:picMk id="87" creationId="{C83C569E-4082-9975-A695-66E5E10B4E64}"/>
          </ac:picMkLst>
        </pc:picChg>
        <pc:picChg chg="mod">
          <ac:chgData name="Ghosh, Pritam (UT-ITC)" userId="cd6f80bc-c522-45f3-b1a7-d07dea7c6c25" providerId="ADAL" clId="{34709E65-5DDE-4FDE-9154-EB06CC83569E}" dt="2025-09-19T14:38:26.245" v="3530" actId="164"/>
          <ac:picMkLst>
            <pc:docMk/>
            <pc:sldMk cId="2392740120" sldId="289"/>
            <ac:picMk id="88" creationId="{2B23F74C-8E25-88DF-B504-D4E54BF9D44F}"/>
          </ac:picMkLst>
        </pc:picChg>
        <pc:picChg chg="mod">
          <ac:chgData name="Ghosh, Pritam (UT-ITC)" userId="cd6f80bc-c522-45f3-b1a7-d07dea7c6c25" providerId="ADAL" clId="{34709E65-5DDE-4FDE-9154-EB06CC83569E}" dt="2025-09-19T14:37:20.229" v="3522" actId="164"/>
          <ac:picMkLst>
            <pc:docMk/>
            <pc:sldMk cId="2392740120" sldId="289"/>
            <ac:picMk id="90" creationId="{1AF139FB-55A1-863C-5C9F-0A7F8D888F54}"/>
          </ac:picMkLst>
        </pc:picChg>
        <pc:picChg chg="mod">
          <ac:chgData name="Ghosh, Pritam (UT-ITC)" userId="cd6f80bc-c522-45f3-b1a7-d07dea7c6c25" providerId="ADAL" clId="{34709E65-5DDE-4FDE-9154-EB06CC83569E}" dt="2025-09-19T14:38:34.297" v="3531" actId="164"/>
          <ac:picMkLst>
            <pc:docMk/>
            <pc:sldMk cId="2392740120" sldId="289"/>
            <ac:picMk id="94" creationId="{F55EF1E3-8143-01A0-A33F-86FCB017083C}"/>
          </ac:picMkLst>
        </pc:picChg>
        <pc:picChg chg="mod">
          <ac:chgData name="Ghosh, Pritam (UT-ITC)" userId="cd6f80bc-c522-45f3-b1a7-d07dea7c6c25" providerId="ADAL" clId="{34709E65-5DDE-4FDE-9154-EB06CC83569E}" dt="2025-09-19T14:37:25.923" v="3523" actId="164"/>
          <ac:picMkLst>
            <pc:docMk/>
            <pc:sldMk cId="2392740120" sldId="289"/>
            <ac:picMk id="95" creationId="{983D9E37-B241-33B8-F9D5-CA77FEED2B2E}"/>
          </ac:picMkLst>
        </pc:picChg>
        <pc:picChg chg="mod">
          <ac:chgData name="Ghosh, Pritam (UT-ITC)" userId="cd6f80bc-c522-45f3-b1a7-d07dea7c6c25" providerId="ADAL" clId="{34709E65-5DDE-4FDE-9154-EB06CC83569E}" dt="2025-09-19T14:38:34.297" v="3531" actId="164"/>
          <ac:picMkLst>
            <pc:docMk/>
            <pc:sldMk cId="2392740120" sldId="289"/>
            <ac:picMk id="98" creationId="{AC671BA7-FDD4-A010-C4C5-E8DB35BAF0B9}"/>
          </ac:picMkLst>
        </pc:picChg>
        <pc:picChg chg="mod">
          <ac:chgData name="Ghosh, Pritam (UT-ITC)" userId="cd6f80bc-c522-45f3-b1a7-d07dea7c6c25" providerId="ADAL" clId="{34709E65-5DDE-4FDE-9154-EB06CC83569E}" dt="2025-09-19T14:37:40.862" v="3524" actId="164"/>
          <ac:picMkLst>
            <pc:docMk/>
            <pc:sldMk cId="2392740120" sldId="289"/>
            <ac:picMk id="100" creationId="{37611311-8157-E0A8-FCFE-5CD6E6C724BD}"/>
          </ac:picMkLst>
        </pc:picChg>
        <pc:picChg chg="mod">
          <ac:chgData name="Ghosh, Pritam (UT-ITC)" userId="cd6f80bc-c522-45f3-b1a7-d07dea7c6c25" providerId="ADAL" clId="{34709E65-5DDE-4FDE-9154-EB06CC83569E}" dt="2025-09-19T14:37:20.229" v="3522" actId="164"/>
          <ac:picMkLst>
            <pc:docMk/>
            <pc:sldMk cId="2392740120" sldId="289"/>
            <ac:picMk id="104" creationId="{92FEAB75-978F-8E28-0DD0-463D6D797C9B}"/>
          </ac:picMkLst>
        </pc:picChg>
        <pc:picChg chg="mod">
          <ac:chgData name="Ghosh, Pritam (UT-ITC)" userId="cd6f80bc-c522-45f3-b1a7-d07dea7c6c25" providerId="ADAL" clId="{34709E65-5DDE-4FDE-9154-EB06CC83569E}" dt="2025-09-19T14:37:40.862" v="3524" actId="164"/>
          <ac:picMkLst>
            <pc:docMk/>
            <pc:sldMk cId="2392740120" sldId="289"/>
            <ac:picMk id="105" creationId="{324D486E-BE40-3CD2-5152-1A754CD642AA}"/>
          </ac:picMkLst>
        </pc:picChg>
        <pc:picChg chg="mod">
          <ac:chgData name="Ghosh, Pritam (UT-ITC)" userId="cd6f80bc-c522-45f3-b1a7-d07dea7c6c25" providerId="ADAL" clId="{34709E65-5DDE-4FDE-9154-EB06CC83569E}" dt="2025-09-19T14:37:25.923" v="3523" actId="164"/>
          <ac:picMkLst>
            <pc:docMk/>
            <pc:sldMk cId="2392740120" sldId="289"/>
            <ac:picMk id="106" creationId="{6216A4BF-A3EF-CEC0-35D5-7DC4FB4D7F12}"/>
          </ac:picMkLst>
        </pc:picChg>
        <pc:picChg chg="mod">
          <ac:chgData name="Ghosh, Pritam (UT-ITC)" userId="cd6f80bc-c522-45f3-b1a7-d07dea7c6c25" providerId="ADAL" clId="{34709E65-5DDE-4FDE-9154-EB06CC83569E}" dt="2025-09-19T14:38:41.143" v="3532" actId="164"/>
          <ac:picMkLst>
            <pc:docMk/>
            <pc:sldMk cId="2392740120" sldId="289"/>
            <ac:picMk id="107" creationId="{E059768A-E8F9-A3E4-5B38-920A6745BE05}"/>
          </ac:picMkLst>
        </pc:picChg>
        <pc:picChg chg="mod">
          <ac:chgData name="Ghosh, Pritam (UT-ITC)" userId="cd6f80bc-c522-45f3-b1a7-d07dea7c6c25" providerId="ADAL" clId="{34709E65-5DDE-4FDE-9154-EB06CC83569E}" dt="2025-09-19T14:38:41.143" v="3532" actId="164"/>
          <ac:picMkLst>
            <pc:docMk/>
            <pc:sldMk cId="2392740120" sldId="289"/>
            <ac:picMk id="111" creationId="{3B665E7A-6F5C-1CA5-329A-E6485C2F912A}"/>
          </ac:picMkLst>
        </pc:picChg>
        <pc:picChg chg="mod">
          <ac:chgData name="Ghosh, Pritam (UT-ITC)" userId="cd6f80bc-c522-45f3-b1a7-d07dea7c6c25" providerId="ADAL" clId="{34709E65-5DDE-4FDE-9154-EB06CC83569E}" dt="2025-09-19T14:38:46.516" v="3533" actId="164"/>
          <ac:picMkLst>
            <pc:docMk/>
            <pc:sldMk cId="2392740120" sldId="289"/>
            <ac:picMk id="117" creationId="{8115A416-82DA-60C5-F891-5F87D18E43CC}"/>
          </ac:picMkLst>
        </pc:picChg>
        <pc:picChg chg="mod">
          <ac:chgData name="Ghosh, Pritam (UT-ITC)" userId="cd6f80bc-c522-45f3-b1a7-d07dea7c6c25" providerId="ADAL" clId="{34709E65-5DDE-4FDE-9154-EB06CC83569E}" dt="2025-09-19T14:38:46.516" v="3533" actId="164"/>
          <ac:picMkLst>
            <pc:docMk/>
            <pc:sldMk cId="2392740120" sldId="289"/>
            <ac:picMk id="121" creationId="{EDE9BE56-FA5A-F084-B415-CF99C68FE146}"/>
          </ac:picMkLst>
        </pc:picChg>
        <pc:picChg chg="mod">
          <ac:chgData name="Ghosh, Pritam (UT-ITC)" userId="cd6f80bc-c522-45f3-b1a7-d07dea7c6c25" providerId="ADAL" clId="{34709E65-5DDE-4FDE-9154-EB06CC83569E}" dt="2025-09-19T14:37:46.748" v="3525" actId="164"/>
          <ac:picMkLst>
            <pc:docMk/>
            <pc:sldMk cId="2392740120" sldId="289"/>
            <ac:picMk id="134" creationId="{FA7C50FA-E207-1A24-21DD-0E6724EAC748}"/>
          </ac:picMkLst>
        </pc:picChg>
      </pc:sldChg>
      <pc:sldChg chg="addSp delSp modSp mod">
        <pc:chgData name="Ghosh, Pritam (UT-ITC)" userId="cd6f80bc-c522-45f3-b1a7-d07dea7c6c25" providerId="ADAL" clId="{34709E65-5DDE-4FDE-9154-EB06CC83569E}" dt="2025-09-19T14:47:12.330" v="3549" actId="164"/>
        <pc:sldMkLst>
          <pc:docMk/>
          <pc:sldMk cId="2401306560" sldId="293"/>
        </pc:sldMkLst>
        <pc:spChg chg="mod">
          <ac:chgData name="Ghosh, Pritam (UT-ITC)" userId="cd6f80bc-c522-45f3-b1a7-d07dea7c6c25" providerId="ADAL" clId="{34709E65-5DDE-4FDE-9154-EB06CC83569E}" dt="2025-09-19T14:45:49.642" v="3538" actId="164"/>
          <ac:spMkLst>
            <pc:docMk/>
            <pc:sldMk cId="2401306560" sldId="293"/>
            <ac:spMk id="8" creationId="{9260619D-049E-C9ED-77DF-2CE7F81ABDBC}"/>
          </ac:spMkLst>
        </pc:spChg>
        <pc:spChg chg="mod">
          <ac:chgData name="Ghosh, Pritam (UT-ITC)" userId="cd6f80bc-c522-45f3-b1a7-d07dea7c6c25" providerId="ADAL" clId="{34709E65-5DDE-4FDE-9154-EB06CC83569E}" dt="2025-09-19T14:45:56.068" v="3539" actId="164"/>
          <ac:spMkLst>
            <pc:docMk/>
            <pc:sldMk cId="2401306560" sldId="293"/>
            <ac:spMk id="11" creationId="{50C8EF04-84DA-0A95-7D34-907B8619C0E5}"/>
          </ac:spMkLst>
        </pc:spChg>
        <pc:spChg chg="mod">
          <ac:chgData name="Ghosh, Pritam (UT-ITC)" userId="cd6f80bc-c522-45f3-b1a7-d07dea7c6c25" providerId="ADAL" clId="{34709E65-5DDE-4FDE-9154-EB06CC83569E}" dt="2025-09-19T14:46:06.011" v="3540" actId="164"/>
          <ac:spMkLst>
            <pc:docMk/>
            <pc:sldMk cId="2401306560" sldId="293"/>
            <ac:spMk id="14" creationId="{BEFE9B2C-EAD4-B711-04E7-5EFCF4103A6E}"/>
          </ac:spMkLst>
        </pc:spChg>
        <pc:spChg chg="mod">
          <ac:chgData name="Ghosh, Pritam (UT-ITC)" userId="cd6f80bc-c522-45f3-b1a7-d07dea7c6c25" providerId="ADAL" clId="{34709E65-5DDE-4FDE-9154-EB06CC83569E}" dt="2025-09-19T14:46:12.372" v="3541" actId="164"/>
          <ac:spMkLst>
            <pc:docMk/>
            <pc:sldMk cId="2401306560" sldId="293"/>
            <ac:spMk id="17" creationId="{17AC67A1-9D73-E895-D4E2-3489D2F6887B}"/>
          </ac:spMkLst>
        </pc:spChg>
        <pc:spChg chg="mod">
          <ac:chgData name="Ghosh, Pritam (UT-ITC)" userId="cd6f80bc-c522-45f3-b1a7-d07dea7c6c25" providerId="ADAL" clId="{34709E65-5DDE-4FDE-9154-EB06CC83569E}" dt="2025-09-19T14:46:20.246" v="3542" actId="164"/>
          <ac:spMkLst>
            <pc:docMk/>
            <pc:sldMk cId="2401306560" sldId="293"/>
            <ac:spMk id="20" creationId="{BC15F628-056E-CC39-C8FD-D3E8C0ADF27F}"/>
          </ac:spMkLst>
        </pc:spChg>
        <pc:spChg chg="mod">
          <ac:chgData name="Ghosh, Pritam (UT-ITC)" userId="cd6f80bc-c522-45f3-b1a7-d07dea7c6c25" providerId="ADAL" clId="{34709E65-5DDE-4FDE-9154-EB06CC83569E}" dt="2025-09-19T14:46:25.758" v="3543" actId="164"/>
          <ac:spMkLst>
            <pc:docMk/>
            <pc:sldMk cId="2401306560" sldId="293"/>
            <ac:spMk id="23" creationId="{8BA2320B-10AA-409A-8300-A9DF3FAC67D6}"/>
          </ac:spMkLst>
        </pc:spChg>
        <pc:spChg chg="mod topLvl">
          <ac:chgData name="Ghosh, Pritam (UT-ITC)" userId="cd6f80bc-c522-45f3-b1a7-d07dea7c6c25" providerId="ADAL" clId="{34709E65-5DDE-4FDE-9154-EB06CC83569E}" dt="2025-09-19T14:46:35.189" v="3544" actId="164"/>
          <ac:spMkLst>
            <pc:docMk/>
            <pc:sldMk cId="2401306560" sldId="293"/>
            <ac:spMk id="26" creationId="{97E56997-A9C4-F4E0-A113-3E9F35B62FE5}"/>
          </ac:spMkLst>
        </pc:spChg>
        <pc:spChg chg="mod">
          <ac:chgData name="Ghosh, Pritam (UT-ITC)" userId="cd6f80bc-c522-45f3-b1a7-d07dea7c6c25" providerId="ADAL" clId="{34709E65-5DDE-4FDE-9154-EB06CC83569E}" dt="2025-09-19T14:46:42.724" v="3545" actId="164"/>
          <ac:spMkLst>
            <pc:docMk/>
            <pc:sldMk cId="2401306560" sldId="293"/>
            <ac:spMk id="29" creationId="{A4DDA3E7-1A03-4F61-9782-34E7817FFE61}"/>
          </ac:spMkLst>
        </pc:spChg>
        <pc:spChg chg="mod">
          <ac:chgData name="Ghosh, Pritam (UT-ITC)" userId="cd6f80bc-c522-45f3-b1a7-d07dea7c6c25" providerId="ADAL" clId="{34709E65-5DDE-4FDE-9154-EB06CC83569E}" dt="2025-09-19T14:46:50.827" v="3546" actId="164"/>
          <ac:spMkLst>
            <pc:docMk/>
            <pc:sldMk cId="2401306560" sldId="293"/>
            <ac:spMk id="32" creationId="{4059E95E-6522-B9B1-FA54-378F10940F6E}"/>
          </ac:spMkLst>
        </pc:spChg>
        <pc:spChg chg="mod">
          <ac:chgData name="Ghosh, Pritam (UT-ITC)" userId="cd6f80bc-c522-45f3-b1a7-d07dea7c6c25" providerId="ADAL" clId="{34709E65-5DDE-4FDE-9154-EB06CC83569E}" dt="2025-09-19T14:46:58.243" v="3547" actId="164"/>
          <ac:spMkLst>
            <pc:docMk/>
            <pc:sldMk cId="2401306560" sldId="293"/>
            <ac:spMk id="42" creationId="{8F2EAEFC-96E8-E89B-92E3-3F031FF52D44}"/>
          </ac:spMkLst>
        </pc:spChg>
        <pc:spChg chg="mod">
          <ac:chgData name="Ghosh, Pritam (UT-ITC)" userId="cd6f80bc-c522-45f3-b1a7-d07dea7c6c25" providerId="ADAL" clId="{34709E65-5DDE-4FDE-9154-EB06CC83569E}" dt="2025-09-19T14:47:04.492" v="3548" actId="164"/>
          <ac:spMkLst>
            <pc:docMk/>
            <pc:sldMk cId="2401306560" sldId="293"/>
            <ac:spMk id="57" creationId="{81292E44-8A24-8682-68CC-7F80D893D67D}"/>
          </ac:spMkLst>
        </pc:spChg>
        <pc:spChg chg="mod">
          <ac:chgData name="Ghosh, Pritam (UT-ITC)" userId="cd6f80bc-c522-45f3-b1a7-d07dea7c6c25" providerId="ADAL" clId="{34709E65-5DDE-4FDE-9154-EB06CC83569E}" dt="2025-09-19T14:47:04.492" v="3548" actId="164"/>
          <ac:spMkLst>
            <pc:docMk/>
            <pc:sldMk cId="2401306560" sldId="293"/>
            <ac:spMk id="59" creationId="{B36CBD9E-5F61-8274-1C60-33C4CF40AF17}"/>
          </ac:spMkLst>
        </pc:spChg>
        <pc:spChg chg="mod">
          <ac:chgData name="Ghosh, Pritam (UT-ITC)" userId="cd6f80bc-c522-45f3-b1a7-d07dea7c6c25" providerId="ADAL" clId="{34709E65-5DDE-4FDE-9154-EB06CC83569E}" dt="2025-09-19T14:45:49.642" v="3538" actId="164"/>
          <ac:spMkLst>
            <pc:docMk/>
            <pc:sldMk cId="2401306560" sldId="293"/>
            <ac:spMk id="69" creationId="{7FBE8A2C-C378-76A3-7FA8-4C17C030C60C}"/>
          </ac:spMkLst>
        </pc:spChg>
        <pc:spChg chg="mod">
          <ac:chgData name="Ghosh, Pritam (UT-ITC)" userId="cd6f80bc-c522-45f3-b1a7-d07dea7c6c25" providerId="ADAL" clId="{34709E65-5DDE-4FDE-9154-EB06CC83569E}" dt="2025-09-19T14:45:56.068" v="3539" actId="164"/>
          <ac:spMkLst>
            <pc:docMk/>
            <pc:sldMk cId="2401306560" sldId="293"/>
            <ac:spMk id="74" creationId="{11DA9AEE-FBEB-16AE-B980-E0EFB3B9A5B2}"/>
          </ac:spMkLst>
        </pc:spChg>
        <pc:spChg chg="mod">
          <ac:chgData name="Ghosh, Pritam (UT-ITC)" userId="cd6f80bc-c522-45f3-b1a7-d07dea7c6c25" providerId="ADAL" clId="{34709E65-5DDE-4FDE-9154-EB06CC83569E}" dt="2025-09-19T14:46:06.011" v="3540" actId="164"/>
          <ac:spMkLst>
            <pc:docMk/>
            <pc:sldMk cId="2401306560" sldId="293"/>
            <ac:spMk id="79" creationId="{50A8668C-6DE4-F2AE-2899-A11BEB3F2AF3}"/>
          </ac:spMkLst>
        </pc:spChg>
        <pc:spChg chg="mod topLvl">
          <ac:chgData name="Ghosh, Pritam (UT-ITC)" userId="cd6f80bc-c522-45f3-b1a7-d07dea7c6c25" providerId="ADAL" clId="{34709E65-5DDE-4FDE-9154-EB06CC83569E}" dt="2025-09-19T14:46:12.372" v="3541" actId="164"/>
          <ac:spMkLst>
            <pc:docMk/>
            <pc:sldMk cId="2401306560" sldId="293"/>
            <ac:spMk id="84" creationId="{54811C23-399D-534C-50CF-C635F5D8BA1A}"/>
          </ac:spMkLst>
        </pc:spChg>
        <pc:spChg chg="mod">
          <ac:chgData name="Ghosh, Pritam (UT-ITC)" userId="cd6f80bc-c522-45f3-b1a7-d07dea7c6c25" providerId="ADAL" clId="{34709E65-5DDE-4FDE-9154-EB06CC83569E}" dt="2025-09-19T14:46:20.246" v="3542" actId="164"/>
          <ac:spMkLst>
            <pc:docMk/>
            <pc:sldMk cId="2401306560" sldId="293"/>
            <ac:spMk id="89" creationId="{9D2D64B9-8833-C86D-3B73-3409B01500BC}"/>
          </ac:spMkLst>
        </pc:spChg>
        <pc:spChg chg="mod">
          <ac:chgData name="Ghosh, Pritam (UT-ITC)" userId="cd6f80bc-c522-45f3-b1a7-d07dea7c6c25" providerId="ADAL" clId="{34709E65-5DDE-4FDE-9154-EB06CC83569E}" dt="2025-09-19T14:46:25.758" v="3543" actId="164"/>
          <ac:spMkLst>
            <pc:docMk/>
            <pc:sldMk cId="2401306560" sldId="293"/>
            <ac:spMk id="94" creationId="{DEE2CDD8-B517-93F1-E530-327F941AA705}"/>
          </ac:spMkLst>
        </pc:spChg>
        <pc:spChg chg="mod">
          <ac:chgData name="Ghosh, Pritam (UT-ITC)" userId="cd6f80bc-c522-45f3-b1a7-d07dea7c6c25" providerId="ADAL" clId="{34709E65-5DDE-4FDE-9154-EB06CC83569E}" dt="2025-09-19T14:45:22.688" v="3534" actId="164"/>
          <ac:spMkLst>
            <pc:docMk/>
            <pc:sldMk cId="2401306560" sldId="293"/>
            <ac:spMk id="96" creationId="{C5889E73-0562-3F92-E2C9-1B30284E80B1}"/>
          </ac:spMkLst>
        </pc:spChg>
        <pc:spChg chg="mod">
          <ac:chgData name="Ghosh, Pritam (UT-ITC)" userId="cd6f80bc-c522-45f3-b1a7-d07dea7c6c25" providerId="ADAL" clId="{34709E65-5DDE-4FDE-9154-EB06CC83569E}" dt="2025-09-19T14:45:22.688" v="3534" actId="164"/>
          <ac:spMkLst>
            <pc:docMk/>
            <pc:sldMk cId="2401306560" sldId="293"/>
            <ac:spMk id="97" creationId="{77943271-FF05-200D-5744-622CABDF9DDA}"/>
          </ac:spMkLst>
        </pc:spChg>
        <pc:spChg chg="mod topLvl">
          <ac:chgData name="Ghosh, Pritam (UT-ITC)" userId="cd6f80bc-c522-45f3-b1a7-d07dea7c6c25" providerId="ADAL" clId="{34709E65-5DDE-4FDE-9154-EB06CC83569E}" dt="2025-09-19T14:46:35.189" v="3544" actId="164"/>
          <ac:spMkLst>
            <pc:docMk/>
            <pc:sldMk cId="2401306560" sldId="293"/>
            <ac:spMk id="99" creationId="{1A7CC1D1-A9D7-2B75-E91B-8DF751F8694F}"/>
          </ac:spMkLst>
        </pc:spChg>
        <pc:spChg chg="mod topLvl">
          <ac:chgData name="Ghosh, Pritam (UT-ITC)" userId="cd6f80bc-c522-45f3-b1a7-d07dea7c6c25" providerId="ADAL" clId="{34709E65-5DDE-4FDE-9154-EB06CC83569E}" dt="2025-09-19T14:45:29.280" v="3535" actId="164"/>
          <ac:spMkLst>
            <pc:docMk/>
            <pc:sldMk cId="2401306560" sldId="293"/>
            <ac:spMk id="101" creationId="{CBA7338F-6823-D419-73CC-D8E0CAC9C76C}"/>
          </ac:spMkLst>
        </pc:spChg>
        <pc:spChg chg="mod">
          <ac:chgData name="Ghosh, Pritam (UT-ITC)" userId="cd6f80bc-c522-45f3-b1a7-d07dea7c6c25" providerId="ADAL" clId="{34709E65-5DDE-4FDE-9154-EB06CC83569E}" dt="2025-09-19T14:45:29.280" v="3535" actId="164"/>
          <ac:spMkLst>
            <pc:docMk/>
            <pc:sldMk cId="2401306560" sldId="293"/>
            <ac:spMk id="102" creationId="{54237855-2CE8-0610-65E4-B8B5D104EAA2}"/>
          </ac:spMkLst>
        </pc:spChg>
        <pc:spChg chg="mod">
          <ac:chgData name="Ghosh, Pritam (UT-ITC)" userId="cd6f80bc-c522-45f3-b1a7-d07dea7c6c25" providerId="ADAL" clId="{34709E65-5DDE-4FDE-9154-EB06CC83569E}" dt="2025-09-19T14:46:42.724" v="3545" actId="164"/>
          <ac:spMkLst>
            <pc:docMk/>
            <pc:sldMk cId="2401306560" sldId="293"/>
            <ac:spMk id="104" creationId="{63609F56-A419-7CCB-E7D4-EE99C044EC57}"/>
          </ac:spMkLst>
        </pc:spChg>
        <pc:spChg chg="mod">
          <ac:chgData name="Ghosh, Pritam (UT-ITC)" userId="cd6f80bc-c522-45f3-b1a7-d07dea7c6c25" providerId="ADAL" clId="{34709E65-5DDE-4FDE-9154-EB06CC83569E}" dt="2025-09-19T14:45:34.812" v="3536" actId="164"/>
          <ac:spMkLst>
            <pc:docMk/>
            <pc:sldMk cId="2401306560" sldId="293"/>
            <ac:spMk id="106" creationId="{0A0FBF96-6B19-8143-A518-E474960AC6E7}"/>
          </ac:spMkLst>
        </pc:spChg>
        <pc:spChg chg="mod">
          <ac:chgData name="Ghosh, Pritam (UT-ITC)" userId="cd6f80bc-c522-45f3-b1a7-d07dea7c6c25" providerId="ADAL" clId="{34709E65-5DDE-4FDE-9154-EB06CC83569E}" dt="2025-09-19T14:45:34.812" v="3536" actId="164"/>
          <ac:spMkLst>
            <pc:docMk/>
            <pc:sldMk cId="2401306560" sldId="293"/>
            <ac:spMk id="107" creationId="{50989096-9D18-C902-9653-CE5A639DC557}"/>
          </ac:spMkLst>
        </pc:spChg>
        <pc:spChg chg="mod">
          <ac:chgData name="Ghosh, Pritam (UT-ITC)" userId="cd6f80bc-c522-45f3-b1a7-d07dea7c6c25" providerId="ADAL" clId="{34709E65-5DDE-4FDE-9154-EB06CC83569E}" dt="2025-09-19T14:46:50.827" v="3546" actId="164"/>
          <ac:spMkLst>
            <pc:docMk/>
            <pc:sldMk cId="2401306560" sldId="293"/>
            <ac:spMk id="109" creationId="{04E35EB8-01A6-A9CB-F676-3D043D191758}"/>
          </ac:spMkLst>
        </pc:spChg>
        <pc:spChg chg="mod">
          <ac:chgData name="Ghosh, Pritam (UT-ITC)" userId="cd6f80bc-c522-45f3-b1a7-d07dea7c6c25" providerId="ADAL" clId="{34709E65-5DDE-4FDE-9154-EB06CC83569E}" dt="2025-09-19T14:45:44.226" v="3537" actId="164"/>
          <ac:spMkLst>
            <pc:docMk/>
            <pc:sldMk cId="2401306560" sldId="293"/>
            <ac:spMk id="112" creationId="{43F101D2-5D12-E021-68CE-BB2F71FF2B04}"/>
          </ac:spMkLst>
        </pc:spChg>
        <pc:spChg chg="mod">
          <ac:chgData name="Ghosh, Pritam (UT-ITC)" userId="cd6f80bc-c522-45f3-b1a7-d07dea7c6c25" providerId="ADAL" clId="{34709E65-5DDE-4FDE-9154-EB06CC83569E}" dt="2025-09-19T14:45:44.226" v="3537" actId="164"/>
          <ac:spMkLst>
            <pc:docMk/>
            <pc:sldMk cId="2401306560" sldId="293"/>
            <ac:spMk id="113" creationId="{D2ADA6CD-4B7C-274A-171A-2CDD7E3FA504}"/>
          </ac:spMkLst>
        </pc:spChg>
        <pc:spChg chg="mod topLvl">
          <ac:chgData name="Ghosh, Pritam (UT-ITC)" userId="cd6f80bc-c522-45f3-b1a7-d07dea7c6c25" providerId="ADAL" clId="{34709E65-5DDE-4FDE-9154-EB06CC83569E}" dt="2025-09-19T14:46:58.243" v="3547" actId="164"/>
          <ac:spMkLst>
            <pc:docMk/>
            <pc:sldMk cId="2401306560" sldId="293"/>
            <ac:spMk id="114" creationId="{A015FFB4-43C3-2895-DE77-153BD97C480A}"/>
          </ac:spMkLst>
        </pc:spChg>
        <pc:spChg chg="mod">
          <ac:chgData name="Ghosh, Pritam (UT-ITC)" userId="cd6f80bc-c522-45f3-b1a7-d07dea7c6c25" providerId="ADAL" clId="{34709E65-5DDE-4FDE-9154-EB06CC83569E}" dt="2025-09-19T14:47:12.330" v="3549" actId="164"/>
          <ac:spMkLst>
            <pc:docMk/>
            <pc:sldMk cId="2401306560" sldId="293"/>
            <ac:spMk id="116" creationId="{62C0B049-96E9-32D7-5C1C-E0871B6F9721}"/>
          </ac:spMkLst>
        </pc:spChg>
        <pc:spChg chg="mod">
          <ac:chgData name="Ghosh, Pritam (UT-ITC)" userId="cd6f80bc-c522-45f3-b1a7-d07dea7c6c25" providerId="ADAL" clId="{34709E65-5DDE-4FDE-9154-EB06CC83569E}" dt="2025-09-19T14:47:12.330" v="3549" actId="164"/>
          <ac:spMkLst>
            <pc:docMk/>
            <pc:sldMk cId="2401306560" sldId="293"/>
            <ac:spMk id="117" creationId="{D7440F0C-227B-3BDD-07D7-64E1DFED511F}"/>
          </ac:spMkLst>
        </pc:spChg>
        <pc:spChg chg="mod">
          <ac:chgData name="Ghosh, Pritam (UT-ITC)" userId="cd6f80bc-c522-45f3-b1a7-d07dea7c6c25" providerId="ADAL" clId="{34709E65-5DDE-4FDE-9154-EB06CC83569E}" dt="2025-09-19T14:46:20.246" v="3542" actId="164"/>
          <ac:spMkLst>
            <pc:docMk/>
            <pc:sldMk cId="2401306560" sldId="293"/>
            <ac:spMk id="122" creationId="{C7F8D366-B2D3-9224-A76A-E92FF40E686D}"/>
          </ac:spMkLst>
        </pc:spChg>
        <pc:spChg chg="mod topLvl">
          <ac:chgData name="Ghosh, Pritam (UT-ITC)" userId="cd6f80bc-c522-45f3-b1a7-d07dea7c6c25" providerId="ADAL" clId="{34709E65-5DDE-4FDE-9154-EB06CC83569E}" dt="2025-09-19T14:46:50.827" v="3546" actId="164"/>
          <ac:spMkLst>
            <pc:docMk/>
            <pc:sldMk cId="2401306560" sldId="293"/>
            <ac:spMk id="123" creationId="{98D0D544-13AA-A380-39E0-45142AEDF067}"/>
          </ac:spMkLst>
        </pc:spChg>
        <pc:spChg chg="mod topLvl">
          <ac:chgData name="Ghosh, Pritam (UT-ITC)" userId="cd6f80bc-c522-45f3-b1a7-d07dea7c6c25" providerId="ADAL" clId="{34709E65-5DDE-4FDE-9154-EB06CC83569E}" dt="2025-09-19T14:45:22.688" v="3534" actId="164"/>
          <ac:spMkLst>
            <pc:docMk/>
            <pc:sldMk cId="2401306560" sldId="293"/>
            <ac:spMk id="124" creationId="{95D304D7-8F84-24C0-B460-645FE3A4B153}"/>
          </ac:spMkLst>
        </pc:spChg>
        <pc:spChg chg="mod topLvl">
          <ac:chgData name="Ghosh, Pritam (UT-ITC)" userId="cd6f80bc-c522-45f3-b1a7-d07dea7c6c25" providerId="ADAL" clId="{34709E65-5DDE-4FDE-9154-EB06CC83569E}" dt="2025-09-19T14:45:49.642" v="3538" actId="164"/>
          <ac:spMkLst>
            <pc:docMk/>
            <pc:sldMk cId="2401306560" sldId="293"/>
            <ac:spMk id="125" creationId="{6456804F-DB07-C477-A992-71BFE45735CC}"/>
          </ac:spMkLst>
        </pc:spChg>
        <pc:spChg chg="mod topLvl">
          <ac:chgData name="Ghosh, Pritam (UT-ITC)" userId="cd6f80bc-c522-45f3-b1a7-d07dea7c6c25" providerId="ADAL" clId="{34709E65-5DDE-4FDE-9154-EB06CC83569E}" dt="2025-09-19T14:46:58.243" v="3547" actId="164"/>
          <ac:spMkLst>
            <pc:docMk/>
            <pc:sldMk cId="2401306560" sldId="293"/>
            <ac:spMk id="126" creationId="{418AD8E6-33ED-7A82-0FD3-0FD512257E41}"/>
          </ac:spMkLst>
        </pc:spChg>
        <pc:spChg chg="mod topLvl">
          <ac:chgData name="Ghosh, Pritam (UT-ITC)" userId="cd6f80bc-c522-45f3-b1a7-d07dea7c6c25" providerId="ADAL" clId="{34709E65-5DDE-4FDE-9154-EB06CC83569E}" dt="2025-09-19T14:45:29.280" v="3535" actId="164"/>
          <ac:spMkLst>
            <pc:docMk/>
            <pc:sldMk cId="2401306560" sldId="293"/>
            <ac:spMk id="127" creationId="{B03B7159-09E9-1A7B-DBB9-528ECBBC5CC2}"/>
          </ac:spMkLst>
        </pc:spChg>
        <pc:spChg chg="mod">
          <ac:chgData name="Ghosh, Pritam (UT-ITC)" userId="cd6f80bc-c522-45f3-b1a7-d07dea7c6c25" providerId="ADAL" clId="{34709E65-5DDE-4FDE-9154-EB06CC83569E}" dt="2025-09-19T14:45:56.068" v="3539" actId="164"/>
          <ac:spMkLst>
            <pc:docMk/>
            <pc:sldMk cId="2401306560" sldId="293"/>
            <ac:spMk id="128" creationId="{04FE16C1-ECCD-99A5-932F-7FD16A39E646}"/>
          </ac:spMkLst>
        </pc:spChg>
        <pc:spChg chg="mod topLvl">
          <ac:chgData name="Ghosh, Pritam (UT-ITC)" userId="cd6f80bc-c522-45f3-b1a7-d07dea7c6c25" providerId="ADAL" clId="{34709E65-5DDE-4FDE-9154-EB06CC83569E}" dt="2025-09-19T14:46:25.758" v="3543" actId="164"/>
          <ac:spMkLst>
            <pc:docMk/>
            <pc:sldMk cId="2401306560" sldId="293"/>
            <ac:spMk id="130" creationId="{B0734D2D-3D2E-0D17-60FE-E3DEE8D413F7}"/>
          </ac:spMkLst>
        </pc:spChg>
        <pc:spChg chg="mod topLvl">
          <ac:chgData name="Ghosh, Pritam (UT-ITC)" userId="cd6f80bc-c522-45f3-b1a7-d07dea7c6c25" providerId="ADAL" clId="{34709E65-5DDE-4FDE-9154-EB06CC83569E}" dt="2025-09-19T14:46:35.189" v="3544" actId="164"/>
          <ac:spMkLst>
            <pc:docMk/>
            <pc:sldMk cId="2401306560" sldId="293"/>
            <ac:spMk id="131" creationId="{28C7BA29-EBE8-51FE-EAA6-300E7066B2DC}"/>
          </ac:spMkLst>
        </pc:spChg>
        <pc:spChg chg="mod topLvl">
          <ac:chgData name="Ghosh, Pritam (UT-ITC)" userId="cd6f80bc-c522-45f3-b1a7-d07dea7c6c25" providerId="ADAL" clId="{34709E65-5DDE-4FDE-9154-EB06CC83569E}" dt="2025-09-19T14:47:04.492" v="3548" actId="164"/>
          <ac:spMkLst>
            <pc:docMk/>
            <pc:sldMk cId="2401306560" sldId="293"/>
            <ac:spMk id="132" creationId="{C868B6F2-1021-2C50-137F-2EA123219811}"/>
          </ac:spMkLst>
        </pc:spChg>
        <pc:spChg chg="mod topLvl">
          <ac:chgData name="Ghosh, Pritam (UT-ITC)" userId="cd6f80bc-c522-45f3-b1a7-d07dea7c6c25" providerId="ADAL" clId="{34709E65-5DDE-4FDE-9154-EB06CC83569E}" dt="2025-09-19T14:45:34.812" v="3536" actId="164"/>
          <ac:spMkLst>
            <pc:docMk/>
            <pc:sldMk cId="2401306560" sldId="293"/>
            <ac:spMk id="133" creationId="{E5B7505A-BCF3-48C5-27FE-272379E9310A}"/>
          </ac:spMkLst>
        </pc:spChg>
        <pc:spChg chg="mod">
          <ac:chgData name="Ghosh, Pritam (UT-ITC)" userId="cd6f80bc-c522-45f3-b1a7-d07dea7c6c25" providerId="ADAL" clId="{34709E65-5DDE-4FDE-9154-EB06CC83569E}" dt="2025-09-19T14:46:06.011" v="3540" actId="164"/>
          <ac:spMkLst>
            <pc:docMk/>
            <pc:sldMk cId="2401306560" sldId="293"/>
            <ac:spMk id="134" creationId="{38C91012-93E3-A768-5112-C274827055FC}"/>
          </ac:spMkLst>
        </pc:spChg>
        <pc:spChg chg="mod topLvl">
          <ac:chgData name="Ghosh, Pritam (UT-ITC)" userId="cd6f80bc-c522-45f3-b1a7-d07dea7c6c25" providerId="ADAL" clId="{34709E65-5DDE-4FDE-9154-EB06CC83569E}" dt="2025-09-19T14:47:12.330" v="3549" actId="164"/>
          <ac:spMkLst>
            <pc:docMk/>
            <pc:sldMk cId="2401306560" sldId="293"/>
            <ac:spMk id="135" creationId="{DF93E86A-EB7E-4EE7-E511-7B11701337E4}"/>
          </ac:spMkLst>
        </pc:spChg>
        <pc:spChg chg="mod topLvl">
          <ac:chgData name="Ghosh, Pritam (UT-ITC)" userId="cd6f80bc-c522-45f3-b1a7-d07dea7c6c25" providerId="ADAL" clId="{34709E65-5DDE-4FDE-9154-EB06CC83569E}" dt="2025-09-19T14:45:44.226" v="3537" actId="164"/>
          <ac:spMkLst>
            <pc:docMk/>
            <pc:sldMk cId="2401306560" sldId="293"/>
            <ac:spMk id="136" creationId="{7DCFBB04-108D-1FC2-A924-D31CF6877889}"/>
          </ac:spMkLst>
        </pc:spChg>
        <pc:spChg chg="mod">
          <ac:chgData name="Ghosh, Pritam (UT-ITC)" userId="cd6f80bc-c522-45f3-b1a7-d07dea7c6c25" providerId="ADAL" clId="{34709E65-5DDE-4FDE-9154-EB06CC83569E}" dt="2025-09-19T14:46:12.372" v="3541" actId="164"/>
          <ac:spMkLst>
            <pc:docMk/>
            <pc:sldMk cId="2401306560" sldId="293"/>
            <ac:spMk id="137" creationId="{7ED48E5D-37A0-2C32-B8BB-4090F96D734A}"/>
          </ac:spMkLst>
        </pc:spChg>
        <pc:spChg chg="mod topLvl">
          <ac:chgData name="Ghosh, Pritam (UT-ITC)" userId="cd6f80bc-c522-45f3-b1a7-d07dea7c6c25" providerId="ADAL" clId="{34709E65-5DDE-4FDE-9154-EB06CC83569E}" dt="2025-09-19T14:46:42.724" v="3545" actId="164"/>
          <ac:spMkLst>
            <pc:docMk/>
            <pc:sldMk cId="2401306560" sldId="293"/>
            <ac:spMk id="138" creationId="{FD09669D-4273-34F1-8C94-9CC7DAC3CB91}"/>
          </ac:spMkLst>
        </pc:spChg>
        <pc:grpChg chg="add mod">
          <ac:chgData name="Ghosh, Pritam (UT-ITC)" userId="cd6f80bc-c522-45f3-b1a7-d07dea7c6c25" providerId="ADAL" clId="{34709E65-5DDE-4FDE-9154-EB06CC83569E}" dt="2025-09-19T14:45:22.688" v="3534" actId="164"/>
          <ac:grpSpMkLst>
            <pc:docMk/>
            <pc:sldMk cId="2401306560" sldId="293"/>
            <ac:grpSpMk id="44" creationId="{C116B814-3DA8-39D7-4A9B-CD1529B88018}"/>
          </ac:grpSpMkLst>
        </pc:grpChg>
        <pc:grpChg chg="add mod">
          <ac:chgData name="Ghosh, Pritam (UT-ITC)" userId="cd6f80bc-c522-45f3-b1a7-d07dea7c6c25" providerId="ADAL" clId="{34709E65-5DDE-4FDE-9154-EB06CC83569E}" dt="2025-09-19T14:45:29.280" v="3535" actId="164"/>
          <ac:grpSpMkLst>
            <pc:docMk/>
            <pc:sldMk cId="2401306560" sldId="293"/>
            <ac:grpSpMk id="45" creationId="{FDDAA932-76A1-6A0D-0951-69FA7B8AE5FA}"/>
          </ac:grpSpMkLst>
        </pc:grpChg>
        <pc:grpChg chg="add mod">
          <ac:chgData name="Ghosh, Pritam (UT-ITC)" userId="cd6f80bc-c522-45f3-b1a7-d07dea7c6c25" providerId="ADAL" clId="{34709E65-5DDE-4FDE-9154-EB06CC83569E}" dt="2025-09-19T14:45:34.812" v="3536" actId="164"/>
          <ac:grpSpMkLst>
            <pc:docMk/>
            <pc:sldMk cId="2401306560" sldId="293"/>
            <ac:grpSpMk id="46" creationId="{84741BBC-1759-DAD2-AAB0-1A4E46F65F31}"/>
          </ac:grpSpMkLst>
        </pc:grpChg>
        <pc:grpChg chg="add mod">
          <ac:chgData name="Ghosh, Pritam (UT-ITC)" userId="cd6f80bc-c522-45f3-b1a7-d07dea7c6c25" providerId="ADAL" clId="{34709E65-5DDE-4FDE-9154-EB06CC83569E}" dt="2025-09-19T14:45:44.226" v="3537" actId="164"/>
          <ac:grpSpMkLst>
            <pc:docMk/>
            <pc:sldMk cId="2401306560" sldId="293"/>
            <ac:grpSpMk id="48" creationId="{4B81B92C-2121-E4FC-AE49-E08D3349E7CD}"/>
          </ac:grpSpMkLst>
        </pc:grpChg>
        <pc:grpChg chg="add mod">
          <ac:chgData name="Ghosh, Pritam (UT-ITC)" userId="cd6f80bc-c522-45f3-b1a7-d07dea7c6c25" providerId="ADAL" clId="{34709E65-5DDE-4FDE-9154-EB06CC83569E}" dt="2025-09-19T14:45:49.642" v="3538" actId="164"/>
          <ac:grpSpMkLst>
            <pc:docMk/>
            <pc:sldMk cId="2401306560" sldId="293"/>
            <ac:grpSpMk id="49" creationId="{7371BCCF-506E-117B-6832-1EC9F4F798C5}"/>
          </ac:grpSpMkLst>
        </pc:grpChg>
        <pc:grpChg chg="add mod">
          <ac:chgData name="Ghosh, Pritam (UT-ITC)" userId="cd6f80bc-c522-45f3-b1a7-d07dea7c6c25" providerId="ADAL" clId="{34709E65-5DDE-4FDE-9154-EB06CC83569E}" dt="2025-09-19T14:45:56.068" v="3539" actId="164"/>
          <ac:grpSpMkLst>
            <pc:docMk/>
            <pc:sldMk cId="2401306560" sldId="293"/>
            <ac:grpSpMk id="50" creationId="{B477118B-1228-B37A-DE13-41E5EF4479AF}"/>
          </ac:grpSpMkLst>
        </pc:grpChg>
        <pc:grpChg chg="add mod">
          <ac:chgData name="Ghosh, Pritam (UT-ITC)" userId="cd6f80bc-c522-45f3-b1a7-d07dea7c6c25" providerId="ADAL" clId="{34709E65-5DDE-4FDE-9154-EB06CC83569E}" dt="2025-09-19T14:46:06.011" v="3540" actId="164"/>
          <ac:grpSpMkLst>
            <pc:docMk/>
            <pc:sldMk cId="2401306560" sldId="293"/>
            <ac:grpSpMk id="51" creationId="{533B8C5E-0FB3-FF69-0BE5-55539BDF00CB}"/>
          </ac:grpSpMkLst>
        </pc:grpChg>
        <pc:grpChg chg="add mod">
          <ac:chgData name="Ghosh, Pritam (UT-ITC)" userId="cd6f80bc-c522-45f3-b1a7-d07dea7c6c25" providerId="ADAL" clId="{34709E65-5DDE-4FDE-9154-EB06CC83569E}" dt="2025-09-19T14:46:12.372" v="3541" actId="164"/>
          <ac:grpSpMkLst>
            <pc:docMk/>
            <pc:sldMk cId="2401306560" sldId="293"/>
            <ac:grpSpMk id="52" creationId="{EB1F9CC0-26F5-AFBB-A4ED-6217A6B21DDB}"/>
          </ac:grpSpMkLst>
        </pc:grpChg>
        <pc:grpChg chg="add mod">
          <ac:chgData name="Ghosh, Pritam (UT-ITC)" userId="cd6f80bc-c522-45f3-b1a7-d07dea7c6c25" providerId="ADAL" clId="{34709E65-5DDE-4FDE-9154-EB06CC83569E}" dt="2025-09-19T14:46:20.246" v="3542" actId="164"/>
          <ac:grpSpMkLst>
            <pc:docMk/>
            <pc:sldMk cId="2401306560" sldId="293"/>
            <ac:grpSpMk id="54" creationId="{40D922FB-36F3-9FA1-0EA3-DCA0C414E5CF}"/>
          </ac:grpSpMkLst>
        </pc:grpChg>
        <pc:grpChg chg="add mod">
          <ac:chgData name="Ghosh, Pritam (UT-ITC)" userId="cd6f80bc-c522-45f3-b1a7-d07dea7c6c25" providerId="ADAL" clId="{34709E65-5DDE-4FDE-9154-EB06CC83569E}" dt="2025-09-19T14:46:25.758" v="3543" actId="164"/>
          <ac:grpSpMkLst>
            <pc:docMk/>
            <pc:sldMk cId="2401306560" sldId="293"/>
            <ac:grpSpMk id="55" creationId="{D7DCD747-E2D4-8B40-703F-590E9C11A326}"/>
          </ac:grpSpMkLst>
        </pc:grpChg>
        <pc:grpChg chg="add mod">
          <ac:chgData name="Ghosh, Pritam (UT-ITC)" userId="cd6f80bc-c522-45f3-b1a7-d07dea7c6c25" providerId="ADAL" clId="{34709E65-5DDE-4FDE-9154-EB06CC83569E}" dt="2025-09-19T14:46:35.189" v="3544" actId="164"/>
          <ac:grpSpMkLst>
            <pc:docMk/>
            <pc:sldMk cId="2401306560" sldId="293"/>
            <ac:grpSpMk id="56" creationId="{2A494BB4-3D1F-4181-6BDD-13CF4DEA29D3}"/>
          </ac:grpSpMkLst>
        </pc:grpChg>
        <pc:grpChg chg="add mod">
          <ac:chgData name="Ghosh, Pritam (UT-ITC)" userId="cd6f80bc-c522-45f3-b1a7-d07dea7c6c25" providerId="ADAL" clId="{34709E65-5DDE-4FDE-9154-EB06CC83569E}" dt="2025-09-19T14:46:42.724" v="3545" actId="164"/>
          <ac:grpSpMkLst>
            <pc:docMk/>
            <pc:sldMk cId="2401306560" sldId="293"/>
            <ac:grpSpMk id="58" creationId="{2B0A28D6-06AF-263C-E33D-D15FD9BE42BB}"/>
          </ac:grpSpMkLst>
        </pc:grpChg>
        <pc:grpChg chg="add mod">
          <ac:chgData name="Ghosh, Pritam (UT-ITC)" userId="cd6f80bc-c522-45f3-b1a7-d07dea7c6c25" providerId="ADAL" clId="{34709E65-5DDE-4FDE-9154-EB06CC83569E}" dt="2025-09-19T14:46:50.827" v="3546" actId="164"/>
          <ac:grpSpMkLst>
            <pc:docMk/>
            <pc:sldMk cId="2401306560" sldId="293"/>
            <ac:grpSpMk id="60" creationId="{0184E4FE-700A-AF45-1831-980B72BD5E56}"/>
          </ac:grpSpMkLst>
        </pc:grpChg>
        <pc:grpChg chg="add mod">
          <ac:chgData name="Ghosh, Pritam (UT-ITC)" userId="cd6f80bc-c522-45f3-b1a7-d07dea7c6c25" providerId="ADAL" clId="{34709E65-5DDE-4FDE-9154-EB06CC83569E}" dt="2025-09-19T14:46:58.243" v="3547" actId="164"/>
          <ac:grpSpMkLst>
            <pc:docMk/>
            <pc:sldMk cId="2401306560" sldId="293"/>
            <ac:grpSpMk id="61" creationId="{DC5A6A11-7540-C4B3-9606-B5D2AD9686BA}"/>
          </ac:grpSpMkLst>
        </pc:grpChg>
        <pc:grpChg chg="add mod">
          <ac:chgData name="Ghosh, Pritam (UT-ITC)" userId="cd6f80bc-c522-45f3-b1a7-d07dea7c6c25" providerId="ADAL" clId="{34709E65-5DDE-4FDE-9154-EB06CC83569E}" dt="2025-09-19T14:47:04.492" v="3548" actId="164"/>
          <ac:grpSpMkLst>
            <pc:docMk/>
            <pc:sldMk cId="2401306560" sldId="293"/>
            <ac:grpSpMk id="62" creationId="{5257B5C0-EBAD-3F55-8DAD-48FF61CDDE68}"/>
          </ac:grpSpMkLst>
        </pc:grpChg>
        <pc:grpChg chg="add mod">
          <ac:chgData name="Ghosh, Pritam (UT-ITC)" userId="cd6f80bc-c522-45f3-b1a7-d07dea7c6c25" providerId="ADAL" clId="{34709E65-5DDE-4FDE-9154-EB06CC83569E}" dt="2025-09-19T14:47:12.330" v="3549" actId="164"/>
          <ac:grpSpMkLst>
            <pc:docMk/>
            <pc:sldMk cId="2401306560" sldId="293"/>
            <ac:grpSpMk id="63" creationId="{62848BB4-A864-2772-050B-6892E4317BF3}"/>
          </ac:grpSpMkLst>
        </pc:grpChg>
        <pc:picChg chg="mod">
          <ac:chgData name="Ghosh, Pritam (UT-ITC)" userId="cd6f80bc-c522-45f3-b1a7-d07dea7c6c25" providerId="ADAL" clId="{34709E65-5DDE-4FDE-9154-EB06CC83569E}" dt="2025-09-19T14:45:49.642" v="3538" actId="164"/>
          <ac:picMkLst>
            <pc:docMk/>
            <pc:sldMk cId="2401306560" sldId="293"/>
            <ac:picMk id="2" creationId="{3ADCE53D-4B0E-813D-5BFD-CEE6DA8C8D8E}"/>
          </ac:picMkLst>
        </pc:picChg>
        <pc:picChg chg="mod">
          <ac:chgData name="Ghosh, Pritam (UT-ITC)" userId="cd6f80bc-c522-45f3-b1a7-d07dea7c6c25" providerId="ADAL" clId="{34709E65-5DDE-4FDE-9154-EB06CC83569E}" dt="2025-09-19T14:45:44.226" v="3537" actId="164"/>
          <ac:picMkLst>
            <pc:docMk/>
            <pc:sldMk cId="2401306560" sldId="293"/>
            <ac:picMk id="3" creationId="{4B453693-B24C-884D-5721-7ACB77621A69}"/>
          </ac:picMkLst>
        </pc:picChg>
        <pc:picChg chg="mod">
          <ac:chgData name="Ghosh, Pritam (UT-ITC)" userId="cd6f80bc-c522-45f3-b1a7-d07dea7c6c25" providerId="ADAL" clId="{34709E65-5DDE-4FDE-9154-EB06CC83569E}" dt="2025-09-19T14:46:12.372" v="3541" actId="164"/>
          <ac:picMkLst>
            <pc:docMk/>
            <pc:sldMk cId="2401306560" sldId="293"/>
            <ac:picMk id="4" creationId="{36262071-0841-8B88-17FE-50D2B895F127}"/>
          </ac:picMkLst>
        </pc:picChg>
        <pc:picChg chg="mod">
          <ac:chgData name="Ghosh, Pritam (UT-ITC)" userId="cd6f80bc-c522-45f3-b1a7-d07dea7c6c25" providerId="ADAL" clId="{34709E65-5DDE-4FDE-9154-EB06CC83569E}" dt="2025-09-19T14:46:42.724" v="3545" actId="164"/>
          <ac:picMkLst>
            <pc:docMk/>
            <pc:sldMk cId="2401306560" sldId="293"/>
            <ac:picMk id="5" creationId="{5F0B8428-71AC-906A-218B-FE32C9711D82}"/>
          </ac:picMkLst>
        </pc:picChg>
        <pc:picChg chg="mod">
          <ac:chgData name="Ghosh, Pritam (UT-ITC)" userId="cd6f80bc-c522-45f3-b1a7-d07dea7c6c25" providerId="ADAL" clId="{34709E65-5DDE-4FDE-9154-EB06CC83569E}" dt="2025-09-19T14:45:49.642" v="3538" actId="164"/>
          <ac:picMkLst>
            <pc:docMk/>
            <pc:sldMk cId="2401306560" sldId="293"/>
            <ac:picMk id="7" creationId="{4EC39480-36E2-C512-994C-D9518D4A8806}"/>
          </ac:picMkLst>
        </pc:picChg>
        <pc:picChg chg="mod">
          <ac:chgData name="Ghosh, Pritam (UT-ITC)" userId="cd6f80bc-c522-45f3-b1a7-d07dea7c6c25" providerId="ADAL" clId="{34709E65-5DDE-4FDE-9154-EB06CC83569E}" dt="2025-09-19T14:45:56.068" v="3539" actId="164"/>
          <ac:picMkLst>
            <pc:docMk/>
            <pc:sldMk cId="2401306560" sldId="293"/>
            <ac:picMk id="10" creationId="{2D46F704-FA30-3556-9273-05ADAFC85591}"/>
          </ac:picMkLst>
        </pc:picChg>
        <pc:picChg chg="mod">
          <ac:chgData name="Ghosh, Pritam (UT-ITC)" userId="cd6f80bc-c522-45f3-b1a7-d07dea7c6c25" providerId="ADAL" clId="{34709E65-5DDE-4FDE-9154-EB06CC83569E}" dt="2025-09-19T14:46:06.011" v="3540" actId="164"/>
          <ac:picMkLst>
            <pc:docMk/>
            <pc:sldMk cId="2401306560" sldId="293"/>
            <ac:picMk id="13" creationId="{680681F1-257D-8E3A-46A6-3A50C4A3AD25}"/>
          </ac:picMkLst>
        </pc:picChg>
        <pc:picChg chg="mod">
          <ac:chgData name="Ghosh, Pritam (UT-ITC)" userId="cd6f80bc-c522-45f3-b1a7-d07dea7c6c25" providerId="ADAL" clId="{34709E65-5DDE-4FDE-9154-EB06CC83569E}" dt="2025-09-19T14:46:12.372" v="3541" actId="164"/>
          <ac:picMkLst>
            <pc:docMk/>
            <pc:sldMk cId="2401306560" sldId="293"/>
            <ac:picMk id="16" creationId="{93CE016A-5EE9-6B50-514B-663A8D27B02D}"/>
          </ac:picMkLst>
        </pc:picChg>
        <pc:picChg chg="mod">
          <ac:chgData name="Ghosh, Pritam (UT-ITC)" userId="cd6f80bc-c522-45f3-b1a7-d07dea7c6c25" providerId="ADAL" clId="{34709E65-5DDE-4FDE-9154-EB06CC83569E}" dt="2025-09-19T14:46:20.246" v="3542" actId="164"/>
          <ac:picMkLst>
            <pc:docMk/>
            <pc:sldMk cId="2401306560" sldId="293"/>
            <ac:picMk id="19" creationId="{724A6036-D9BB-AB90-5DDB-B9EC081DF2B0}"/>
          </ac:picMkLst>
        </pc:picChg>
        <pc:picChg chg="mod">
          <ac:chgData name="Ghosh, Pritam (UT-ITC)" userId="cd6f80bc-c522-45f3-b1a7-d07dea7c6c25" providerId="ADAL" clId="{34709E65-5DDE-4FDE-9154-EB06CC83569E}" dt="2025-09-19T14:46:25.758" v="3543" actId="164"/>
          <ac:picMkLst>
            <pc:docMk/>
            <pc:sldMk cId="2401306560" sldId="293"/>
            <ac:picMk id="22" creationId="{B0EA74D9-99D9-E883-3D08-331B7EF4EE03}"/>
          </ac:picMkLst>
        </pc:picChg>
        <pc:picChg chg="mod">
          <ac:chgData name="Ghosh, Pritam (UT-ITC)" userId="cd6f80bc-c522-45f3-b1a7-d07dea7c6c25" providerId="ADAL" clId="{34709E65-5DDE-4FDE-9154-EB06CC83569E}" dt="2025-09-19T14:46:35.189" v="3544" actId="164"/>
          <ac:picMkLst>
            <pc:docMk/>
            <pc:sldMk cId="2401306560" sldId="293"/>
            <ac:picMk id="25" creationId="{CD52A91F-CD9E-31B3-878D-F553A10730BB}"/>
          </ac:picMkLst>
        </pc:picChg>
        <pc:picChg chg="mod">
          <ac:chgData name="Ghosh, Pritam (UT-ITC)" userId="cd6f80bc-c522-45f3-b1a7-d07dea7c6c25" providerId="ADAL" clId="{34709E65-5DDE-4FDE-9154-EB06CC83569E}" dt="2025-09-19T14:46:42.724" v="3545" actId="164"/>
          <ac:picMkLst>
            <pc:docMk/>
            <pc:sldMk cId="2401306560" sldId="293"/>
            <ac:picMk id="28" creationId="{E4B40A0C-E85A-D74F-9317-3DCB8B28617B}"/>
          </ac:picMkLst>
        </pc:picChg>
        <pc:picChg chg="mod">
          <ac:chgData name="Ghosh, Pritam (UT-ITC)" userId="cd6f80bc-c522-45f3-b1a7-d07dea7c6c25" providerId="ADAL" clId="{34709E65-5DDE-4FDE-9154-EB06CC83569E}" dt="2025-09-19T14:46:50.827" v="3546" actId="164"/>
          <ac:picMkLst>
            <pc:docMk/>
            <pc:sldMk cId="2401306560" sldId="293"/>
            <ac:picMk id="31" creationId="{2095C9B7-40C8-2354-B756-D9CE2EED1FDA}"/>
          </ac:picMkLst>
        </pc:picChg>
        <pc:picChg chg="mod">
          <ac:chgData name="Ghosh, Pritam (UT-ITC)" userId="cd6f80bc-c522-45f3-b1a7-d07dea7c6c25" providerId="ADAL" clId="{34709E65-5DDE-4FDE-9154-EB06CC83569E}" dt="2025-09-19T14:47:12.330" v="3549" actId="164"/>
          <ac:picMkLst>
            <pc:docMk/>
            <pc:sldMk cId="2401306560" sldId="293"/>
            <ac:picMk id="33" creationId="{79997E48-D16C-FA65-28DD-0D423A6343C1}"/>
          </ac:picMkLst>
        </pc:picChg>
        <pc:picChg chg="mod">
          <ac:chgData name="Ghosh, Pritam (UT-ITC)" userId="cd6f80bc-c522-45f3-b1a7-d07dea7c6c25" providerId="ADAL" clId="{34709E65-5DDE-4FDE-9154-EB06CC83569E}" dt="2025-09-19T14:46:35.189" v="3544" actId="164"/>
          <ac:picMkLst>
            <pc:docMk/>
            <pc:sldMk cId="2401306560" sldId="293"/>
            <ac:picMk id="34" creationId="{B349C4E5-7EF9-76D0-63C3-0BCDA7D1C7FB}"/>
          </ac:picMkLst>
        </pc:picChg>
        <pc:picChg chg="mod">
          <ac:chgData name="Ghosh, Pritam (UT-ITC)" userId="cd6f80bc-c522-45f3-b1a7-d07dea7c6c25" providerId="ADAL" clId="{34709E65-5DDE-4FDE-9154-EB06CC83569E}" dt="2025-09-19T14:46:06.011" v="3540" actId="164"/>
          <ac:picMkLst>
            <pc:docMk/>
            <pc:sldMk cId="2401306560" sldId="293"/>
            <ac:picMk id="35" creationId="{BC3BDBD1-710B-63B4-A245-A05E66B6A34A}"/>
          </ac:picMkLst>
        </pc:picChg>
        <pc:picChg chg="mod">
          <ac:chgData name="Ghosh, Pritam (UT-ITC)" userId="cd6f80bc-c522-45f3-b1a7-d07dea7c6c25" providerId="ADAL" clId="{34709E65-5DDE-4FDE-9154-EB06CC83569E}" dt="2025-09-19T14:47:04.492" v="3548" actId="164"/>
          <ac:picMkLst>
            <pc:docMk/>
            <pc:sldMk cId="2401306560" sldId="293"/>
            <ac:picMk id="36" creationId="{F4C4D174-7580-E72C-4B90-998FE36864FA}"/>
          </ac:picMkLst>
        </pc:picChg>
        <pc:picChg chg="mod">
          <ac:chgData name="Ghosh, Pritam (UT-ITC)" userId="cd6f80bc-c522-45f3-b1a7-d07dea7c6c25" providerId="ADAL" clId="{34709E65-5DDE-4FDE-9154-EB06CC83569E}" dt="2025-09-19T14:46:58.243" v="3547" actId="164"/>
          <ac:picMkLst>
            <pc:docMk/>
            <pc:sldMk cId="2401306560" sldId="293"/>
            <ac:picMk id="37" creationId="{9A32FA9B-A14A-23BF-866C-7BA82DED3B99}"/>
          </ac:picMkLst>
        </pc:picChg>
        <pc:picChg chg="mod">
          <ac:chgData name="Ghosh, Pritam (UT-ITC)" userId="cd6f80bc-c522-45f3-b1a7-d07dea7c6c25" providerId="ADAL" clId="{34709E65-5DDE-4FDE-9154-EB06CC83569E}" dt="2025-09-19T14:46:25.758" v="3543" actId="164"/>
          <ac:picMkLst>
            <pc:docMk/>
            <pc:sldMk cId="2401306560" sldId="293"/>
            <ac:picMk id="38" creationId="{17594A42-276D-81E7-6D84-DB478B49E397}"/>
          </ac:picMkLst>
        </pc:picChg>
        <pc:picChg chg="mod">
          <ac:chgData name="Ghosh, Pritam (UT-ITC)" userId="cd6f80bc-c522-45f3-b1a7-d07dea7c6c25" providerId="ADAL" clId="{34709E65-5DDE-4FDE-9154-EB06CC83569E}" dt="2025-09-19T14:45:56.068" v="3539" actId="164"/>
          <ac:picMkLst>
            <pc:docMk/>
            <pc:sldMk cId="2401306560" sldId="293"/>
            <ac:picMk id="39" creationId="{B0B7DBEC-04CE-719D-1C70-25779F23951A}"/>
          </ac:picMkLst>
        </pc:picChg>
        <pc:picChg chg="mod">
          <ac:chgData name="Ghosh, Pritam (UT-ITC)" userId="cd6f80bc-c522-45f3-b1a7-d07dea7c6c25" providerId="ADAL" clId="{34709E65-5DDE-4FDE-9154-EB06CC83569E}" dt="2025-09-19T14:46:58.243" v="3547" actId="164"/>
          <ac:picMkLst>
            <pc:docMk/>
            <pc:sldMk cId="2401306560" sldId="293"/>
            <ac:picMk id="40" creationId="{E9044DA2-62C6-0CFC-AEB8-2490E6DEDB2C}"/>
          </ac:picMkLst>
        </pc:picChg>
        <pc:picChg chg="mod">
          <ac:chgData name="Ghosh, Pritam (UT-ITC)" userId="cd6f80bc-c522-45f3-b1a7-d07dea7c6c25" providerId="ADAL" clId="{34709E65-5DDE-4FDE-9154-EB06CC83569E}" dt="2025-09-19T14:46:20.246" v="3542" actId="164"/>
          <ac:picMkLst>
            <pc:docMk/>
            <pc:sldMk cId="2401306560" sldId="293"/>
            <ac:picMk id="41" creationId="{5637BE22-0E56-D957-3CEE-FA4C44B0EAF8}"/>
          </ac:picMkLst>
        </pc:picChg>
        <pc:picChg chg="mod">
          <ac:chgData name="Ghosh, Pritam (UT-ITC)" userId="cd6f80bc-c522-45f3-b1a7-d07dea7c6c25" providerId="ADAL" clId="{34709E65-5DDE-4FDE-9154-EB06CC83569E}" dt="2025-09-19T14:46:50.827" v="3546" actId="164"/>
          <ac:picMkLst>
            <pc:docMk/>
            <pc:sldMk cId="2401306560" sldId="293"/>
            <ac:picMk id="43" creationId="{CFD6BD2C-794E-A32B-6B96-D4C3E7CE8D5A}"/>
          </ac:picMkLst>
        </pc:picChg>
        <pc:picChg chg="mod">
          <ac:chgData name="Ghosh, Pritam (UT-ITC)" userId="cd6f80bc-c522-45f3-b1a7-d07dea7c6c25" providerId="ADAL" clId="{34709E65-5DDE-4FDE-9154-EB06CC83569E}" dt="2025-09-19T14:47:04.492" v="3548" actId="164"/>
          <ac:picMkLst>
            <pc:docMk/>
            <pc:sldMk cId="2401306560" sldId="293"/>
            <ac:picMk id="53" creationId="{52C9E6B8-FF8A-8F67-04D5-DDB4154E83A8}"/>
          </ac:picMkLst>
        </pc:picChg>
        <pc:picChg chg="mod">
          <ac:chgData name="Ghosh, Pritam (UT-ITC)" userId="cd6f80bc-c522-45f3-b1a7-d07dea7c6c25" providerId="ADAL" clId="{34709E65-5DDE-4FDE-9154-EB06CC83569E}" dt="2025-09-19T14:45:22.688" v="3534" actId="164"/>
          <ac:picMkLst>
            <pc:docMk/>
            <pc:sldMk cId="2401306560" sldId="293"/>
            <ac:picMk id="93" creationId="{14AAB06E-76D5-9B8E-6ACD-DD6A77ED1DF9}"/>
          </ac:picMkLst>
        </pc:picChg>
        <pc:picChg chg="mod">
          <ac:chgData name="Ghosh, Pritam (UT-ITC)" userId="cd6f80bc-c522-45f3-b1a7-d07dea7c6c25" providerId="ADAL" clId="{34709E65-5DDE-4FDE-9154-EB06CC83569E}" dt="2025-09-19T14:45:22.688" v="3534" actId="164"/>
          <ac:picMkLst>
            <pc:docMk/>
            <pc:sldMk cId="2401306560" sldId="293"/>
            <ac:picMk id="95" creationId="{3A7B1743-F9E1-838E-8005-49D842F075AB}"/>
          </ac:picMkLst>
        </pc:picChg>
        <pc:picChg chg="mod">
          <ac:chgData name="Ghosh, Pritam (UT-ITC)" userId="cd6f80bc-c522-45f3-b1a7-d07dea7c6c25" providerId="ADAL" clId="{34709E65-5DDE-4FDE-9154-EB06CC83569E}" dt="2025-09-19T14:45:29.280" v="3535" actId="164"/>
          <ac:picMkLst>
            <pc:docMk/>
            <pc:sldMk cId="2401306560" sldId="293"/>
            <ac:picMk id="98" creationId="{482C914E-176B-FB33-2D18-B22BA84D8B00}"/>
          </ac:picMkLst>
        </pc:picChg>
        <pc:picChg chg="mod">
          <ac:chgData name="Ghosh, Pritam (UT-ITC)" userId="cd6f80bc-c522-45f3-b1a7-d07dea7c6c25" providerId="ADAL" clId="{34709E65-5DDE-4FDE-9154-EB06CC83569E}" dt="2025-09-19T14:45:29.280" v="3535" actId="164"/>
          <ac:picMkLst>
            <pc:docMk/>
            <pc:sldMk cId="2401306560" sldId="293"/>
            <ac:picMk id="100" creationId="{3792305D-6FB7-4F44-EFB0-017636E0ED00}"/>
          </ac:picMkLst>
        </pc:picChg>
        <pc:picChg chg="mod">
          <ac:chgData name="Ghosh, Pritam (UT-ITC)" userId="cd6f80bc-c522-45f3-b1a7-d07dea7c6c25" providerId="ADAL" clId="{34709E65-5DDE-4FDE-9154-EB06CC83569E}" dt="2025-09-19T14:45:34.812" v="3536" actId="164"/>
          <ac:picMkLst>
            <pc:docMk/>
            <pc:sldMk cId="2401306560" sldId="293"/>
            <ac:picMk id="103" creationId="{AC4A6C7B-E8E4-2D3C-D0AC-B8110513CE3E}"/>
          </ac:picMkLst>
        </pc:picChg>
        <pc:picChg chg="mod">
          <ac:chgData name="Ghosh, Pritam (UT-ITC)" userId="cd6f80bc-c522-45f3-b1a7-d07dea7c6c25" providerId="ADAL" clId="{34709E65-5DDE-4FDE-9154-EB06CC83569E}" dt="2025-09-19T14:45:34.812" v="3536" actId="164"/>
          <ac:picMkLst>
            <pc:docMk/>
            <pc:sldMk cId="2401306560" sldId="293"/>
            <ac:picMk id="105" creationId="{CB46352A-A44E-62B0-B6B6-EB884C1C98EC}"/>
          </ac:picMkLst>
        </pc:picChg>
        <pc:picChg chg="mod">
          <ac:chgData name="Ghosh, Pritam (UT-ITC)" userId="cd6f80bc-c522-45f3-b1a7-d07dea7c6c25" providerId="ADAL" clId="{34709E65-5DDE-4FDE-9154-EB06CC83569E}" dt="2025-09-19T14:45:44.226" v="3537" actId="164"/>
          <ac:picMkLst>
            <pc:docMk/>
            <pc:sldMk cId="2401306560" sldId="293"/>
            <ac:picMk id="111" creationId="{C6BA04B2-4E85-BEF6-1615-252674CE7D09}"/>
          </ac:picMkLst>
        </pc:picChg>
        <pc:picChg chg="mod">
          <ac:chgData name="Ghosh, Pritam (UT-ITC)" userId="cd6f80bc-c522-45f3-b1a7-d07dea7c6c25" providerId="ADAL" clId="{34709E65-5DDE-4FDE-9154-EB06CC83569E}" dt="2025-09-19T14:47:12.330" v="3549" actId="164"/>
          <ac:picMkLst>
            <pc:docMk/>
            <pc:sldMk cId="2401306560" sldId="293"/>
            <ac:picMk id="115" creationId="{20CEB178-3BE4-177F-C501-44BE59BD5D45}"/>
          </ac:picMkLst>
        </pc:picChg>
      </pc:sldChg>
      <pc:sldChg chg="delSp modSp mod">
        <pc:chgData name="Ghosh, Pritam (UT-ITC)" userId="cd6f80bc-c522-45f3-b1a7-d07dea7c6c25" providerId="ADAL" clId="{34709E65-5DDE-4FDE-9154-EB06CC83569E}" dt="2025-09-19T14:23:39.761" v="3501" actId="1076"/>
        <pc:sldMkLst>
          <pc:docMk/>
          <pc:sldMk cId="1067543692" sldId="294"/>
        </pc:sldMkLst>
        <pc:spChg chg="mod topLvl">
          <ac:chgData name="Ghosh, Pritam (UT-ITC)" userId="cd6f80bc-c522-45f3-b1a7-d07dea7c6c25" providerId="ADAL" clId="{34709E65-5DDE-4FDE-9154-EB06CC83569E}" dt="2025-09-19T14:23:39.761" v="3501" actId="1076"/>
          <ac:spMkLst>
            <pc:docMk/>
            <pc:sldMk cId="1067543692" sldId="294"/>
            <ac:spMk id="14" creationId="{78BF936C-8D95-B248-5D9D-369DF68E1087}"/>
          </ac:spMkLst>
        </pc:spChg>
        <pc:spChg chg="mod topLvl">
          <ac:chgData name="Ghosh, Pritam (UT-ITC)" userId="cd6f80bc-c522-45f3-b1a7-d07dea7c6c25" providerId="ADAL" clId="{34709E65-5DDE-4FDE-9154-EB06CC83569E}" dt="2025-09-19T07:17:25.754" v="22" actId="165"/>
          <ac:spMkLst>
            <pc:docMk/>
            <pc:sldMk cId="1067543692" sldId="294"/>
            <ac:spMk id="15" creationId="{DF32E621-3B95-E660-4844-D22404FAC371}"/>
          </ac:spMkLst>
        </pc:spChg>
        <pc:spChg chg="mod topLvl">
          <ac:chgData name="Ghosh, Pritam (UT-ITC)" userId="cd6f80bc-c522-45f3-b1a7-d07dea7c6c25" providerId="ADAL" clId="{34709E65-5DDE-4FDE-9154-EB06CC83569E}" dt="2025-09-19T07:17:38.833" v="24" actId="12789"/>
          <ac:spMkLst>
            <pc:docMk/>
            <pc:sldMk cId="1067543692" sldId="294"/>
            <ac:spMk id="16" creationId="{148382E0-3815-26A5-013D-EB6AFE3D8C0B}"/>
          </ac:spMkLst>
        </pc:spChg>
        <pc:spChg chg="mod">
          <ac:chgData name="Ghosh, Pritam (UT-ITC)" userId="cd6f80bc-c522-45f3-b1a7-d07dea7c6c25" providerId="ADAL" clId="{34709E65-5DDE-4FDE-9154-EB06CC83569E}" dt="2025-09-19T07:17:44.595" v="25" actId="12789"/>
          <ac:spMkLst>
            <pc:docMk/>
            <pc:sldMk cId="1067543692" sldId="294"/>
            <ac:spMk id="17" creationId="{426FF6E4-6CE7-62D1-D007-204BBF0212E9}"/>
          </ac:spMkLst>
        </pc:spChg>
        <pc:spChg chg="mod topLvl">
          <ac:chgData name="Ghosh, Pritam (UT-ITC)" userId="cd6f80bc-c522-45f3-b1a7-d07dea7c6c25" providerId="ADAL" clId="{34709E65-5DDE-4FDE-9154-EB06CC83569E}" dt="2025-09-19T07:17:38.833" v="24" actId="12789"/>
          <ac:spMkLst>
            <pc:docMk/>
            <pc:sldMk cId="1067543692" sldId="294"/>
            <ac:spMk id="19" creationId="{292A6151-5FC5-8339-0D3B-6B60D72405F8}"/>
          </ac:spMkLst>
        </pc:spChg>
        <pc:spChg chg="mod topLvl">
          <ac:chgData name="Ghosh, Pritam (UT-ITC)" userId="cd6f80bc-c522-45f3-b1a7-d07dea7c6c25" providerId="ADAL" clId="{34709E65-5DDE-4FDE-9154-EB06CC83569E}" dt="2025-09-19T07:17:44.595" v="25" actId="12789"/>
          <ac:spMkLst>
            <pc:docMk/>
            <pc:sldMk cId="1067543692" sldId="294"/>
            <ac:spMk id="20" creationId="{68848C60-549C-F1B1-531E-96052A1A4660}"/>
          </ac:spMkLst>
        </pc:spChg>
        <pc:spChg chg="mod topLvl">
          <ac:chgData name="Ghosh, Pritam (UT-ITC)" userId="cd6f80bc-c522-45f3-b1a7-d07dea7c6c25" providerId="ADAL" clId="{34709E65-5DDE-4FDE-9154-EB06CC83569E}" dt="2025-09-19T07:17:25.754" v="22" actId="165"/>
          <ac:spMkLst>
            <pc:docMk/>
            <pc:sldMk cId="1067543692" sldId="294"/>
            <ac:spMk id="22" creationId="{47F503EE-671F-7C7D-0809-69E0212633CB}"/>
          </ac:spMkLst>
        </pc:spChg>
        <pc:spChg chg="mod topLvl">
          <ac:chgData name="Ghosh, Pritam (UT-ITC)" userId="cd6f80bc-c522-45f3-b1a7-d07dea7c6c25" providerId="ADAL" clId="{34709E65-5DDE-4FDE-9154-EB06CC83569E}" dt="2025-09-19T07:17:25.754" v="22" actId="165"/>
          <ac:spMkLst>
            <pc:docMk/>
            <pc:sldMk cId="1067543692" sldId="294"/>
            <ac:spMk id="23" creationId="{7CB3B72A-8026-FBAF-4E62-A5F610BFA910}"/>
          </ac:spMkLst>
        </pc:spChg>
        <pc:spChg chg="mod topLvl">
          <ac:chgData name="Ghosh, Pritam (UT-ITC)" userId="cd6f80bc-c522-45f3-b1a7-d07dea7c6c25" providerId="ADAL" clId="{34709E65-5DDE-4FDE-9154-EB06CC83569E}" dt="2025-09-19T07:17:25.754" v="22" actId="165"/>
          <ac:spMkLst>
            <pc:docMk/>
            <pc:sldMk cId="1067543692" sldId="294"/>
            <ac:spMk id="24" creationId="{77550DEE-26B3-6D0F-7F69-13D9955B0A8E}"/>
          </ac:spMkLst>
        </pc:spChg>
        <pc:spChg chg="mod topLvl">
          <ac:chgData name="Ghosh, Pritam (UT-ITC)" userId="cd6f80bc-c522-45f3-b1a7-d07dea7c6c25" providerId="ADAL" clId="{34709E65-5DDE-4FDE-9154-EB06CC83569E}" dt="2025-09-19T07:17:38.833" v="24" actId="12789"/>
          <ac:spMkLst>
            <pc:docMk/>
            <pc:sldMk cId="1067543692" sldId="294"/>
            <ac:spMk id="25" creationId="{0DB48D7E-7CDF-2B13-741F-604B8033EFF0}"/>
          </ac:spMkLst>
        </pc:spChg>
        <pc:spChg chg="mod">
          <ac:chgData name="Ghosh, Pritam (UT-ITC)" userId="cd6f80bc-c522-45f3-b1a7-d07dea7c6c25" providerId="ADAL" clId="{34709E65-5DDE-4FDE-9154-EB06CC83569E}" dt="2025-09-19T07:17:44.595" v="25" actId="12789"/>
          <ac:spMkLst>
            <pc:docMk/>
            <pc:sldMk cId="1067543692" sldId="294"/>
            <ac:spMk id="26" creationId="{CE9A6E3D-2DFF-1D21-E27E-32020362DD07}"/>
          </ac:spMkLst>
        </pc:spChg>
        <pc:spChg chg="mod topLvl">
          <ac:chgData name="Ghosh, Pritam (UT-ITC)" userId="cd6f80bc-c522-45f3-b1a7-d07dea7c6c25" providerId="ADAL" clId="{34709E65-5DDE-4FDE-9154-EB06CC83569E}" dt="2025-09-19T07:17:38.833" v="24" actId="12789"/>
          <ac:spMkLst>
            <pc:docMk/>
            <pc:sldMk cId="1067543692" sldId="294"/>
            <ac:spMk id="28" creationId="{A5A3CD93-E577-9F19-5DC3-3BCD0D874EDA}"/>
          </ac:spMkLst>
        </pc:spChg>
        <pc:spChg chg="mod">
          <ac:chgData name="Ghosh, Pritam (UT-ITC)" userId="cd6f80bc-c522-45f3-b1a7-d07dea7c6c25" providerId="ADAL" clId="{34709E65-5DDE-4FDE-9154-EB06CC83569E}" dt="2025-09-19T07:17:44.595" v="25" actId="12789"/>
          <ac:spMkLst>
            <pc:docMk/>
            <pc:sldMk cId="1067543692" sldId="294"/>
            <ac:spMk id="29" creationId="{11DE4EC5-8322-359C-2291-CF4526045090}"/>
          </ac:spMkLst>
        </pc:spChg>
      </pc:sldChg>
      <pc:sldChg chg="addSp delSp modSp mod">
        <pc:chgData name="Ghosh, Pritam (UT-ITC)" userId="cd6f80bc-c522-45f3-b1a7-d07dea7c6c25" providerId="ADAL" clId="{34709E65-5DDE-4FDE-9154-EB06CC83569E}" dt="2025-09-19T12:54:13.577" v="3269" actId="164"/>
        <pc:sldMkLst>
          <pc:docMk/>
          <pc:sldMk cId="747894049" sldId="297"/>
        </pc:sldMkLst>
        <pc:spChg chg="mod">
          <ac:chgData name="Ghosh, Pritam (UT-ITC)" userId="cd6f80bc-c522-45f3-b1a7-d07dea7c6c25" providerId="ADAL" clId="{34709E65-5DDE-4FDE-9154-EB06CC83569E}" dt="2025-09-19T12:52:03.480" v="3259" actId="164"/>
          <ac:spMkLst>
            <pc:docMk/>
            <pc:sldMk cId="747894049" sldId="297"/>
            <ac:spMk id="8" creationId="{5E1C11DC-8CA3-902E-4EDF-B0B2A6B8FF39}"/>
          </ac:spMkLst>
        </pc:spChg>
        <pc:spChg chg="mod">
          <ac:chgData name="Ghosh, Pritam (UT-ITC)" userId="cd6f80bc-c522-45f3-b1a7-d07dea7c6c25" providerId="ADAL" clId="{34709E65-5DDE-4FDE-9154-EB06CC83569E}" dt="2025-09-19T12:52:03.480" v="3259" actId="164"/>
          <ac:spMkLst>
            <pc:docMk/>
            <pc:sldMk cId="747894049" sldId="297"/>
            <ac:spMk id="9" creationId="{A98F167A-3A16-026C-44EF-570C5AA12EE5}"/>
          </ac:spMkLst>
        </pc:spChg>
        <pc:spChg chg="mod">
          <ac:chgData name="Ghosh, Pritam (UT-ITC)" userId="cd6f80bc-c522-45f3-b1a7-d07dea7c6c25" providerId="ADAL" clId="{34709E65-5DDE-4FDE-9154-EB06CC83569E}" dt="2025-09-19T12:52:09.412" v="3260" actId="164"/>
          <ac:spMkLst>
            <pc:docMk/>
            <pc:sldMk cId="747894049" sldId="297"/>
            <ac:spMk id="14" creationId="{4ADB81FD-7305-2AE6-B05B-3DA90878F255}"/>
          </ac:spMkLst>
        </pc:spChg>
        <pc:spChg chg="mod">
          <ac:chgData name="Ghosh, Pritam (UT-ITC)" userId="cd6f80bc-c522-45f3-b1a7-d07dea7c6c25" providerId="ADAL" clId="{34709E65-5DDE-4FDE-9154-EB06CC83569E}" dt="2025-09-19T12:52:09.412" v="3260" actId="164"/>
          <ac:spMkLst>
            <pc:docMk/>
            <pc:sldMk cId="747894049" sldId="297"/>
            <ac:spMk id="15" creationId="{D695E90F-7D2B-7A15-BDAE-0828BD26FF42}"/>
          </ac:spMkLst>
        </pc:spChg>
        <pc:spChg chg="mod">
          <ac:chgData name="Ghosh, Pritam (UT-ITC)" userId="cd6f80bc-c522-45f3-b1a7-d07dea7c6c25" providerId="ADAL" clId="{34709E65-5DDE-4FDE-9154-EB06CC83569E}" dt="2025-09-19T12:52:03.480" v="3259" actId="164"/>
          <ac:spMkLst>
            <pc:docMk/>
            <pc:sldMk cId="747894049" sldId="297"/>
            <ac:spMk id="46" creationId="{18F62AEF-D8C4-FFDD-6B60-96E23990650C}"/>
          </ac:spMkLst>
        </pc:spChg>
        <pc:spChg chg="mod topLvl">
          <ac:chgData name="Ghosh, Pritam (UT-ITC)" userId="cd6f80bc-c522-45f3-b1a7-d07dea7c6c25" providerId="ADAL" clId="{34709E65-5DDE-4FDE-9154-EB06CC83569E}" dt="2025-09-19T12:52:09.412" v="3260" actId="164"/>
          <ac:spMkLst>
            <pc:docMk/>
            <pc:sldMk cId="747894049" sldId="297"/>
            <ac:spMk id="48" creationId="{4D2B427D-BED6-48D7-7EE7-D4EE61BBBE54}"/>
          </ac:spMkLst>
        </pc:spChg>
        <pc:spChg chg="mod">
          <ac:chgData name="Ghosh, Pritam (UT-ITC)" userId="cd6f80bc-c522-45f3-b1a7-d07dea7c6c25" providerId="ADAL" clId="{34709E65-5DDE-4FDE-9154-EB06CC83569E}" dt="2025-09-19T12:52:19.077" v="3262" actId="164"/>
          <ac:spMkLst>
            <pc:docMk/>
            <pc:sldMk cId="747894049" sldId="297"/>
            <ac:spMk id="56" creationId="{5B24E041-7DC3-7AD0-67DF-A9AE85FB837D}"/>
          </ac:spMkLst>
        </pc:spChg>
        <pc:spChg chg="mod">
          <ac:chgData name="Ghosh, Pritam (UT-ITC)" userId="cd6f80bc-c522-45f3-b1a7-d07dea7c6c25" providerId="ADAL" clId="{34709E65-5DDE-4FDE-9154-EB06CC83569E}" dt="2025-09-19T12:52:19.077" v="3262" actId="164"/>
          <ac:spMkLst>
            <pc:docMk/>
            <pc:sldMk cId="747894049" sldId="297"/>
            <ac:spMk id="57" creationId="{0234C1D1-C767-6929-A47F-984231DF9BC1}"/>
          </ac:spMkLst>
        </pc:spChg>
        <pc:spChg chg="mod">
          <ac:chgData name="Ghosh, Pritam (UT-ITC)" userId="cd6f80bc-c522-45f3-b1a7-d07dea7c6c25" providerId="ADAL" clId="{34709E65-5DDE-4FDE-9154-EB06CC83569E}" dt="2025-09-19T12:52:25.769" v="3263" actId="164"/>
          <ac:spMkLst>
            <pc:docMk/>
            <pc:sldMk cId="747894049" sldId="297"/>
            <ac:spMk id="60" creationId="{B1E09EBE-9C0D-9B46-E21D-A657255EA0FC}"/>
          </ac:spMkLst>
        </pc:spChg>
        <pc:spChg chg="mod">
          <ac:chgData name="Ghosh, Pritam (UT-ITC)" userId="cd6f80bc-c522-45f3-b1a7-d07dea7c6c25" providerId="ADAL" clId="{34709E65-5DDE-4FDE-9154-EB06CC83569E}" dt="2025-09-19T12:52:25.769" v="3263" actId="164"/>
          <ac:spMkLst>
            <pc:docMk/>
            <pc:sldMk cId="747894049" sldId="297"/>
            <ac:spMk id="61" creationId="{9EE4FAAD-3FF2-9C39-62CE-E177B04276CC}"/>
          </ac:spMkLst>
        </pc:spChg>
        <pc:spChg chg="mod topLvl">
          <ac:chgData name="Ghosh, Pritam (UT-ITC)" userId="cd6f80bc-c522-45f3-b1a7-d07dea7c6c25" providerId="ADAL" clId="{34709E65-5DDE-4FDE-9154-EB06CC83569E}" dt="2025-09-19T12:52:31.420" v="3264" actId="164"/>
          <ac:spMkLst>
            <pc:docMk/>
            <pc:sldMk cId="747894049" sldId="297"/>
            <ac:spMk id="64" creationId="{A979654E-6120-B6AE-1A93-EBF4DBE0B2B1}"/>
          </ac:spMkLst>
        </pc:spChg>
        <pc:spChg chg="mod">
          <ac:chgData name="Ghosh, Pritam (UT-ITC)" userId="cd6f80bc-c522-45f3-b1a7-d07dea7c6c25" providerId="ADAL" clId="{34709E65-5DDE-4FDE-9154-EB06CC83569E}" dt="2025-09-19T12:52:31.420" v="3264" actId="164"/>
          <ac:spMkLst>
            <pc:docMk/>
            <pc:sldMk cId="747894049" sldId="297"/>
            <ac:spMk id="65" creationId="{F2DDFD96-FE67-2498-6477-662CB962594E}"/>
          </ac:spMkLst>
        </pc:spChg>
        <pc:spChg chg="mod">
          <ac:chgData name="Ghosh, Pritam (UT-ITC)" userId="cd6f80bc-c522-45f3-b1a7-d07dea7c6c25" providerId="ADAL" clId="{34709E65-5DDE-4FDE-9154-EB06CC83569E}" dt="2025-09-19T12:52:19.077" v="3262" actId="164"/>
          <ac:spMkLst>
            <pc:docMk/>
            <pc:sldMk cId="747894049" sldId="297"/>
            <ac:spMk id="70" creationId="{13B76E4E-737C-A73E-761E-6F4181C67DED}"/>
          </ac:spMkLst>
        </pc:spChg>
        <pc:spChg chg="mod">
          <ac:chgData name="Ghosh, Pritam (UT-ITC)" userId="cd6f80bc-c522-45f3-b1a7-d07dea7c6c25" providerId="ADAL" clId="{34709E65-5DDE-4FDE-9154-EB06CC83569E}" dt="2025-09-19T12:52:25.769" v="3263" actId="164"/>
          <ac:spMkLst>
            <pc:docMk/>
            <pc:sldMk cId="747894049" sldId="297"/>
            <ac:spMk id="72" creationId="{85675B23-6877-F814-D062-2826707ED73A}"/>
          </ac:spMkLst>
        </pc:spChg>
        <pc:spChg chg="mod">
          <ac:chgData name="Ghosh, Pritam (UT-ITC)" userId="cd6f80bc-c522-45f3-b1a7-d07dea7c6c25" providerId="ADAL" clId="{34709E65-5DDE-4FDE-9154-EB06CC83569E}" dt="2025-09-19T12:52:31.420" v="3264" actId="164"/>
          <ac:spMkLst>
            <pc:docMk/>
            <pc:sldMk cId="747894049" sldId="297"/>
            <ac:spMk id="74" creationId="{F0F74B77-B0D3-27FB-B885-AE261A6BB653}"/>
          </ac:spMkLst>
        </pc:spChg>
        <pc:spChg chg="mod">
          <ac:chgData name="Ghosh, Pritam (UT-ITC)" userId="cd6f80bc-c522-45f3-b1a7-d07dea7c6c25" providerId="ADAL" clId="{34709E65-5DDE-4FDE-9154-EB06CC83569E}" dt="2025-09-19T12:51:32.179" v="3254" actId="164"/>
          <ac:spMkLst>
            <pc:docMk/>
            <pc:sldMk cId="747894049" sldId="297"/>
            <ac:spMk id="110" creationId="{17EAD4AD-96CA-501D-600B-2F49993C2F99}"/>
          </ac:spMkLst>
        </pc:spChg>
        <pc:spChg chg="mod">
          <ac:chgData name="Ghosh, Pritam (UT-ITC)" userId="cd6f80bc-c522-45f3-b1a7-d07dea7c6c25" providerId="ADAL" clId="{34709E65-5DDE-4FDE-9154-EB06CC83569E}" dt="2025-09-19T12:51:32.179" v="3254" actId="164"/>
          <ac:spMkLst>
            <pc:docMk/>
            <pc:sldMk cId="747894049" sldId="297"/>
            <ac:spMk id="111" creationId="{A9B511A8-F4C0-19D0-CCA5-C65E1830AD0C}"/>
          </ac:spMkLst>
        </pc:spChg>
        <pc:spChg chg="mod topLvl">
          <ac:chgData name="Ghosh, Pritam (UT-ITC)" userId="cd6f80bc-c522-45f3-b1a7-d07dea7c6c25" providerId="ADAL" clId="{34709E65-5DDE-4FDE-9154-EB06CC83569E}" dt="2025-09-19T12:51:36.306" v="3255" actId="164"/>
          <ac:spMkLst>
            <pc:docMk/>
            <pc:sldMk cId="747894049" sldId="297"/>
            <ac:spMk id="114" creationId="{80D04ABA-8E7C-5F62-CA39-A95A41BB3A30}"/>
          </ac:spMkLst>
        </pc:spChg>
        <pc:spChg chg="mod">
          <ac:chgData name="Ghosh, Pritam (UT-ITC)" userId="cd6f80bc-c522-45f3-b1a7-d07dea7c6c25" providerId="ADAL" clId="{34709E65-5DDE-4FDE-9154-EB06CC83569E}" dt="2025-09-19T12:51:36.306" v="3255" actId="164"/>
          <ac:spMkLst>
            <pc:docMk/>
            <pc:sldMk cId="747894049" sldId="297"/>
            <ac:spMk id="115" creationId="{6A6BE5BA-BC1C-3129-28A8-56A2E78608F1}"/>
          </ac:spMkLst>
        </pc:spChg>
        <pc:spChg chg="mod">
          <ac:chgData name="Ghosh, Pritam (UT-ITC)" userId="cd6f80bc-c522-45f3-b1a7-d07dea7c6c25" providerId="ADAL" clId="{34709E65-5DDE-4FDE-9154-EB06CC83569E}" dt="2025-09-19T12:51:32.179" v="3254" actId="164"/>
          <ac:spMkLst>
            <pc:docMk/>
            <pc:sldMk cId="747894049" sldId="297"/>
            <ac:spMk id="116" creationId="{F700FA3D-1D2E-AFC0-0120-2E318857DF12}"/>
          </ac:spMkLst>
        </pc:spChg>
        <pc:spChg chg="mod topLvl">
          <ac:chgData name="Ghosh, Pritam (UT-ITC)" userId="cd6f80bc-c522-45f3-b1a7-d07dea7c6c25" providerId="ADAL" clId="{34709E65-5DDE-4FDE-9154-EB06CC83569E}" dt="2025-09-19T12:51:36.306" v="3255" actId="164"/>
          <ac:spMkLst>
            <pc:docMk/>
            <pc:sldMk cId="747894049" sldId="297"/>
            <ac:spMk id="117" creationId="{1B978852-94C9-FD96-9912-19CD57C3C911}"/>
          </ac:spMkLst>
        </pc:spChg>
        <pc:spChg chg="mod">
          <ac:chgData name="Ghosh, Pritam (UT-ITC)" userId="cd6f80bc-c522-45f3-b1a7-d07dea7c6c25" providerId="ADAL" clId="{34709E65-5DDE-4FDE-9154-EB06CC83569E}" dt="2025-09-19T12:52:13.843" v="3261" actId="164"/>
          <ac:spMkLst>
            <pc:docMk/>
            <pc:sldMk cId="747894049" sldId="297"/>
            <ac:spMk id="145" creationId="{4C6F8A4E-1444-6457-2E4E-90D98B0F723F}"/>
          </ac:spMkLst>
        </pc:spChg>
        <pc:spChg chg="mod topLvl">
          <ac:chgData name="Ghosh, Pritam (UT-ITC)" userId="cd6f80bc-c522-45f3-b1a7-d07dea7c6c25" providerId="ADAL" clId="{34709E65-5DDE-4FDE-9154-EB06CC83569E}" dt="2025-09-19T12:52:13.843" v="3261" actId="164"/>
          <ac:spMkLst>
            <pc:docMk/>
            <pc:sldMk cId="747894049" sldId="297"/>
            <ac:spMk id="148" creationId="{C514242B-92ED-A3E5-EBB9-4DC79D09320E}"/>
          </ac:spMkLst>
        </pc:spChg>
        <pc:spChg chg="mod topLvl">
          <ac:chgData name="Ghosh, Pritam (UT-ITC)" userId="cd6f80bc-c522-45f3-b1a7-d07dea7c6c25" providerId="ADAL" clId="{34709E65-5DDE-4FDE-9154-EB06CC83569E}" dt="2025-09-19T12:52:13.843" v="3261" actId="164"/>
          <ac:spMkLst>
            <pc:docMk/>
            <pc:sldMk cId="747894049" sldId="297"/>
            <ac:spMk id="149" creationId="{19C4DBCA-472C-A293-CB41-859D650E0897}"/>
          </ac:spMkLst>
        </pc:spChg>
        <pc:spChg chg="mod">
          <ac:chgData name="Ghosh, Pritam (UT-ITC)" userId="cd6f80bc-c522-45f3-b1a7-d07dea7c6c25" providerId="ADAL" clId="{34709E65-5DDE-4FDE-9154-EB06CC83569E}" dt="2025-09-19T12:51:52.565" v="3258" actId="164"/>
          <ac:spMkLst>
            <pc:docMk/>
            <pc:sldMk cId="747894049" sldId="297"/>
            <ac:spMk id="152" creationId="{97EB0E00-DD5D-DF6B-ED75-2CBC7A4E4F2E}"/>
          </ac:spMkLst>
        </pc:spChg>
        <pc:spChg chg="mod topLvl">
          <ac:chgData name="Ghosh, Pritam (UT-ITC)" userId="cd6f80bc-c522-45f3-b1a7-d07dea7c6c25" providerId="ADAL" clId="{34709E65-5DDE-4FDE-9154-EB06CC83569E}" dt="2025-09-19T12:51:52.565" v="3258" actId="164"/>
          <ac:spMkLst>
            <pc:docMk/>
            <pc:sldMk cId="747894049" sldId="297"/>
            <ac:spMk id="154" creationId="{297A7C1E-58C4-93F1-CDD7-6F987DEE86A9}"/>
          </ac:spMkLst>
        </pc:spChg>
        <pc:spChg chg="mod topLvl">
          <ac:chgData name="Ghosh, Pritam (UT-ITC)" userId="cd6f80bc-c522-45f3-b1a7-d07dea7c6c25" providerId="ADAL" clId="{34709E65-5DDE-4FDE-9154-EB06CC83569E}" dt="2025-09-19T12:51:52.565" v="3258" actId="164"/>
          <ac:spMkLst>
            <pc:docMk/>
            <pc:sldMk cId="747894049" sldId="297"/>
            <ac:spMk id="155" creationId="{7B9662C3-6FD9-6E58-A819-8E57A994FA48}"/>
          </ac:spMkLst>
        </pc:spChg>
        <pc:spChg chg="mod">
          <ac:chgData name="Ghosh, Pritam (UT-ITC)" userId="cd6f80bc-c522-45f3-b1a7-d07dea7c6c25" providerId="ADAL" clId="{34709E65-5DDE-4FDE-9154-EB06CC83569E}" dt="2025-09-19T12:52:41.968" v="3265" actId="164"/>
          <ac:spMkLst>
            <pc:docMk/>
            <pc:sldMk cId="747894049" sldId="297"/>
            <ac:spMk id="5137" creationId="{63995577-944D-82AF-9A8F-B916290CDFA6}"/>
          </ac:spMkLst>
        </pc:spChg>
        <pc:spChg chg="mod topLvl">
          <ac:chgData name="Ghosh, Pritam (UT-ITC)" userId="cd6f80bc-c522-45f3-b1a7-d07dea7c6c25" providerId="ADAL" clId="{34709E65-5DDE-4FDE-9154-EB06CC83569E}" dt="2025-09-19T12:52:41.968" v="3265" actId="164"/>
          <ac:spMkLst>
            <pc:docMk/>
            <pc:sldMk cId="747894049" sldId="297"/>
            <ac:spMk id="5140" creationId="{B48C89A8-8ABD-89B7-FB4E-2A4F15B049FE}"/>
          </ac:spMkLst>
        </pc:spChg>
        <pc:spChg chg="mod">
          <ac:chgData name="Ghosh, Pritam (UT-ITC)" userId="cd6f80bc-c522-45f3-b1a7-d07dea7c6c25" providerId="ADAL" clId="{34709E65-5DDE-4FDE-9154-EB06CC83569E}" dt="2025-09-19T12:52:41.968" v="3265" actId="164"/>
          <ac:spMkLst>
            <pc:docMk/>
            <pc:sldMk cId="747894049" sldId="297"/>
            <ac:spMk id="5141" creationId="{86233B08-6C78-306F-E0AA-F03EB8C3E69D}"/>
          </ac:spMkLst>
        </pc:spChg>
        <pc:spChg chg="mod">
          <ac:chgData name="Ghosh, Pritam (UT-ITC)" userId="cd6f80bc-c522-45f3-b1a7-d07dea7c6c25" providerId="ADAL" clId="{34709E65-5DDE-4FDE-9154-EB06CC83569E}" dt="2025-09-19T12:52:47.700" v="3266" actId="164"/>
          <ac:spMkLst>
            <pc:docMk/>
            <pc:sldMk cId="747894049" sldId="297"/>
            <ac:spMk id="5144" creationId="{A71F1E1E-E602-24CE-F7F4-66267BBA1EA0}"/>
          </ac:spMkLst>
        </pc:spChg>
        <pc:spChg chg="mod">
          <ac:chgData name="Ghosh, Pritam (UT-ITC)" userId="cd6f80bc-c522-45f3-b1a7-d07dea7c6c25" providerId="ADAL" clId="{34709E65-5DDE-4FDE-9154-EB06CC83569E}" dt="2025-09-19T12:52:47.700" v="3266" actId="164"/>
          <ac:spMkLst>
            <pc:docMk/>
            <pc:sldMk cId="747894049" sldId="297"/>
            <ac:spMk id="5147" creationId="{B27894D2-6DCD-B630-5C50-F9E689C55837}"/>
          </ac:spMkLst>
        </pc:spChg>
        <pc:spChg chg="mod">
          <ac:chgData name="Ghosh, Pritam (UT-ITC)" userId="cd6f80bc-c522-45f3-b1a7-d07dea7c6c25" providerId="ADAL" clId="{34709E65-5DDE-4FDE-9154-EB06CC83569E}" dt="2025-09-19T12:52:47.700" v="3266" actId="164"/>
          <ac:spMkLst>
            <pc:docMk/>
            <pc:sldMk cId="747894049" sldId="297"/>
            <ac:spMk id="5148" creationId="{B3DBBCB2-2BC0-9585-156A-770351D0D48E}"/>
          </ac:spMkLst>
        </pc:spChg>
        <pc:spChg chg="mod">
          <ac:chgData name="Ghosh, Pritam (UT-ITC)" userId="cd6f80bc-c522-45f3-b1a7-d07dea7c6c25" providerId="ADAL" clId="{34709E65-5DDE-4FDE-9154-EB06CC83569E}" dt="2025-09-19T12:52:52.823" v="3267" actId="164"/>
          <ac:spMkLst>
            <pc:docMk/>
            <pc:sldMk cId="747894049" sldId="297"/>
            <ac:spMk id="5151" creationId="{D5EDFCC5-65D5-51BA-6BCD-B26F861E9C14}"/>
          </ac:spMkLst>
        </pc:spChg>
        <pc:spChg chg="mod topLvl">
          <ac:chgData name="Ghosh, Pritam (UT-ITC)" userId="cd6f80bc-c522-45f3-b1a7-d07dea7c6c25" providerId="ADAL" clId="{34709E65-5DDE-4FDE-9154-EB06CC83569E}" dt="2025-09-19T12:52:52.823" v="3267" actId="164"/>
          <ac:spMkLst>
            <pc:docMk/>
            <pc:sldMk cId="747894049" sldId="297"/>
            <ac:spMk id="5156" creationId="{82188BA8-2F72-A51B-79DF-83E5473B61F6}"/>
          </ac:spMkLst>
        </pc:spChg>
        <pc:spChg chg="mod">
          <ac:chgData name="Ghosh, Pritam (UT-ITC)" userId="cd6f80bc-c522-45f3-b1a7-d07dea7c6c25" providerId="ADAL" clId="{34709E65-5DDE-4FDE-9154-EB06CC83569E}" dt="2025-09-19T12:52:52.823" v="3267" actId="164"/>
          <ac:spMkLst>
            <pc:docMk/>
            <pc:sldMk cId="747894049" sldId="297"/>
            <ac:spMk id="5157" creationId="{BD88D660-060B-86C5-D309-68ABE408D820}"/>
          </ac:spMkLst>
        </pc:spChg>
        <pc:spChg chg="mod">
          <ac:chgData name="Ghosh, Pritam (UT-ITC)" userId="cd6f80bc-c522-45f3-b1a7-d07dea7c6c25" providerId="ADAL" clId="{34709E65-5DDE-4FDE-9154-EB06CC83569E}" dt="2025-09-19T12:52:59.364" v="3268" actId="164"/>
          <ac:spMkLst>
            <pc:docMk/>
            <pc:sldMk cId="747894049" sldId="297"/>
            <ac:spMk id="5160" creationId="{C22AF76A-F3E9-496E-F985-EF4D4DC7D2B9}"/>
          </ac:spMkLst>
        </pc:spChg>
        <pc:spChg chg="mod topLvl">
          <ac:chgData name="Ghosh, Pritam (UT-ITC)" userId="cd6f80bc-c522-45f3-b1a7-d07dea7c6c25" providerId="ADAL" clId="{34709E65-5DDE-4FDE-9154-EB06CC83569E}" dt="2025-09-19T12:52:59.364" v="3268" actId="164"/>
          <ac:spMkLst>
            <pc:docMk/>
            <pc:sldMk cId="747894049" sldId="297"/>
            <ac:spMk id="5163" creationId="{B74E321F-3886-4592-BEA7-324E0C42D1D3}"/>
          </ac:spMkLst>
        </pc:spChg>
        <pc:spChg chg="mod topLvl">
          <ac:chgData name="Ghosh, Pritam (UT-ITC)" userId="cd6f80bc-c522-45f3-b1a7-d07dea7c6c25" providerId="ADAL" clId="{34709E65-5DDE-4FDE-9154-EB06CC83569E}" dt="2025-09-19T12:52:59.364" v="3268" actId="164"/>
          <ac:spMkLst>
            <pc:docMk/>
            <pc:sldMk cId="747894049" sldId="297"/>
            <ac:spMk id="5164" creationId="{9BE9FD4A-D209-C619-3E1B-B18B3B771522}"/>
          </ac:spMkLst>
        </pc:spChg>
        <pc:spChg chg="mod">
          <ac:chgData name="Ghosh, Pritam (UT-ITC)" userId="cd6f80bc-c522-45f3-b1a7-d07dea7c6c25" providerId="ADAL" clId="{34709E65-5DDE-4FDE-9154-EB06CC83569E}" dt="2025-09-19T12:54:13.577" v="3269" actId="164"/>
          <ac:spMkLst>
            <pc:docMk/>
            <pc:sldMk cId="747894049" sldId="297"/>
            <ac:spMk id="5167" creationId="{212A69DE-35BC-2A7F-DC6F-2B75D5E6DD92}"/>
          </ac:spMkLst>
        </pc:spChg>
        <pc:spChg chg="mod">
          <ac:chgData name="Ghosh, Pritam (UT-ITC)" userId="cd6f80bc-c522-45f3-b1a7-d07dea7c6c25" providerId="ADAL" clId="{34709E65-5DDE-4FDE-9154-EB06CC83569E}" dt="2025-09-19T12:54:13.577" v="3269" actId="164"/>
          <ac:spMkLst>
            <pc:docMk/>
            <pc:sldMk cId="747894049" sldId="297"/>
            <ac:spMk id="5170" creationId="{662AEC88-8520-BE2C-55C0-C4F19B4C1AB2}"/>
          </ac:spMkLst>
        </pc:spChg>
        <pc:spChg chg="mod">
          <ac:chgData name="Ghosh, Pritam (UT-ITC)" userId="cd6f80bc-c522-45f3-b1a7-d07dea7c6c25" providerId="ADAL" clId="{34709E65-5DDE-4FDE-9154-EB06CC83569E}" dt="2025-09-19T12:54:13.577" v="3269" actId="164"/>
          <ac:spMkLst>
            <pc:docMk/>
            <pc:sldMk cId="747894049" sldId="297"/>
            <ac:spMk id="5171" creationId="{AAF0A296-3497-DA19-C2D7-432A9B67F7E5}"/>
          </ac:spMkLst>
        </pc:spChg>
        <pc:spChg chg="mod">
          <ac:chgData name="Ghosh, Pritam (UT-ITC)" userId="cd6f80bc-c522-45f3-b1a7-d07dea7c6c25" providerId="ADAL" clId="{34709E65-5DDE-4FDE-9154-EB06CC83569E}" dt="2025-09-19T12:51:40.650" v="3256" actId="164"/>
          <ac:spMkLst>
            <pc:docMk/>
            <pc:sldMk cId="747894049" sldId="297"/>
            <ac:spMk id="5184" creationId="{6A0859B2-E0CF-863E-48CC-6A177000D2F2}"/>
          </ac:spMkLst>
        </pc:spChg>
        <pc:spChg chg="mod topLvl">
          <ac:chgData name="Ghosh, Pritam (UT-ITC)" userId="cd6f80bc-c522-45f3-b1a7-d07dea7c6c25" providerId="ADAL" clId="{34709E65-5DDE-4FDE-9154-EB06CC83569E}" dt="2025-09-19T12:51:40.650" v="3256" actId="164"/>
          <ac:spMkLst>
            <pc:docMk/>
            <pc:sldMk cId="747894049" sldId="297"/>
            <ac:spMk id="5185" creationId="{B8838A58-7ABB-4238-6F69-BD4CCF01191A}"/>
          </ac:spMkLst>
        </pc:spChg>
        <pc:spChg chg="mod topLvl">
          <ac:chgData name="Ghosh, Pritam (UT-ITC)" userId="cd6f80bc-c522-45f3-b1a7-d07dea7c6c25" providerId="ADAL" clId="{34709E65-5DDE-4FDE-9154-EB06CC83569E}" dt="2025-09-19T12:51:40.650" v="3256" actId="164"/>
          <ac:spMkLst>
            <pc:docMk/>
            <pc:sldMk cId="747894049" sldId="297"/>
            <ac:spMk id="5188" creationId="{310B126C-AE27-4DF5-E322-3FF32EF97CFD}"/>
          </ac:spMkLst>
        </pc:spChg>
        <pc:spChg chg="mod">
          <ac:chgData name="Ghosh, Pritam (UT-ITC)" userId="cd6f80bc-c522-45f3-b1a7-d07dea7c6c25" providerId="ADAL" clId="{34709E65-5DDE-4FDE-9154-EB06CC83569E}" dt="2025-09-19T12:51:45.196" v="3257" actId="164"/>
          <ac:spMkLst>
            <pc:docMk/>
            <pc:sldMk cId="747894049" sldId="297"/>
            <ac:spMk id="5195" creationId="{D1FD64F5-3551-079F-1650-C1C4C84319FD}"/>
          </ac:spMkLst>
        </pc:spChg>
        <pc:spChg chg="mod">
          <ac:chgData name="Ghosh, Pritam (UT-ITC)" userId="cd6f80bc-c522-45f3-b1a7-d07dea7c6c25" providerId="ADAL" clId="{34709E65-5DDE-4FDE-9154-EB06CC83569E}" dt="2025-09-19T12:51:45.196" v="3257" actId="164"/>
          <ac:spMkLst>
            <pc:docMk/>
            <pc:sldMk cId="747894049" sldId="297"/>
            <ac:spMk id="5198" creationId="{1C020A35-7960-977D-C2D9-DA0169C48E99}"/>
          </ac:spMkLst>
        </pc:spChg>
        <pc:spChg chg="mod">
          <ac:chgData name="Ghosh, Pritam (UT-ITC)" userId="cd6f80bc-c522-45f3-b1a7-d07dea7c6c25" providerId="ADAL" clId="{34709E65-5DDE-4FDE-9154-EB06CC83569E}" dt="2025-09-19T12:51:45.196" v="3257" actId="164"/>
          <ac:spMkLst>
            <pc:docMk/>
            <pc:sldMk cId="747894049" sldId="297"/>
            <ac:spMk id="5199" creationId="{B22971EF-8681-210B-A4F6-9BA3A9902484}"/>
          </ac:spMkLst>
        </pc:spChg>
        <pc:grpChg chg="add mod">
          <ac:chgData name="Ghosh, Pritam (UT-ITC)" userId="cd6f80bc-c522-45f3-b1a7-d07dea7c6c25" providerId="ADAL" clId="{34709E65-5DDE-4FDE-9154-EB06CC83569E}" dt="2025-09-19T12:51:32.179" v="3254" actId="164"/>
          <ac:grpSpMkLst>
            <pc:docMk/>
            <pc:sldMk cId="747894049" sldId="297"/>
            <ac:grpSpMk id="17" creationId="{D5D403AF-6CA9-703F-07CD-2F2923BF018C}"/>
          </ac:grpSpMkLst>
        </pc:grpChg>
        <pc:grpChg chg="add mod">
          <ac:chgData name="Ghosh, Pritam (UT-ITC)" userId="cd6f80bc-c522-45f3-b1a7-d07dea7c6c25" providerId="ADAL" clId="{34709E65-5DDE-4FDE-9154-EB06CC83569E}" dt="2025-09-19T12:51:36.306" v="3255" actId="164"/>
          <ac:grpSpMkLst>
            <pc:docMk/>
            <pc:sldMk cId="747894049" sldId="297"/>
            <ac:grpSpMk id="19" creationId="{359BD427-487A-E793-2D1B-66A49B05A2F2}"/>
          </ac:grpSpMkLst>
        </pc:grpChg>
        <pc:grpChg chg="add mod">
          <ac:chgData name="Ghosh, Pritam (UT-ITC)" userId="cd6f80bc-c522-45f3-b1a7-d07dea7c6c25" providerId="ADAL" clId="{34709E65-5DDE-4FDE-9154-EB06CC83569E}" dt="2025-09-19T12:51:40.650" v="3256" actId="164"/>
          <ac:grpSpMkLst>
            <pc:docMk/>
            <pc:sldMk cId="747894049" sldId="297"/>
            <ac:grpSpMk id="20" creationId="{060672AA-4BE0-E180-BF20-9ACFB4313052}"/>
          </ac:grpSpMkLst>
        </pc:grpChg>
        <pc:grpChg chg="add mod">
          <ac:chgData name="Ghosh, Pritam (UT-ITC)" userId="cd6f80bc-c522-45f3-b1a7-d07dea7c6c25" providerId="ADAL" clId="{34709E65-5DDE-4FDE-9154-EB06CC83569E}" dt="2025-09-19T12:51:45.196" v="3257" actId="164"/>
          <ac:grpSpMkLst>
            <pc:docMk/>
            <pc:sldMk cId="747894049" sldId="297"/>
            <ac:grpSpMk id="21" creationId="{26C2B607-1760-F6B6-EB6F-C1D9C19CD64D}"/>
          </ac:grpSpMkLst>
        </pc:grpChg>
        <pc:grpChg chg="add mod">
          <ac:chgData name="Ghosh, Pritam (UT-ITC)" userId="cd6f80bc-c522-45f3-b1a7-d07dea7c6c25" providerId="ADAL" clId="{34709E65-5DDE-4FDE-9154-EB06CC83569E}" dt="2025-09-19T12:51:52.565" v="3258" actId="164"/>
          <ac:grpSpMkLst>
            <pc:docMk/>
            <pc:sldMk cId="747894049" sldId="297"/>
            <ac:grpSpMk id="22" creationId="{7D9C2BE5-54A4-5111-0574-8196BFF9AF75}"/>
          </ac:grpSpMkLst>
        </pc:grpChg>
        <pc:grpChg chg="add mod">
          <ac:chgData name="Ghosh, Pritam (UT-ITC)" userId="cd6f80bc-c522-45f3-b1a7-d07dea7c6c25" providerId="ADAL" clId="{34709E65-5DDE-4FDE-9154-EB06CC83569E}" dt="2025-09-19T12:52:03.480" v="3259" actId="164"/>
          <ac:grpSpMkLst>
            <pc:docMk/>
            <pc:sldMk cId="747894049" sldId="297"/>
            <ac:grpSpMk id="23" creationId="{3DFC4C27-C854-A299-D464-EAF98D645173}"/>
          </ac:grpSpMkLst>
        </pc:grpChg>
        <pc:grpChg chg="add mod">
          <ac:chgData name="Ghosh, Pritam (UT-ITC)" userId="cd6f80bc-c522-45f3-b1a7-d07dea7c6c25" providerId="ADAL" clId="{34709E65-5DDE-4FDE-9154-EB06CC83569E}" dt="2025-09-19T12:52:09.412" v="3260" actId="164"/>
          <ac:grpSpMkLst>
            <pc:docMk/>
            <pc:sldMk cId="747894049" sldId="297"/>
            <ac:grpSpMk id="24" creationId="{7F5D6025-C36F-05F3-D46A-57200486F242}"/>
          </ac:grpSpMkLst>
        </pc:grpChg>
        <pc:grpChg chg="add mod">
          <ac:chgData name="Ghosh, Pritam (UT-ITC)" userId="cd6f80bc-c522-45f3-b1a7-d07dea7c6c25" providerId="ADAL" clId="{34709E65-5DDE-4FDE-9154-EB06CC83569E}" dt="2025-09-19T12:52:13.843" v="3261" actId="164"/>
          <ac:grpSpMkLst>
            <pc:docMk/>
            <pc:sldMk cId="747894049" sldId="297"/>
            <ac:grpSpMk id="25" creationId="{2A0C8D4E-80FE-411B-8493-C0BEBF87F8E7}"/>
          </ac:grpSpMkLst>
        </pc:grpChg>
        <pc:grpChg chg="add mod">
          <ac:chgData name="Ghosh, Pritam (UT-ITC)" userId="cd6f80bc-c522-45f3-b1a7-d07dea7c6c25" providerId="ADAL" clId="{34709E65-5DDE-4FDE-9154-EB06CC83569E}" dt="2025-09-19T12:52:19.077" v="3262" actId="164"/>
          <ac:grpSpMkLst>
            <pc:docMk/>
            <pc:sldMk cId="747894049" sldId="297"/>
            <ac:grpSpMk id="26" creationId="{F6E8F4A1-EB82-4BFF-3767-C211EEDAAC54}"/>
          </ac:grpSpMkLst>
        </pc:grpChg>
        <pc:grpChg chg="add mod">
          <ac:chgData name="Ghosh, Pritam (UT-ITC)" userId="cd6f80bc-c522-45f3-b1a7-d07dea7c6c25" providerId="ADAL" clId="{34709E65-5DDE-4FDE-9154-EB06CC83569E}" dt="2025-09-19T12:52:25.769" v="3263" actId="164"/>
          <ac:grpSpMkLst>
            <pc:docMk/>
            <pc:sldMk cId="747894049" sldId="297"/>
            <ac:grpSpMk id="27" creationId="{B8AB39AB-C471-A1CA-0BD9-08D540E6D657}"/>
          </ac:grpSpMkLst>
        </pc:grpChg>
        <pc:grpChg chg="add mod">
          <ac:chgData name="Ghosh, Pritam (UT-ITC)" userId="cd6f80bc-c522-45f3-b1a7-d07dea7c6c25" providerId="ADAL" clId="{34709E65-5DDE-4FDE-9154-EB06CC83569E}" dt="2025-09-19T12:52:31.420" v="3264" actId="164"/>
          <ac:grpSpMkLst>
            <pc:docMk/>
            <pc:sldMk cId="747894049" sldId="297"/>
            <ac:grpSpMk id="28" creationId="{65F584C1-5768-8BF0-752F-E4928652E952}"/>
          </ac:grpSpMkLst>
        </pc:grpChg>
        <pc:grpChg chg="add mod">
          <ac:chgData name="Ghosh, Pritam (UT-ITC)" userId="cd6f80bc-c522-45f3-b1a7-d07dea7c6c25" providerId="ADAL" clId="{34709E65-5DDE-4FDE-9154-EB06CC83569E}" dt="2025-09-19T12:52:41.968" v="3265" actId="164"/>
          <ac:grpSpMkLst>
            <pc:docMk/>
            <pc:sldMk cId="747894049" sldId="297"/>
            <ac:grpSpMk id="29" creationId="{BCE86F9F-970B-3198-557C-4EFAF579C524}"/>
          </ac:grpSpMkLst>
        </pc:grpChg>
        <pc:grpChg chg="add mod">
          <ac:chgData name="Ghosh, Pritam (UT-ITC)" userId="cd6f80bc-c522-45f3-b1a7-d07dea7c6c25" providerId="ADAL" clId="{34709E65-5DDE-4FDE-9154-EB06CC83569E}" dt="2025-09-19T12:52:47.700" v="3266" actId="164"/>
          <ac:grpSpMkLst>
            <pc:docMk/>
            <pc:sldMk cId="747894049" sldId="297"/>
            <ac:grpSpMk id="30" creationId="{C57725EF-F27C-C80D-50CD-BDF5862D69B4}"/>
          </ac:grpSpMkLst>
        </pc:grpChg>
        <pc:grpChg chg="add mod">
          <ac:chgData name="Ghosh, Pritam (UT-ITC)" userId="cd6f80bc-c522-45f3-b1a7-d07dea7c6c25" providerId="ADAL" clId="{34709E65-5DDE-4FDE-9154-EB06CC83569E}" dt="2025-09-19T12:52:52.823" v="3267" actId="164"/>
          <ac:grpSpMkLst>
            <pc:docMk/>
            <pc:sldMk cId="747894049" sldId="297"/>
            <ac:grpSpMk id="31" creationId="{A75521BD-DBDE-B72F-9D11-FD3789D03A30}"/>
          </ac:grpSpMkLst>
        </pc:grpChg>
        <pc:grpChg chg="add mod">
          <ac:chgData name="Ghosh, Pritam (UT-ITC)" userId="cd6f80bc-c522-45f3-b1a7-d07dea7c6c25" providerId="ADAL" clId="{34709E65-5DDE-4FDE-9154-EB06CC83569E}" dt="2025-09-19T12:52:59.364" v="3268" actId="164"/>
          <ac:grpSpMkLst>
            <pc:docMk/>
            <pc:sldMk cId="747894049" sldId="297"/>
            <ac:grpSpMk id="32" creationId="{50DB82AD-E93A-ADD2-85E7-00B023A1C822}"/>
          </ac:grpSpMkLst>
        </pc:grpChg>
        <pc:grpChg chg="add mod">
          <ac:chgData name="Ghosh, Pritam (UT-ITC)" userId="cd6f80bc-c522-45f3-b1a7-d07dea7c6c25" providerId="ADAL" clId="{34709E65-5DDE-4FDE-9154-EB06CC83569E}" dt="2025-09-19T12:54:13.577" v="3269" actId="164"/>
          <ac:grpSpMkLst>
            <pc:docMk/>
            <pc:sldMk cId="747894049" sldId="297"/>
            <ac:grpSpMk id="33" creationId="{97DC7CE7-8316-5722-4E99-95D975EAF1A0}"/>
          </ac:grpSpMkLst>
        </pc:grpChg>
        <pc:picChg chg="mod">
          <ac:chgData name="Ghosh, Pritam (UT-ITC)" userId="cd6f80bc-c522-45f3-b1a7-d07dea7c6c25" providerId="ADAL" clId="{34709E65-5DDE-4FDE-9154-EB06CC83569E}" dt="2025-09-19T12:52:03.480" v="3259" actId="164"/>
          <ac:picMkLst>
            <pc:docMk/>
            <pc:sldMk cId="747894049" sldId="297"/>
            <ac:picMk id="7" creationId="{09C158CF-AA64-D7AB-50C2-BB784ADAC7A5}"/>
          </ac:picMkLst>
        </pc:picChg>
        <pc:picChg chg="mod">
          <ac:chgData name="Ghosh, Pritam (UT-ITC)" userId="cd6f80bc-c522-45f3-b1a7-d07dea7c6c25" providerId="ADAL" clId="{34709E65-5DDE-4FDE-9154-EB06CC83569E}" dt="2025-09-19T12:52:09.412" v="3260" actId="164"/>
          <ac:picMkLst>
            <pc:docMk/>
            <pc:sldMk cId="747894049" sldId="297"/>
            <ac:picMk id="13" creationId="{FC2E37FE-69E1-FAD9-1581-8C66F4451380}"/>
          </ac:picMkLst>
        </pc:picChg>
        <pc:picChg chg="mod">
          <ac:chgData name="Ghosh, Pritam (UT-ITC)" userId="cd6f80bc-c522-45f3-b1a7-d07dea7c6c25" providerId="ADAL" clId="{34709E65-5DDE-4FDE-9154-EB06CC83569E}" dt="2025-09-19T12:52:03.480" v="3259" actId="164"/>
          <ac:picMkLst>
            <pc:docMk/>
            <pc:sldMk cId="747894049" sldId="297"/>
            <ac:picMk id="47" creationId="{5FBFE35F-1E79-0024-345A-5C36180C4CED}"/>
          </ac:picMkLst>
        </pc:picChg>
        <pc:picChg chg="mod">
          <ac:chgData name="Ghosh, Pritam (UT-ITC)" userId="cd6f80bc-c522-45f3-b1a7-d07dea7c6c25" providerId="ADAL" clId="{34709E65-5DDE-4FDE-9154-EB06CC83569E}" dt="2025-09-19T12:52:09.412" v="3260" actId="164"/>
          <ac:picMkLst>
            <pc:docMk/>
            <pc:sldMk cId="747894049" sldId="297"/>
            <ac:picMk id="49" creationId="{BA513991-57D7-869C-F60B-E33168ACDD0F}"/>
          </ac:picMkLst>
        </pc:picChg>
        <pc:picChg chg="mod">
          <ac:chgData name="Ghosh, Pritam (UT-ITC)" userId="cd6f80bc-c522-45f3-b1a7-d07dea7c6c25" providerId="ADAL" clId="{34709E65-5DDE-4FDE-9154-EB06CC83569E}" dt="2025-09-19T12:52:19.077" v="3262" actId="164"/>
          <ac:picMkLst>
            <pc:docMk/>
            <pc:sldMk cId="747894049" sldId="297"/>
            <ac:picMk id="55" creationId="{09CF6831-8F59-2553-13C8-747DD8985493}"/>
          </ac:picMkLst>
        </pc:picChg>
        <pc:picChg chg="mod">
          <ac:chgData name="Ghosh, Pritam (UT-ITC)" userId="cd6f80bc-c522-45f3-b1a7-d07dea7c6c25" providerId="ADAL" clId="{34709E65-5DDE-4FDE-9154-EB06CC83569E}" dt="2025-09-19T12:52:25.769" v="3263" actId="164"/>
          <ac:picMkLst>
            <pc:docMk/>
            <pc:sldMk cId="747894049" sldId="297"/>
            <ac:picMk id="59" creationId="{A0502D82-60A9-EC63-E9E4-87E9B9479EC0}"/>
          </ac:picMkLst>
        </pc:picChg>
        <pc:picChg chg="mod">
          <ac:chgData name="Ghosh, Pritam (UT-ITC)" userId="cd6f80bc-c522-45f3-b1a7-d07dea7c6c25" providerId="ADAL" clId="{34709E65-5DDE-4FDE-9154-EB06CC83569E}" dt="2025-09-19T12:52:31.420" v="3264" actId="164"/>
          <ac:picMkLst>
            <pc:docMk/>
            <pc:sldMk cId="747894049" sldId="297"/>
            <ac:picMk id="63" creationId="{DA8170F2-E390-DB01-9312-6208A47E971B}"/>
          </ac:picMkLst>
        </pc:picChg>
        <pc:picChg chg="mod">
          <ac:chgData name="Ghosh, Pritam (UT-ITC)" userId="cd6f80bc-c522-45f3-b1a7-d07dea7c6c25" providerId="ADAL" clId="{34709E65-5DDE-4FDE-9154-EB06CC83569E}" dt="2025-09-19T12:52:19.077" v="3262" actId="164"/>
          <ac:picMkLst>
            <pc:docMk/>
            <pc:sldMk cId="747894049" sldId="297"/>
            <ac:picMk id="71" creationId="{A3ED780D-6562-9F71-9122-FC3B560E3867}"/>
          </ac:picMkLst>
        </pc:picChg>
        <pc:picChg chg="mod">
          <ac:chgData name="Ghosh, Pritam (UT-ITC)" userId="cd6f80bc-c522-45f3-b1a7-d07dea7c6c25" providerId="ADAL" clId="{34709E65-5DDE-4FDE-9154-EB06CC83569E}" dt="2025-09-19T12:52:25.769" v="3263" actId="164"/>
          <ac:picMkLst>
            <pc:docMk/>
            <pc:sldMk cId="747894049" sldId="297"/>
            <ac:picMk id="73" creationId="{5913068B-9395-C716-4D6C-5F8069BE4C15}"/>
          </ac:picMkLst>
        </pc:picChg>
        <pc:picChg chg="mod">
          <ac:chgData name="Ghosh, Pritam (UT-ITC)" userId="cd6f80bc-c522-45f3-b1a7-d07dea7c6c25" providerId="ADAL" clId="{34709E65-5DDE-4FDE-9154-EB06CC83569E}" dt="2025-09-19T12:52:31.420" v="3264" actId="164"/>
          <ac:picMkLst>
            <pc:docMk/>
            <pc:sldMk cId="747894049" sldId="297"/>
            <ac:picMk id="75" creationId="{CDE7D276-BFD6-DB46-87B9-6B31E5AD2956}"/>
          </ac:picMkLst>
        </pc:picChg>
        <pc:picChg chg="mod">
          <ac:chgData name="Ghosh, Pritam (UT-ITC)" userId="cd6f80bc-c522-45f3-b1a7-d07dea7c6c25" providerId="ADAL" clId="{34709E65-5DDE-4FDE-9154-EB06CC83569E}" dt="2025-09-19T12:51:32.179" v="3254" actId="164"/>
          <ac:picMkLst>
            <pc:docMk/>
            <pc:sldMk cId="747894049" sldId="297"/>
            <ac:picMk id="109" creationId="{65C7242E-A0CB-5B14-07CC-FA5DAE9AAAA6}"/>
          </ac:picMkLst>
        </pc:picChg>
        <pc:picChg chg="mod">
          <ac:chgData name="Ghosh, Pritam (UT-ITC)" userId="cd6f80bc-c522-45f3-b1a7-d07dea7c6c25" providerId="ADAL" clId="{34709E65-5DDE-4FDE-9154-EB06CC83569E}" dt="2025-09-19T12:51:36.306" v="3255" actId="164"/>
          <ac:picMkLst>
            <pc:docMk/>
            <pc:sldMk cId="747894049" sldId="297"/>
            <ac:picMk id="113" creationId="{1936C051-54DB-CAED-C2D3-C0105AD5F42E}"/>
          </ac:picMkLst>
        </pc:picChg>
        <pc:picChg chg="mod">
          <ac:chgData name="Ghosh, Pritam (UT-ITC)" userId="cd6f80bc-c522-45f3-b1a7-d07dea7c6c25" providerId="ADAL" clId="{34709E65-5DDE-4FDE-9154-EB06CC83569E}" dt="2025-09-19T12:51:32.179" v="3254" actId="164"/>
          <ac:picMkLst>
            <pc:docMk/>
            <pc:sldMk cId="747894049" sldId="297"/>
            <ac:picMk id="118" creationId="{177D8A91-39BA-EC96-F31C-40CD6315D727}"/>
          </ac:picMkLst>
        </pc:picChg>
        <pc:picChg chg="mod">
          <ac:chgData name="Ghosh, Pritam (UT-ITC)" userId="cd6f80bc-c522-45f3-b1a7-d07dea7c6c25" providerId="ADAL" clId="{34709E65-5DDE-4FDE-9154-EB06CC83569E}" dt="2025-09-19T12:51:36.306" v="3255" actId="164"/>
          <ac:picMkLst>
            <pc:docMk/>
            <pc:sldMk cId="747894049" sldId="297"/>
            <ac:picMk id="119" creationId="{D0628E38-34B4-4720-91F9-CC07994BE40D}"/>
          </ac:picMkLst>
        </pc:picChg>
        <pc:picChg chg="mod topLvl">
          <ac:chgData name="Ghosh, Pritam (UT-ITC)" userId="cd6f80bc-c522-45f3-b1a7-d07dea7c6c25" providerId="ADAL" clId="{34709E65-5DDE-4FDE-9154-EB06CC83569E}" dt="2025-09-19T12:52:13.843" v="3261" actId="164"/>
          <ac:picMkLst>
            <pc:docMk/>
            <pc:sldMk cId="747894049" sldId="297"/>
            <ac:picMk id="147" creationId="{2F26F525-9080-D7B3-C35E-47DEF081E03E}"/>
          </ac:picMkLst>
        </pc:picChg>
        <pc:picChg chg="mod topLvl">
          <ac:chgData name="Ghosh, Pritam (UT-ITC)" userId="cd6f80bc-c522-45f3-b1a7-d07dea7c6c25" providerId="ADAL" clId="{34709E65-5DDE-4FDE-9154-EB06CC83569E}" dt="2025-09-19T12:51:52.565" v="3258" actId="164"/>
          <ac:picMkLst>
            <pc:docMk/>
            <pc:sldMk cId="747894049" sldId="297"/>
            <ac:picMk id="153" creationId="{92B9C25A-16CD-99FB-008B-7F610663E275}"/>
          </ac:picMkLst>
        </pc:picChg>
        <pc:picChg chg="mod">
          <ac:chgData name="Ghosh, Pritam (UT-ITC)" userId="cd6f80bc-c522-45f3-b1a7-d07dea7c6c25" providerId="ADAL" clId="{34709E65-5DDE-4FDE-9154-EB06CC83569E}" dt="2025-09-19T12:52:13.843" v="3261" actId="164"/>
          <ac:picMkLst>
            <pc:docMk/>
            <pc:sldMk cId="747894049" sldId="297"/>
            <ac:picMk id="5122" creationId="{40E5790B-3EA8-8B44-9504-15C9B05EB1FD}"/>
          </ac:picMkLst>
        </pc:picChg>
        <pc:picChg chg="mod">
          <ac:chgData name="Ghosh, Pritam (UT-ITC)" userId="cd6f80bc-c522-45f3-b1a7-d07dea7c6c25" providerId="ADAL" clId="{34709E65-5DDE-4FDE-9154-EB06CC83569E}" dt="2025-09-19T12:51:52.565" v="3258" actId="164"/>
          <ac:picMkLst>
            <pc:docMk/>
            <pc:sldMk cId="747894049" sldId="297"/>
            <ac:picMk id="5124" creationId="{B4220AB0-8322-BB34-FB8D-C5E135F60E17}"/>
          </ac:picMkLst>
        </pc:picChg>
        <pc:picChg chg="mod">
          <ac:chgData name="Ghosh, Pritam (UT-ITC)" userId="cd6f80bc-c522-45f3-b1a7-d07dea7c6c25" providerId="ADAL" clId="{34709E65-5DDE-4FDE-9154-EB06CC83569E}" dt="2025-09-19T12:52:41.968" v="3265" actId="164"/>
          <ac:picMkLst>
            <pc:docMk/>
            <pc:sldMk cId="747894049" sldId="297"/>
            <ac:picMk id="5138" creationId="{EE67A926-814A-D243-D081-499CDC1EFB1E}"/>
          </ac:picMkLst>
        </pc:picChg>
        <pc:picChg chg="mod">
          <ac:chgData name="Ghosh, Pritam (UT-ITC)" userId="cd6f80bc-c522-45f3-b1a7-d07dea7c6c25" providerId="ADAL" clId="{34709E65-5DDE-4FDE-9154-EB06CC83569E}" dt="2025-09-19T12:52:41.968" v="3265" actId="164"/>
          <ac:picMkLst>
            <pc:docMk/>
            <pc:sldMk cId="747894049" sldId="297"/>
            <ac:picMk id="5139" creationId="{6F3AA713-AAB3-E9DB-CD43-1325DD8D6761}"/>
          </ac:picMkLst>
        </pc:picChg>
        <pc:picChg chg="mod">
          <ac:chgData name="Ghosh, Pritam (UT-ITC)" userId="cd6f80bc-c522-45f3-b1a7-d07dea7c6c25" providerId="ADAL" clId="{34709E65-5DDE-4FDE-9154-EB06CC83569E}" dt="2025-09-19T12:52:47.700" v="3266" actId="164"/>
          <ac:picMkLst>
            <pc:docMk/>
            <pc:sldMk cId="747894049" sldId="297"/>
            <ac:picMk id="5145" creationId="{97456083-97FF-2BDA-BB30-92A9FC3F87B2}"/>
          </ac:picMkLst>
        </pc:picChg>
        <pc:picChg chg="mod">
          <ac:chgData name="Ghosh, Pritam (UT-ITC)" userId="cd6f80bc-c522-45f3-b1a7-d07dea7c6c25" providerId="ADAL" clId="{34709E65-5DDE-4FDE-9154-EB06CC83569E}" dt="2025-09-19T12:52:47.700" v="3266" actId="164"/>
          <ac:picMkLst>
            <pc:docMk/>
            <pc:sldMk cId="747894049" sldId="297"/>
            <ac:picMk id="5146" creationId="{6D3C5548-D632-EBA4-0707-3D778E207F87}"/>
          </ac:picMkLst>
        </pc:picChg>
        <pc:picChg chg="mod">
          <ac:chgData name="Ghosh, Pritam (UT-ITC)" userId="cd6f80bc-c522-45f3-b1a7-d07dea7c6c25" providerId="ADAL" clId="{34709E65-5DDE-4FDE-9154-EB06CC83569E}" dt="2025-09-19T12:52:52.823" v="3267" actId="164"/>
          <ac:picMkLst>
            <pc:docMk/>
            <pc:sldMk cId="747894049" sldId="297"/>
            <ac:picMk id="5153" creationId="{69C71857-81C4-6526-CC8C-D98EE0305CF3}"/>
          </ac:picMkLst>
        </pc:picChg>
        <pc:picChg chg="mod">
          <ac:chgData name="Ghosh, Pritam (UT-ITC)" userId="cd6f80bc-c522-45f3-b1a7-d07dea7c6c25" providerId="ADAL" clId="{34709E65-5DDE-4FDE-9154-EB06CC83569E}" dt="2025-09-19T12:52:52.823" v="3267" actId="164"/>
          <ac:picMkLst>
            <pc:docMk/>
            <pc:sldMk cId="747894049" sldId="297"/>
            <ac:picMk id="5154" creationId="{17C5E87F-3C6E-3056-B15C-67A39613809C}"/>
          </ac:picMkLst>
        </pc:picChg>
        <pc:picChg chg="mod">
          <ac:chgData name="Ghosh, Pritam (UT-ITC)" userId="cd6f80bc-c522-45f3-b1a7-d07dea7c6c25" providerId="ADAL" clId="{34709E65-5DDE-4FDE-9154-EB06CC83569E}" dt="2025-09-19T12:52:52.823" v="3267" actId="164"/>
          <ac:picMkLst>
            <pc:docMk/>
            <pc:sldMk cId="747894049" sldId="297"/>
            <ac:picMk id="5155" creationId="{96716A0D-012C-BE84-FE5D-56FCA4479B87}"/>
          </ac:picMkLst>
        </pc:picChg>
        <pc:picChg chg="mod">
          <ac:chgData name="Ghosh, Pritam (UT-ITC)" userId="cd6f80bc-c522-45f3-b1a7-d07dea7c6c25" providerId="ADAL" clId="{34709E65-5DDE-4FDE-9154-EB06CC83569E}" dt="2025-09-19T12:52:59.364" v="3268" actId="164"/>
          <ac:picMkLst>
            <pc:docMk/>
            <pc:sldMk cId="747894049" sldId="297"/>
            <ac:picMk id="5161" creationId="{D6020B5F-6B4E-A25F-5378-576A9CFFFD80}"/>
          </ac:picMkLst>
        </pc:picChg>
        <pc:picChg chg="mod">
          <ac:chgData name="Ghosh, Pritam (UT-ITC)" userId="cd6f80bc-c522-45f3-b1a7-d07dea7c6c25" providerId="ADAL" clId="{34709E65-5DDE-4FDE-9154-EB06CC83569E}" dt="2025-09-19T12:52:59.364" v="3268" actId="164"/>
          <ac:picMkLst>
            <pc:docMk/>
            <pc:sldMk cId="747894049" sldId="297"/>
            <ac:picMk id="5162" creationId="{DF8EF45F-8B41-4F37-AA21-3ABC01E49BA6}"/>
          </ac:picMkLst>
        </pc:picChg>
        <pc:picChg chg="mod">
          <ac:chgData name="Ghosh, Pritam (UT-ITC)" userId="cd6f80bc-c522-45f3-b1a7-d07dea7c6c25" providerId="ADAL" clId="{34709E65-5DDE-4FDE-9154-EB06CC83569E}" dt="2025-09-19T12:54:13.577" v="3269" actId="164"/>
          <ac:picMkLst>
            <pc:docMk/>
            <pc:sldMk cId="747894049" sldId="297"/>
            <ac:picMk id="5168" creationId="{A33956D4-0A68-CAB5-E0AE-7214DD878B94}"/>
          </ac:picMkLst>
        </pc:picChg>
        <pc:picChg chg="mod">
          <ac:chgData name="Ghosh, Pritam (UT-ITC)" userId="cd6f80bc-c522-45f3-b1a7-d07dea7c6c25" providerId="ADAL" clId="{34709E65-5DDE-4FDE-9154-EB06CC83569E}" dt="2025-09-19T12:54:13.577" v="3269" actId="164"/>
          <ac:picMkLst>
            <pc:docMk/>
            <pc:sldMk cId="747894049" sldId="297"/>
            <ac:picMk id="5169" creationId="{0DD079EF-E960-4FCE-5B0A-6EE5C4EEF738}"/>
          </ac:picMkLst>
        </pc:picChg>
        <pc:picChg chg="mod">
          <ac:chgData name="Ghosh, Pritam (UT-ITC)" userId="cd6f80bc-c522-45f3-b1a7-d07dea7c6c25" providerId="ADAL" clId="{34709E65-5DDE-4FDE-9154-EB06CC83569E}" dt="2025-09-19T12:51:40.650" v="3256" actId="164"/>
          <ac:picMkLst>
            <pc:docMk/>
            <pc:sldMk cId="747894049" sldId="297"/>
            <ac:picMk id="5183" creationId="{959E90BF-2D2F-8BC8-642A-F73493F6A833}"/>
          </ac:picMkLst>
        </pc:picChg>
        <pc:picChg chg="mod">
          <ac:chgData name="Ghosh, Pritam (UT-ITC)" userId="cd6f80bc-c522-45f3-b1a7-d07dea7c6c25" providerId="ADAL" clId="{34709E65-5DDE-4FDE-9154-EB06CC83569E}" dt="2025-09-19T12:51:40.650" v="3256" actId="164"/>
          <ac:picMkLst>
            <pc:docMk/>
            <pc:sldMk cId="747894049" sldId="297"/>
            <ac:picMk id="5189" creationId="{20FE91E3-58FA-7136-BA4B-971B71878AE8}"/>
          </ac:picMkLst>
        </pc:picChg>
        <pc:picChg chg="mod">
          <ac:chgData name="Ghosh, Pritam (UT-ITC)" userId="cd6f80bc-c522-45f3-b1a7-d07dea7c6c25" providerId="ADAL" clId="{34709E65-5DDE-4FDE-9154-EB06CC83569E}" dt="2025-09-19T12:51:45.196" v="3257" actId="164"/>
          <ac:picMkLst>
            <pc:docMk/>
            <pc:sldMk cId="747894049" sldId="297"/>
            <ac:picMk id="5196" creationId="{6E16F514-BDD8-B8A1-24A6-01C3373A4CB5}"/>
          </ac:picMkLst>
        </pc:picChg>
        <pc:picChg chg="mod">
          <ac:chgData name="Ghosh, Pritam (UT-ITC)" userId="cd6f80bc-c522-45f3-b1a7-d07dea7c6c25" providerId="ADAL" clId="{34709E65-5DDE-4FDE-9154-EB06CC83569E}" dt="2025-09-19T12:51:45.196" v="3257" actId="164"/>
          <ac:picMkLst>
            <pc:docMk/>
            <pc:sldMk cId="747894049" sldId="297"/>
            <ac:picMk id="5197" creationId="{9AA433A4-D144-FBCE-EC93-509B2F525FC2}"/>
          </ac:picMkLst>
        </pc:picChg>
      </pc:sldChg>
      <pc:sldChg chg="addSp delSp modSp mod">
        <pc:chgData name="Ghosh, Pritam (UT-ITC)" userId="cd6f80bc-c522-45f3-b1a7-d07dea7c6c25" providerId="ADAL" clId="{34709E65-5DDE-4FDE-9154-EB06CC83569E}" dt="2025-09-19T12:46:39.130" v="3221" actId="164"/>
        <pc:sldMkLst>
          <pc:docMk/>
          <pc:sldMk cId="1380354990" sldId="298"/>
        </pc:sldMkLst>
        <pc:spChg chg="mod">
          <ac:chgData name="Ghosh, Pritam (UT-ITC)" userId="cd6f80bc-c522-45f3-b1a7-d07dea7c6c25" providerId="ADAL" clId="{34709E65-5DDE-4FDE-9154-EB06CC83569E}" dt="2025-09-19T12:45:44.440" v="3211" actId="164"/>
          <ac:spMkLst>
            <pc:docMk/>
            <pc:sldMk cId="1380354990" sldId="298"/>
            <ac:spMk id="61" creationId="{39E43DB4-A4F7-D4C6-424E-4556BE91D02E}"/>
          </ac:spMkLst>
        </pc:spChg>
        <pc:spChg chg="mod">
          <ac:chgData name="Ghosh, Pritam (UT-ITC)" userId="cd6f80bc-c522-45f3-b1a7-d07dea7c6c25" providerId="ADAL" clId="{34709E65-5DDE-4FDE-9154-EB06CC83569E}" dt="2025-09-19T12:45:44.440" v="3211" actId="164"/>
          <ac:spMkLst>
            <pc:docMk/>
            <pc:sldMk cId="1380354990" sldId="298"/>
            <ac:spMk id="62" creationId="{F16D602B-F281-3372-5F8C-50289AF00865}"/>
          </ac:spMkLst>
        </pc:spChg>
        <pc:spChg chg="mod">
          <ac:chgData name="Ghosh, Pritam (UT-ITC)" userId="cd6f80bc-c522-45f3-b1a7-d07dea7c6c25" providerId="ADAL" clId="{34709E65-5DDE-4FDE-9154-EB06CC83569E}" dt="2025-09-19T12:45:25.703" v="3207" actId="164"/>
          <ac:spMkLst>
            <pc:docMk/>
            <pc:sldMk cId="1380354990" sldId="298"/>
            <ac:spMk id="66" creationId="{A9B80A38-6219-E692-A306-6748DB7FFF0C}"/>
          </ac:spMkLst>
        </pc:spChg>
        <pc:spChg chg="mod">
          <ac:chgData name="Ghosh, Pritam (UT-ITC)" userId="cd6f80bc-c522-45f3-b1a7-d07dea7c6c25" providerId="ADAL" clId="{34709E65-5DDE-4FDE-9154-EB06CC83569E}" dt="2025-09-19T12:45:25.703" v="3207" actId="164"/>
          <ac:spMkLst>
            <pc:docMk/>
            <pc:sldMk cId="1380354990" sldId="298"/>
            <ac:spMk id="67" creationId="{02230701-8B14-8962-9116-72F775C61F7E}"/>
          </ac:spMkLst>
        </pc:spChg>
        <pc:spChg chg="mod">
          <ac:chgData name="Ghosh, Pritam (UT-ITC)" userId="cd6f80bc-c522-45f3-b1a7-d07dea7c6c25" providerId="ADAL" clId="{34709E65-5DDE-4FDE-9154-EB06CC83569E}" dt="2025-09-19T12:45:39.117" v="3210" actId="164"/>
          <ac:spMkLst>
            <pc:docMk/>
            <pc:sldMk cId="1380354990" sldId="298"/>
            <ac:spMk id="71" creationId="{BF9679F5-71E1-843C-A87E-EC429B0A1DCD}"/>
          </ac:spMkLst>
        </pc:spChg>
        <pc:spChg chg="mod">
          <ac:chgData name="Ghosh, Pritam (UT-ITC)" userId="cd6f80bc-c522-45f3-b1a7-d07dea7c6c25" providerId="ADAL" clId="{34709E65-5DDE-4FDE-9154-EB06CC83569E}" dt="2025-09-19T12:45:39.117" v="3210" actId="164"/>
          <ac:spMkLst>
            <pc:docMk/>
            <pc:sldMk cId="1380354990" sldId="298"/>
            <ac:spMk id="72" creationId="{82CE6F4A-CBC8-4796-A5D0-430FF0AE31D0}"/>
          </ac:spMkLst>
        </pc:spChg>
        <pc:spChg chg="mod">
          <ac:chgData name="Ghosh, Pritam (UT-ITC)" userId="cd6f80bc-c522-45f3-b1a7-d07dea7c6c25" providerId="ADAL" clId="{34709E65-5DDE-4FDE-9154-EB06CC83569E}" dt="2025-09-19T12:45:30.085" v="3208" actId="164"/>
          <ac:spMkLst>
            <pc:docMk/>
            <pc:sldMk cId="1380354990" sldId="298"/>
            <ac:spMk id="76" creationId="{283FA8DC-A702-5B90-890A-86D6243F645A}"/>
          </ac:spMkLst>
        </pc:spChg>
        <pc:spChg chg="mod">
          <ac:chgData name="Ghosh, Pritam (UT-ITC)" userId="cd6f80bc-c522-45f3-b1a7-d07dea7c6c25" providerId="ADAL" clId="{34709E65-5DDE-4FDE-9154-EB06CC83569E}" dt="2025-09-19T12:45:30.085" v="3208" actId="164"/>
          <ac:spMkLst>
            <pc:docMk/>
            <pc:sldMk cId="1380354990" sldId="298"/>
            <ac:spMk id="77" creationId="{C5B4CF9C-E0E8-FB45-2E68-5A4F9F9B8389}"/>
          </ac:spMkLst>
        </pc:spChg>
        <pc:spChg chg="mod">
          <ac:chgData name="Ghosh, Pritam (UT-ITC)" userId="cd6f80bc-c522-45f3-b1a7-d07dea7c6c25" providerId="ADAL" clId="{34709E65-5DDE-4FDE-9154-EB06CC83569E}" dt="2025-09-19T12:46:29.444" v="3219" actId="164"/>
          <ac:spMkLst>
            <pc:docMk/>
            <pc:sldMk cId="1380354990" sldId="298"/>
            <ac:spMk id="81" creationId="{75AFAADF-230B-A124-9D8D-C2CD131500D8}"/>
          </ac:spMkLst>
        </pc:spChg>
        <pc:spChg chg="mod">
          <ac:chgData name="Ghosh, Pritam (UT-ITC)" userId="cd6f80bc-c522-45f3-b1a7-d07dea7c6c25" providerId="ADAL" clId="{34709E65-5DDE-4FDE-9154-EB06CC83569E}" dt="2025-09-19T12:46:29.444" v="3219" actId="164"/>
          <ac:spMkLst>
            <pc:docMk/>
            <pc:sldMk cId="1380354990" sldId="298"/>
            <ac:spMk id="82" creationId="{80B839C0-26EF-F266-8C78-0EC34042E94A}"/>
          </ac:spMkLst>
        </pc:spChg>
        <pc:spChg chg="mod">
          <ac:chgData name="Ghosh, Pritam (UT-ITC)" userId="cd6f80bc-c522-45f3-b1a7-d07dea7c6c25" providerId="ADAL" clId="{34709E65-5DDE-4FDE-9154-EB06CC83569E}" dt="2025-09-19T12:45:21.180" v="3206" actId="164"/>
          <ac:spMkLst>
            <pc:docMk/>
            <pc:sldMk cId="1380354990" sldId="298"/>
            <ac:spMk id="86" creationId="{63F3EF77-B83E-14F5-E05A-5F648C6FE90E}"/>
          </ac:spMkLst>
        </pc:spChg>
        <pc:spChg chg="mod">
          <ac:chgData name="Ghosh, Pritam (UT-ITC)" userId="cd6f80bc-c522-45f3-b1a7-d07dea7c6c25" providerId="ADAL" clId="{34709E65-5DDE-4FDE-9154-EB06CC83569E}" dt="2025-09-19T12:45:21.180" v="3206" actId="164"/>
          <ac:spMkLst>
            <pc:docMk/>
            <pc:sldMk cId="1380354990" sldId="298"/>
            <ac:spMk id="87" creationId="{23E1660E-FD20-2B48-1FC9-356B7FCFDFBA}"/>
          </ac:spMkLst>
        </pc:spChg>
        <pc:spChg chg="mod">
          <ac:chgData name="Ghosh, Pritam (UT-ITC)" userId="cd6f80bc-c522-45f3-b1a7-d07dea7c6c25" providerId="ADAL" clId="{34709E65-5DDE-4FDE-9154-EB06CC83569E}" dt="2025-09-19T12:45:34.696" v="3209" actId="164"/>
          <ac:spMkLst>
            <pc:docMk/>
            <pc:sldMk cId="1380354990" sldId="298"/>
            <ac:spMk id="91" creationId="{0A25C209-B2BF-3D5F-ECAF-398982F5770F}"/>
          </ac:spMkLst>
        </pc:spChg>
        <pc:spChg chg="mod">
          <ac:chgData name="Ghosh, Pritam (UT-ITC)" userId="cd6f80bc-c522-45f3-b1a7-d07dea7c6c25" providerId="ADAL" clId="{34709E65-5DDE-4FDE-9154-EB06CC83569E}" dt="2025-09-19T12:45:34.696" v="3209" actId="164"/>
          <ac:spMkLst>
            <pc:docMk/>
            <pc:sldMk cId="1380354990" sldId="298"/>
            <ac:spMk id="92" creationId="{2DF871AF-7A2B-354F-FA10-BC2D3477120E}"/>
          </ac:spMkLst>
        </pc:spChg>
        <pc:spChg chg="mod">
          <ac:chgData name="Ghosh, Pritam (UT-ITC)" userId="cd6f80bc-c522-45f3-b1a7-d07dea7c6c25" providerId="ADAL" clId="{34709E65-5DDE-4FDE-9154-EB06CC83569E}" dt="2025-09-19T12:46:20.013" v="3218" actId="164"/>
          <ac:spMkLst>
            <pc:docMk/>
            <pc:sldMk cId="1380354990" sldId="298"/>
            <ac:spMk id="96" creationId="{E602B1BC-DECF-9FA5-8E56-83C1FDEDDACA}"/>
          </ac:spMkLst>
        </pc:spChg>
        <pc:spChg chg="mod">
          <ac:chgData name="Ghosh, Pritam (UT-ITC)" userId="cd6f80bc-c522-45f3-b1a7-d07dea7c6c25" providerId="ADAL" clId="{34709E65-5DDE-4FDE-9154-EB06CC83569E}" dt="2025-09-19T12:46:20.013" v="3218" actId="164"/>
          <ac:spMkLst>
            <pc:docMk/>
            <pc:sldMk cId="1380354990" sldId="298"/>
            <ac:spMk id="97" creationId="{E5D40D98-16C0-FB20-5124-EBF1267CD9A0}"/>
          </ac:spMkLst>
        </pc:spChg>
        <pc:spChg chg="mod">
          <ac:chgData name="Ghosh, Pritam (UT-ITC)" userId="cd6f80bc-c522-45f3-b1a7-d07dea7c6c25" providerId="ADAL" clId="{34709E65-5DDE-4FDE-9154-EB06CC83569E}" dt="2025-09-19T12:45:25.703" v="3207" actId="164"/>
          <ac:spMkLst>
            <pc:docMk/>
            <pc:sldMk cId="1380354990" sldId="298"/>
            <ac:spMk id="105" creationId="{DC2E490C-3650-50D4-84B7-A269B946327F}"/>
          </ac:spMkLst>
        </pc:spChg>
        <pc:spChg chg="mod">
          <ac:chgData name="Ghosh, Pritam (UT-ITC)" userId="cd6f80bc-c522-45f3-b1a7-d07dea7c6c25" providerId="ADAL" clId="{34709E65-5DDE-4FDE-9154-EB06CC83569E}" dt="2025-09-19T12:45:30.085" v="3208" actId="164"/>
          <ac:spMkLst>
            <pc:docMk/>
            <pc:sldMk cId="1380354990" sldId="298"/>
            <ac:spMk id="107" creationId="{891E85C2-98ED-7E2C-BD5D-BE531380E3BE}"/>
          </ac:spMkLst>
        </pc:spChg>
        <pc:spChg chg="mod">
          <ac:chgData name="Ghosh, Pritam (UT-ITC)" userId="cd6f80bc-c522-45f3-b1a7-d07dea7c6c25" providerId="ADAL" clId="{34709E65-5DDE-4FDE-9154-EB06CC83569E}" dt="2025-09-19T12:45:34.696" v="3209" actId="164"/>
          <ac:spMkLst>
            <pc:docMk/>
            <pc:sldMk cId="1380354990" sldId="298"/>
            <ac:spMk id="109" creationId="{6751AD22-FF9D-85E1-818D-1024B573BB2F}"/>
          </ac:spMkLst>
        </pc:spChg>
        <pc:spChg chg="mod">
          <ac:chgData name="Ghosh, Pritam (UT-ITC)" userId="cd6f80bc-c522-45f3-b1a7-d07dea7c6c25" providerId="ADAL" clId="{34709E65-5DDE-4FDE-9154-EB06CC83569E}" dt="2025-09-19T12:46:29.444" v="3219" actId="164"/>
          <ac:spMkLst>
            <pc:docMk/>
            <pc:sldMk cId="1380354990" sldId="298"/>
            <ac:spMk id="113" creationId="{40AC35D1-B9E7-9F66-946F-8FA6379F4344}"/>
          </ac:spMkLst>
        </pc:spChg>
        <pc:spChg chg="mod">
          <ac:chgData name="Ghosh, Pritam (UT-ITC)" userId="cd6f80bc-c522-45f3-b1a7-d07dea7c6c25" providerId="ADAL" clId="{34709E65-5DDE-4FDE-9154-EB06CC83569E}" dt="2025-09-19T12:45:21.180" v="3206" actId="164"/>
          <ac:spMkLst>
            <pc:docMk/>
            <pc:sldMk cId="1380354990" sldId="298"/>
            <ac:spMk id="115" creationId="{F36DC76D-4D21-33F9-C2F8-AD7627045207}"/>
          </ac:spMkLst>
        </pc:spChg>
        <pc:spChg chg="mod">
          <ac:chgData name="Ghosh, Pritam (UT-ITC)" userId="cd6f80bc-c522-45f3-b1a7-d07dea7c6c25" providerId="ADAL" clId="{34709E65-5DDE-4FDE-9154-EB06CC83569E}" dt="2025-09-19T12:46:20.013" v="3218" actId="164"/>
          <ac:spMkLst>
            <pc:docMk/>
            <pc:sldMk cId="1380354990" sldId="298"/>
            <ac:spMk id="117" creationId="{35D90184-7D52-9B57-1910-57A96F540182}"/>
          </ac:spMkLst>
        </pc:spChg>
        <pc:spChg chg="mod">
          <ac:chgData name="Ghosh, Pritam (UT-ITC)" userId="cd6f80bc-c522-45f3-b1a7-d07dea7c6c25" providerId="ADAL" clId="{34709E65-5DDE-4FDE-9154-EB06CC83569E}" dt="2025-09-19T12:45:39.117" v="3210" actId="164"/>
          <ac:spMkLst>
            <pc:docMk/>
            <pc:sldMk cId="1380354990" sldId="298"/>
            <ac:spMk id="119" creationId="{F32FC709-017C-737E-B3E9-715C8F161F6F}"/>
          </ac:spMkLst>
        </pc:spChg>
        <pc:spChg chg="mod topLvl">
          <ac:chgData name="Ghosh, Pritam (UT-ITC)" userId="cd6f80bc-c522-45f3-b1a7-d07dea7c6c25" providerId="ADAL" clId="{34709E65-5DDE-4FDE-9154-EB06CC83569E}" dt="2025-09-19T12:45:44.440" v="3211" actId="164"/>
          <ac:spMkLst>
            <pc:docMk/>
            <pc:sldMk cId="1380354990" sldId="298"/>
            <ac:spMk id="121" creationId="{4736AD1F-F9BF-0C80-A3EC-7F90FE0AAB0F}"/>
          </ac:spMkLst>
        </pc:spChg>
        <pc:spChg chg="mod">
          <ac:chgData name="Ghosh, Pritam (UT-ITC)" userId="cd6f80bc-c522-45f3-b1a7-d07dea7c6c25" providerId="ADAL" clId="{34709E65-5DDE-4FDE-9154-EB06CC83569E}" dt="2025-09-19T12:45:48.922" v="3212" actId="164"/>
          <ac:spMkLst>
            <pc:docMk/>
            <pc:sldMk cId="1380354990" sldId="298"/>
            <ac:spMk id="129" creationId="{EC8990FE-5FB0-39DD-454E-316D9C0A6810}"/>
          </ac:spMkLst>
        </pc:spChg>
        <pc:spChg chg="mod">
          <ac:chgData name="Ghosh, Pritam (UT-ITC)" userId="cd6f80bc-c522-45f3-b1a7-d07dea7c6c25" providerId="ADAL" clId="{34709E65-5DDE-4FDE-9154-EB06CC83569E}" dt="2025-09-19T12:45:48.922" v="3212" actId="164"/>
          <ac:spMkLst>
            <pc:docMk/>
            <pc:sldMk cId="1380354990" sldId="298"/>
            <ac:spMk id="130" creationId="{94BC5927-5282-258B-4394-836A27F37FE3}"/>
          </ac:spMkLst>
        </pc:spChg>
        <pc:spChg chg="mod">
          <ac:chgData name="Ghosh, Pritam (UT-ITC)" userId="cd6f80bc-c522-45f3-b1a7-d07dea7c6c25" providerId="ADAL" clId="{34709E65-5DDE-4FDE-9154-EB06CC83569E}" dt="2025-09-19T12:45:48.922" v="3212" actId="164"/>
          <ac:spMkLst>
            <pc:docMk/>
            <pc:sldMk cId="1380354990" sldId="298"/>
            <ac:spMk id="146" creationId="{F2B9E04E-49DA-64A4-1D84-60142D331BC9}"/>
          </ac:spMkLst>
        </pc:spChg>
        <pc:spChg chg="mod topLvl">
          <ac:chgData name="Ghosh, Pritam (UT-ITC)" userId="cd6f80bc-c522-45f3-b1a7-d07dea7c6c25" providerId="ADAL" clId="{34709E65-5DDE-4FDE-9154-EB06CC83569E}" dt="2025-09-19T12:45:54.307" v="3213" actId="164"/>
          <ac:spMkLst>
            <pc:docMk/>
            <pc:sldMk cId="1380354990" sldId="298"/>
            <ac:spMk id="181" creationId="{55BA408B-25EA-F6AF-4135-AF9634E7E78A}"/>
          </ac:spMkLst>
        </pc:spChg>
        <pc:spChg chg="mod">
          <ac:chgData name="Ghosh, Pritam (UT-ITC)" userId="cd6f80bc-c522-45f3-b1a7-d07dea7c6c25" providerId="ADAL" clId="{34709E65-5DDE-4FDE-9154-EB06CC83569E}" dt="2025-09-19T12:45:54.307" v="3213" actId="164"/>
          <ac:spMkLst>
            <pc:docMk/>
            <pc:sldMk cId="1380354990" sldId="298"/>
            <ac:spMk id="185" creationId="{0F1E6781-579E-99D8-879C-8CDB8E3354BD}"/>
          </ac:spMkLst>
        </pc:spChg>
        <pc:spChg chg="mod">
          <ac:chgData name="Ghosh, Pritam (UT-ITC)" userId="cd6f80bc-c522-45f3-b1a7-d07dea7c6c25" providerId="ADAL" clId="{34709E65-5DDE-4FDE-9154-EB06CC83569E}" dt="2025-09-19T12:45:54.307" v="3213" actId="164"/>
          <ac:spMkLst>
            <pc:docMk/>
            <pc:sldMk cId="1380354990" sldId="298"/>
            <ac:spMk id="186" creationId="{9DC50B88-C16C-3AFE-4C06-155665585B77}"/>
          </ac:spMkLst>
        </pc:spChg>
        <pc:spChg chg="mod">
          <ac:chgData name="Ghosh, Pritam (UT-ITC)" userId="cd6f80bc-c522-45f3-b1a7-d07dea7c6c25" providerId="ADAL" clId="{34709E65-5DDE-4FDE-9154-EB06CC83569E}" dt="2025-09-19T12:46:05.046" v="3215" actId="164"/>
          <ac:spMkLst>
            <pc:docMk/>
            <pc:sldMk cId="1380354990" sldId="298"/>
            <ac:spMk id="197" creationId="{9A9C652E-3558-7E88-A256-E8D11CD42F4E}"/>
          </ac:spMkLst>
        </pc:spChg>
        <pc:spChg chg="mod">
          <ac:chgData name="Ghosh, Pritam (UT-ITC)" userId="cd6f80bc-c522-45f3-b1a7-d07dea7c6c25" providerId="ADAL" clId="{34709E65-5DDE-4FDE-9154-EB06CC83569E}" dt="2025-09-19T12:46:05.046" v="3215" actId="164"/>
          <ac:spMkLst>
            <pc:docMk/>
            <pc:sldMk cId="1380354990" sldId="298"/>
            <ac:spMk id="201" creationId="{77F2260A-69A2-4387-974A-F55339AE115F}"/>
          </ac:spMkLst>
        </pc:spChg>
        <pc:spChg chg="mod">
          <ac:chgData name="Ghosh, Pritam (UT-ITC)" userId="cd6f80bc-c522-45f3-b1a7-d07dea7c6c25" providerId="ADAL" clId="{34709E65-5DDE-4FDE-9154-EB06CC83569E}" dt="2025-09-19T12:46:05.046" v="3215" actId="164"/>
          <ac:spMkLst>
            <pc:docMk/>
            <pc:sldMk cId="1380354990" sldId="298"/>
            <ac:spMk id="202" creationId="{D8E8E2EA-59AF-FB9F-13F7-0186AB43FD16}"/>
          </ac:spMkLst>
        </pc:spChg>
        <pc:spChg chg="mod">
          <ac:chgData name="Ghosh, Pritam (UT-ITC)" userId="cd6f80bc-c522-45f3-b1a7-d07dea7c6c25" providerId="ADAL" clId="{34709E65-5DDE-4FDE-9154-EB06CC83569E}" dt="2025-09-19T12:46:09.936" v="3216" actId="164"/>
          <ac:spMkLst>
            <pc:docMk/>
            <pc:sldMk cId="1380354990" sldId="298"/>
            <ac:spMk id="206" creationId="{767B8590-46D8-9268-F66A-CC72EBA7D817}"/>
          </ac:spMkLst>
        </pc:spChg>
        <pc:spChg chg="mod">
          <ac:chgData name="Ghosh, Pritam (UT-ITC)" userId="cd6f80bc-c522-45f3-b1a7-d07dea7c6c25" providerId="ADAL" clId="{34709E65-5DDE-4FDE-9154-EB06CC83569E}" dt="2025-09-19T12:46:09.936" v="3216" actId="164"/>
          <ac:spMkLst>
            <pc:docMk/>
            <pc:sldMk cId="1380354990" sldId="298"/>
            <ac:spMk id="209" creationId="{CFBD1D4B-325D-D387-69DF-31BDCFB7E972}"/>
          </ac:spMkLst>
        </pc:spChg>
        <pc:spChg chg="mod">
          <ac:chgData name="Ghosh, Pritam (UT-ITC)" userId="cd6f80bc-c522-45f3-b1a7-d07dea7c6c25" providerId="ADAL" clId="{34709E65-5DDE-4FDE-9154-EB06CC83569E}" dt="2025-09-19T12:46:09.936" v="3216" actId="164"/>
          <ac:spMkLst>
            <pc:docMk/>
            <pc:sldMk cId="1380354990" sldId="298"/>
            <ac:spMk id="210" creationId="{C622380D-BAA4-26DD-E1E0-47525DC1E9B2}"/>
          </ac:spMkLst>
        </pc:spChg>
        <pc:spChg chg="mod">
          <ac:chgData name="Ghosh, Pritam (UT-ITC)" userId="cd6f80bc-c522-45f3-b1a7-d07dea7c6c25" providerId="ADAL" clId="{34709E65-5DDE-4FDE-9154-EB06CC83569E}" dt="2025-09-19T12:46:35.176" v="3220" actId="164"/>
          <ac:spMkLst>
            <pc:docMk/>
            <pc:sldMk cId="1380354990" sldId="298"/>
            <ac:spMk id="2057" creationId="{D342C713-1984-611E-3BA0-1FDD65D4D75E}"/>
          </ac:spMkLst>
        </pc:spChg>
        <pc:spChg chg="mod">
          <ac:chgData name="Ghosh, Pritam (UT-ITC)" userId="cd6f80bc-c522-45f3-b1a7-d07dea7c6c25" providerId="ADAL" clId="{34709E65-5DDE-4FDE-9154-EB06CC83569E}" dt="2025-09-19T12:46:35.176" v="3220" actId="164"/>
          <ac:spMkLst>
            <pc:docMk/>
            <pc:sldMk cId="1380354990" sldId="298"/>
            <ac:spMk id="2061" creationId="{684C9EDD-0E59-6E6F-A22A-2F1FEE7316AE}"/>
          </ac:spMkLst>
        </pc:spChg>
        <pc:spChg chg="mod">
          <ac:chgData name="Ghosh, Pritam (UT-ITC)" userId="cd6f80bc-c522-45f3-b1a7-d07dea7c6c25" providerId="ADAL" clId="{34709E65-5DDE-4FDE-9154-EB06CC83569E}" dt="2025-09-19T12:46:35.176" v="3220" actId="164"/>
          <ac:spMkLst>
            <pc:docMk/>
            <pc:sldMk cId="1380354990" sldId="298"/>
            <ac:spMk id="2062" creationId="{B0CDEC7B-7907-CEF2-6CEA-1A5DC4E4EBFA}"/>
          </ac:spMkLst>
        </pc:spChg>
        <pc:spChg chg="mod">
          <ac:chgData name="Ghosh, Pritam (UT-ITC)" userId="cd6f80bc-c522-45f3-b1a7-d07dea7c6c25" providerId="ADAL" clId="{34709E65-5DDE-4FDE-9154-EB06CC83569E}" dt="2025-09-19T12:46:39.130" v="3221" actId="164"/>
          <ac:spMkLst>
            <pc:docMk/>
            <pc:sldMk cId="1380354990" sldId="298"/>
            <ac:spMk id="2065" creationId="{8EDAE44E-7F18-7253-B2DD-8B652F7EBC69}"/>
          </ac:spMkLst>
        </pc:spChg>
        <pc:spChg chg="mod">
          <ac:chgData name="Ghosh, Pritam (UT-ITC)" userId="cd6f80bc-c522-45f3-b1a7-d07dea7c6c25" providerId="ADAL" clId="{34709E65-5DDE-4FDE-9154-EB06CC83569E}" dt="2025-09-19T12:46:39.130" v="3221" actId="164"/>
          <ac:spMkLst>
            <pc:docMk/>
            <pc:sldMk cId="1380354990" sldId="298"/>
            <ac:spMk id="2069" creationId="{8F73AC7C-5622-FE9F-4E5E-C9E84EFB377D}"/>
          </ac:spMkLst>
        </pc:spChg>
        <pc:spChg chg="mod">
          <ac:chgData name="Ghosh, Pritam (UT-ITC)" userId="cd6f80bc-c522-45f3-b1a7-d07dea7c6c25" providerId="ADAL" clId="{34709E65-5DDE-4FDE-9154-EB06CC83569E}" dt="2025-09-19T12:46:39.130" v="3221" actId="164"/>
          <ac:spMkLst>
            <pc:docMk/>
            <pc:sldMk cId="1380354990" sldId="298"/>
            <ac:spMk id="2070" creationId="{13D86250-2835-92D2-87F0-951E1F566AB1}"/>
          </ac:spMkLst>
        </pc:spChg>
        <pc:spChg chg="mod">
          <ac:chgData name="Ghosh, Pritam (UT-ITC)" userId="cd6f80bc-c522-45f3-b1a7-d07dea7c6c25" providerId="ADAL" clId="{34709E65-5DDE-4FDE-9154-EB06CC83569E}" dt="2025-09-19T12:46:00.324" v="3214" actId="164"/>
          <ac:spMkLst>
            <pc:docMk/>
            <pc:sldMk cId="1380354990" sldId="298"/>
            <ac:spMk id="3075" creationId="{DEB5E310-D9F7-7141-81A7-D0E410EEBADE}"/>
          </ac:spMkLst>
        </pc:spChg>
        <pc:spChg chg="mod">
          <ac:chgData name="Ghosh, Pritam (UT-ITC)" userId="cd6f80bc-c522-45f3-b1a7-d07dea7c6c25" providerId="ADAL" clId="{34709E65-5DDE-4FDE-9154-EB06CC83569E}" dt="2025-09-19T12:46:00.324" v="3214" actId="164"/>
          <ac:spMkLst>
            <pc:docMk/>
            <pc:sldMk cId="1380354990" sldId="298"/>
            <ac:spMk id="3076" creationId="{9972A90C-126A-E788-CB33-E3120DE1309C}"/>
          </ac:spMkLst>
        </pc:spChg>
        <pc:spChg chg="mod">
          <ac:chgData name="Ghosh, Pritam (UT-ITC)" userId="cd6f80bc-c522-45f3-b1a7-d07dea7c6c25" providerId="ADAL" clId="{34709E65-5DDE-4FDE-9154-EB06CC83569E}" dt="2025-09-19T12:46:00.324" v="3214" actId="164"/>
          <ac:spMkLst>
            <pc:docMk/>
            <pc:sldMk cId="1380354990" sldId="298"/>
            <ac:spMk id="3077" creationId="{843E4495-9B34-E884-50D5-031261D27652}"/>
          </ac:spMkLst>
        </pc:spChg>
        <pc:spChg chg="mod topLvl">
          <ac:chgData name="Ghosh, Pritam (UT-ITC)" userId="cd6f80bc-c522-45f3-b1a7-d07dea7c6c25" providerId="ADAL" clId="{34709E65-5DDE-4FDE-9154-EB06CC83569E}" dt="2025-09-19T12:46:15.157" v="3217" actId="164"/>
          <ac:spMkLst>
            <pc:docMk/>
            <pc:sldMk cId="1380354990" sldId="298"/>
            <ac:spMk id="3082" creationId="{13AE4F78-3184-FC50-E55F-5F90FDC4F412}"/>
          </ac:spMkLst>
        </pc:spChg>
        <pc:spChg chg="mod">
          <ac:chgData name="Ghosh, Pritam (UT-ITC)" userId="cd6f80bc-c522-45f3-b1a7-d07dea7c6c25" providerId="ADAL" clId="{34709E65-5DDE-4FDE-9154-EB06CC83569E}" dt="2025-09-19T12:46:15.157" v="3217" actId="164"/>
          <ac:spMkLst>
            <pc:docMk/>
            <pc:sldMk cId="1380354990" sldId="298"/>
            <ac:spMk id="3086" creationId="{F94EEEB9-12E7-CF57-88F2-9F1475D9FB8F}"/>
          </ac:spMkLst>
        </pc:spChg>
        <pc:spChg chg="mod">
          <ac:chgData name="Ghosh, Pritam (UT-ITC)" userId="cd6f80bc-c522-45f3-b1a7-d07dea7c6c25" providerId="ADAL" clId="{34709E65-5DDE-4FDE-9154-EB06CC83569E}" dt="2025-09-19T12:46:15.157" v="3217" actId="164"/>
          <ac:spMkLst>
            <pc:docMk/>
            <pc:sldMk cId="1380354990" sldId="298"/>
            <ac:spMk id="3087" creationId="{18855364-EC48-D641-4702-225B6119A01C}"/>
          </ac:spMkLst>
        </pc:spChg>
        <pc:grpChg chg="add mod">
          <ac:chgData name="Ghosh, Pritam (UT-ITC)" userId="cd6f80bc-c522-45f3-b1a7-d07dea7c6c25" providerId="ADAL" clId="{34709E65-5DDE-4FDE-9154-EB06CC83569E}" dt="2025-09-19T12:45:21.180" v="3206" actId="164"/>
          <ac:grpSpMkLst>
            <pc:docMk/>
            <pc:sldMk cId="1380354990" sldId="298"/>
            <ac:grpSpMk id="10" creationId="{25866AC5-4CC3-9010-9FF4-6DE02011CAA0}"/>
          </ac:grpSpMkLst>
        </pc:grpChg>
        <pc:grpChg chg="add mod">
          <ac:chgData name="Ghosh, Pritam (UT-ITC)" userId="cd6f80bc-c522-45f3-b1a7-d07dea7c6c25" providerId="ADAL" clId="{34709E65-5DDE-4FDE-9154-EB06CC83569E}" dt="2025-09-19T12:45:25.703" v="3207" actId="164"/>
          <ac:grpSpMkLst>
            <pc:docMk/>
            <pc:sldMk cId="1380354990" sldId="298"/>
            <ac:grpSpMk id="11" creationId="{CCED55EB-7D15-6E8D-7C19-E0C36CE81DE8}"/>
          </ac:grpSpMkLst>
        </pc:grpChg>
        <pc:grpChg chg="add mod">
          <ac:chgData name="Ghosh, Pritam (UT-ITC)" userId="cd6f80bc-c522-45f3-b1a7-d07dea7c6c25" providerId="ADAL" clId="{34709E65-5DDE-4FDE-9154-EB06CC83569E}" dt="2025-09-19T12:45:30.085" v="3208" actId="164"/>
          <ac:grpSpMkLst>
            <pc:docMk/>
            <pc:sldMk cId="1380354990" sldId="298"/>
            <ac:grpSpMk id="12" creationId="{763FDC8F-2A24-1F65-19FB-8A94CC881885}"/>
          </ac:grpSpMkLst>
        </pc:grpChg>
        <pc:grpChg chg="add mod">
          <ac:chgData name="Ghosh, Pritam (UT-ITC)" userId="cd6f80bc-c522-45f3-b1a7-d07dea7c6c25" providerId="ADAL" clId="{34709E65-5DDE-4FDE-9154-EB06CC83569E}" dt="2025-09-19T12:45:34.696" v="3209" actId="164"/>
          <ac:grpSpMkLst>
            <pc:docMk/>
            <pc:sldMk cId="1380354990" sldId="298"/>
            <ac:grpSpMk id="13" creationId="{162E3FAE-113B-A22F-B0E2-79C4E5526B0C}"/>
          </ac:grpSpMkLst>
        </pc:grpChg>
        <pc:grpChg chg="add mod">
          <ac:chgData name="Ghosh, Pritam (UT-ITC)" userId="cd6f80bc-c522-45f3-b1a7-d07dea7c6c25" providerId="ADAL" clId="{34709E65-5DDE-4FDE-9154-EB06CC83569E}" dt="2025-09-19T12:45:39.117" v="3210" actId="164"/>
          <ac:grpSpMkLst>
            <pc:docMk/>
            <pc:sldMk cId="1380354990" sldId="298"/>
            <ac:grpSpMk id="14" creationId="{4C230AB7-F62F-C8EB-DEEA-798491F771B7}"/>
          </ac:grpSpMkLst>
        </pc:grpChg>
        <pc:grpChg chg="add mod">
          <ac:chgData name="Ghosh, Pritam (UT-ITC)" userId="cd6f80bc-c522-45f3-b1a7-d07dea7c6c25" providerId="ADAL" clId="{34709E65-5DDE-4FDE-9154-EB06CC83569E}" dt="2025-09-19T12:45:44.440" v="3211" actId="164"/>
          <ac:grpSpMkLst>
            <pc:docMk/>
            <pc:sldMk cId="1380354990" sldId="298"/>
            <ac:grpSpMk id="15" creationId="{75E022E4-F835-FB18-3869-2D4915C28252}"/>
          </ac:grpSpMkLst>
        </pc:grpChg>
        <pc:grpChg chg="add mod">
          <ac:chgData name="Ghosh, Pritam (UT-ITC)" userId="cd6f80bc-c522-45f3-b1a7-d07dea7c6c25" providerId="ADAL" clId="{34709E65-5DDE-4FDE-9154-EB06CC83569E}" dt="2025-09-19T12:45:48.922" v="3212" actId="164"/>
          <ac:grpSpMkLst>
            <pc:docMk/>
            <pc:sldMk cId="1380354990" sldId="298"/>
            <ac:grpSpMk id="16" creationId="{D6C2C493-0F63-E4A0-E6CD-24F755AE6743}"/>
          </ac:grpSpMkLst>
        </pc:grpChg>
        <pc:grpChg chg="add mod">
          <ac:chgData name="Ghosh, Pritam (UT-ITC)" userId="cd6f80bc-c522-45f3-b1a7-d07dea7c6c25" providerId="ADAL" clId="{34709E65-5DDE-4FDE-9154-EB06CC83569E}" dt="2025-09-19T12:45:54.307" v="3213" actId="164"/>
          <ac:grpSpMkLst>
            <pc:docMk/>
            <pc:sldMk cId="1380354990" sldId="298"/>
            <ac:grpSpMk id="17" creationId="{69C8ACC2-4456-DB7F-88C1-5D49BFE84120}"/>
          </ac:grpSpMkLst>
        </pc:grpChg>
        <pc:grpChg chg="add mod">
          <ac:chgData name="Ghosh, Pritam (UT-ITC)" userId="cd6f80bc-c522-45f3-b1a7-d07dea7c6c25" providerId="ADAL" clId="{34709E65-5DDE-4FDE-9154-EB06CC83569E}" dt="2025-09-19T12:46:00.324" v="3214" actId="164"/>
          <ac:grpSpMkLst>
            <pc:docMk/>
            <pc:sldMk cId="1380354990" sldId="298"/>
            <ac:grpSpMk id="18" creationId="{716DD61C-9538-5E8E-F02A-730770E547FD}"/>
          </ac:grpSpMkLst>
        </pc:grpChg>
        <pc:grpChg chg="add mod">
          <ac:chgData name="Ghosh, Pritam (UT-ITC)" userId="cd6f80bc-c522-45f3-b1a7-d07dea7c6c25" providerId="ADAL" clId="{34709E65-5DDE-4FDE-9154-EB06CC83569E}" dt="2025-09-19T12:46:05.046" v="3215" actId="164"/>
          <ac:grpSpMkLst>
            <pc:docMk/>
            <pc:sldMk cId="1380354990" sldId="298"/>
            <ac:grpSpMk id="19" creationId="{204FD1FA-F4F9-E4F8-93E4-AB857457AD71}"/>
          </ac:grpSpMkLst>
        </pc:grpChg>
        <pc:grpChg chg="add mod">
          <ac:chgData name="Ghosh, Pritam (UT-ITC)" userId="cd6f80bc-c522-45f3-b1a7-d07dea7c6c25" providerId="ADAL" clId="{34709E65-5DDE-4FDE-9154-EB06CC83569E}" dt="2025-09-19T12:46:09.936" v="3216" actId="164"/>
          <ac:grpSpMkLst>
            <pc:docMk/>
            <pc:sldMk cId="1380354990" sldId="298"/>
            <ac:grpSpMk id="20" creationId="{B0D5BCC8-DD7B-520D-A7B9-52F52C677E08}"/>
          </ac:grpSpMkLst>
        </pc:grpChg>
        <pc:grpChg chg="add mod">
          <ac:chgData name="Ghosh, Pritam (UT-ITC)" userId="cd6f80bc-c522-45f3-b1a7-d07dea7c6c25" providerId="ADAL" clId="{34709E65-5DDE-4FDE-9154-EB06CC83569E}" dt="2025-09-19T12:46:15.157" v="3217" actId="164"/>
          <ac:grpSpMkLst>
            <pc:docMk/>
            <pc:sldMk cId="1380354990" sldId="298"/>
            <ac:grpSpMk id="21" creationId="{F80B62B7-EC8C-E3D5-609A-4090C4412616}"/>
          </ac:grpSpMkLst>
        </pc:grpChg>
        <pc:grpChg chg="add mod">
          <ac:chgData name="Ghosh, Pritam (UT-ITC)" userId="cd6f80bc-c522-45f3-b1a7-d07dea7c6c25" providerId="ADAL" clId="{34709E65-5DDE-4FDE-9154-EB06CC83569E}" dt="2025-09-19T12:46:20.013" v="3218" actId="164"/>
          <ac:grpSpMkLst>
            <pc:docMk/>
            <pc:sldMk cId="1380354990" sldId="298"/>
            <ac:grpSpMk id="22" creationId="{884BD968-DF4A-1AF5-6F44-70209452CCAF}"/>
          </ac:grpSpMkLst>
        </pc:grpChg>
        <pc:grpChg chg="add mod">
          <ac:chgData name="Ghosh, Pritam (UT-ITC)" userId="cd6f80bc-c522-45f3-b1a7-d07dea7c6c25" providerId="ADAL" clId="{34709E65-5DDE-4FDE-9154-EB06CC83569E}" dt="2025-09-19T12:46:29.444" v="3219" actId="164"/>
          <ac:grpSpMkLst>
            <pc:docMk/>
            <pc:sldMk cId="1380354990" sldId="298"/>
            <ac:grpSpMk id="23" creationId="{1B2CE1F9-536C-4747-EB79-653A2DCF8C00}"/>
          </ac:grpSpMkLst>
        </pc:grpChg>
        <pc:grpChg chg="add mod">
          <ac:chgData name="Ghosh, Pritam (UT-ITC)" userId="cd6f80bc-c522-45f3-b1a7-d07dea7c6c25" providerId="ADAL" clId="{34709E65-5DDE-4FDE-9154-EB06CC83569E}" dt="2025-09-19T12:46:35.176" v="3220" actId="164"/>
          <ac:grpSpMkLst>
            <pc:docMk/>
            <pc:sldMk cId="1380354990" sldId="298"/>
            <ac:grpSpMk id="24" creationId="{F74137D1-0895-525E-4A35-8791197D69EE}"/>
          </ac:grpSpMkLst>
        </pc:grpChg>
        <pc:grpChg chg="add mod">
          <ac:chgData name="Ghosh, Pritam (UT-ITC)" userId="cd6f80bc-c522-45f3-b1a7-d07dea7c6c25" providerId="ADAL" clId="{34709E65-5DDE-4FDE-9154-EB06CC83569E}" dt="2025-09-19T12:46:39.130" v="3221" actId="164"/>
          <ac:grpSpMkLst>
            <pc:docMk/>
            <pc:sldMk cId="1380354990" sldId="298"/>
            <ac:grpSpMk id="25" creationId="{CBE952D7-10A9-5D03-567A-0C4D6C724B2F}"/>
          </ac:grpSpMkLst>
        </pc:grpChg>
        <pc:picChg chg="mod">
          <ac:chgData name="Ghosh, Pritam (UT-ITC)" userId="cd6f80bc-c522-45f3-b1a7-d07dea7c6c25" providerId="ADAL" clId="{34709E65-5DDE-4FDE-9154-EB06CC83569E}" dt="2025-09-19T12:46:20.013" v="3218" actId="164"/>
          <ac:picMkLst>
            <pc:docMk/>
            <pc:sldMk cId="1380354990" sldId="298"/>
            <ac:picMk id="56" creationId="{661DDDF7-FDE3-6B68-4D89-8F1F54BF5348}"/>
          </ac:picMkLst>
        </pc:picChg>
        <pc:picChg chg="mod">
          <ac:chgData name="Ghosh, Pritam (UT-ITC)" userId="cd6f80bc-c522-45f3-b1a7-d07dea7c6c25" providerId="ADAL" clId="{34709E65-5DDE-4FDE-9154-EB06CC83569E}" dt="2025-09-19T12:45:44.440" v="3211" actId="164"/>
          <ac:picMkLst>
            <pc:docMk/>
            <pc:sldMk cId="1380354990" sldId="298"/>
            <ac:picMk id="60" creationId="{306EF4BC-369C-F196-FD52-A7F68DD755E7}"/>
          </ac:picMkLst>
        </pc:picChg>
        <pc:picChg chg="mod">
          <ac:chgData name="Ghosh, Pritam (UT-ITC)" userId="cd6f80bc-c522-45f3-b1a7-d07dea7c6c25" providerId="ADAL" clId="{34709E65-5DDE-4FDE-9154-EB06CC83569E}" dt="2025-09-19T12:45:25.703" v="3207" actId="164"/>
          <ac:picMkLst>
            <pc:docMk/>
            <pc:sldMk cId="1380354990" sldId="298"/>
            <ac:picMk id="65" creationId="{83F433CD-F375-03D8-9885-64728B556935}"/>
          </ac:picMkLst>
        </pc:picChg>
        <pc:picChg chg="mod">
          <ac:chgData name="Ghosh, Pritam (UT-ITC)" userId="cd6f80bc-c522-45f3-b1a7-d07dea7c6c25" providerId="ADAL" clId="{34709E65-5DDE-4FDE-9154-EB06CC83569E}" dt="2025-09-19T12:45:39.117" v="3210" actId="164"/>
          <ac:picMkLst>
            <pc:docMk/>
            <pc:sldMk cId="1380354990" sldId="298"/>
            <ac:picMk id="70" creationId="{F4DCC522-0E2A-3DE5-B14D-02BAE7077968}"/>
          </ac:picMkLst>
        </pc:picChg>
        <pc:picChg chg="mod">
          <ac:chgData name="Ghosh, Pritam (UT-ITC)" userId="cd6f80bc-c522-45f3-b1a7-d07dea7c6c25" providerId="ADAL" clId="{34709E65-5DDE-4FDE-9154-EB06CC83569E}" dt="2025-09-19T12:45:30.085" v="3208" actId="164"/>
          <ac:picMkLst>
            <pc:docMk/>
            <pc:sldMk cId="1380354990" sldId="298"/>
            <ac:picMk id="75" creationId="{620E16CA-33A6-419B-F6B2-EA99E239747E}"/>
          </ac:picMkLst>
        </pc:picChg>
        <pc:picChg chg="mod">
          <ac:chgData name="Ghosh, Pritam (UT-ITC)" userId="cd6f80bc-c522-45f3-b1a7-d07dea7c6c25" providerId="ADAL" clId="{34709E65-5DDE-4FDE-9154-EB06CC83569E}" dt="2025-09-19T12:46:29.444" v="3219" actId="164"/>
          <ac:picMkLst>
            <pc:docMk/>
            <pc:sldMk cId="1380354990" sldId="298"/>
            <ac:picMk id="80" creationId="{6831CE7E-7FDC-8315-9AB1-FAB29CB05F9F}"/>
          </ac:picMkLst>
        </pc:picChg>
        <pc:picChg chg="mod">
          <ac:chgData name="Ghosh, Pritam (UT-ITC)" userId="cd6f80bc-c522-45f3-b1a7-d07dea7c6c25" providerId="ADAL" clId="{34709E65-5DDE-4FDE-9154-EB06CC83569E}" dt="2025-09-19T12:45:21.180" v="3206" actId="164"/>
          <ac:picMkLst>
            <pc:docMk/>
            <pc:sldMk cId="1380354990" sldId="298"/>
            <ac:picMk id="85" creationId="{BE43D0DA-FDDF-1B8F-91C8-4A008E41DCD1}"/>
          </ac:picMkLst>
        </pc:picChg>
        <pc:picChg chg="mod">
          <ac:chgData name="Ghosh, Pritam (UT-ITC)" userId="cd6f80bc-c522-45f3-b1a7-d07dea7c6c25" providerId="ADAL" clId="{34709E65-5DDE-4FDE-9154-EB06CC83569E}" dt="2025-09-19T12:45:34.696" v="3209" actId="164"/>
          <ac:picMkLst>
            <pc:docMk/>
            <pc:sldMk cId="1380354990" sldId="298"/>
            <ac:picMk id="90" creationId="{FCC924F8-A8FD-DBD4-2602-7B21F1E600C6}"/>
          </ac:picMkLst>
        </pc:picChg>
        <pc:picChg chg="mod">
          <ac:chgData name="Ghosh, Pritam (UT-ITC)" userId="cd6f80bc-c522-45f3-b1a7-d07dea7c6c25" providerId="ADAL" clId="{34709E65-5DDE-4FDE-9154-EB06CC83569E}" dt="2025-09-19T12:46:20.013" v="3218" actId="164"/>
          <ac:picMkLst>
            <pc:docMk/>
            <pc:sldMk cId="1380354990" sldId="298"/>
            <ac:picMk id="95" creationId="{814D502E-6D1D-83CB-0BBC-C486D0AA1D84}"/>
          </ac:picMkLst>
        </pc:picChg>
        <pc:picChg chg="mod">
          <ac:chgData name="Ghosh, Pritam (UT-ITC)" userId="cd6f80bc-c522-45f3-b1a7-d07dea7c6c25" providerId="ADAL" clId="{34709E65-5DDE-4FDE-9154-EB06CC83569E}" dt="2025-09-19T12:45:25.703" v="3207" actId="164"/>
          <ac:picMkLst>
            <pc:docMk/>
            <pc:sldMk cId="1380354990" sldId="298"/>
            <ac:picMk id="106" creationId="{D131E1B0-F606-52D0-36D8-67156D2F4BED}"/>
          </ac:picMkLst>
        </pc:picChg>
        <pc:picChg chg="mod">
          <ac:chgData name="Ghosh, Pritam (UT-ITC)" userId="cd6f80bc-c522-45f3-b1a7-d07dea7c6c25" providerId="ADAL" clId="{34709E65-5DDE-4FDE-9154-EB06CC83569E}" dt="2025-09-19T12:45:30.085" v="3208" actId="164"/>
          <ac:picMkLst>
            <pc:docMk/>
            <pc:sldMk cId="1380354990" sldId="298"/>
            <ac:picMk id="108" creationId="{2E86A502-3A35-D85F-DF0B-0F083693B60A}"/>
          </ac:picMkLst>
        </pc:picChg>
        <pc:picChg chg="mod">
          <ac:chgData name="Ghosh, Pritam (UT-ITC)" userId="cd6f80bc-c522-45f3-b1a7-d07dea7c6c25" providerId="ADAL" clId="{34709E65-5DDE-4FDE-9154-EB06CC83569E}" dt="2025-09-19T12:45:34.696" v="3209" actId="164"/>
          <ac:picMkLst>
            <pc:docMk/>
            <pc:sldMk cId="1380354990" sldId="298"/>
            <ac:picMk id="110" creationId="{6E4B0F2A-E86E-CC11-A3D0-3649516DCE87}"/>
          </ac:picMkLst>
        </pc:picChg>
        <pc:picChg chg="mod">
          <ac:chgData name="Ghosh, Pritam (UT-ITC)" userId="cd6f80bc-c522-45f3-b1a7-d07dea7c6c25" providerId="ADAL" clId="{34709E65-5DDE-4FDE-9154-EB06CC83569E}" dt="2025-09-19T12:46:29.444" v="3219" actId="164"/>
          <ac:picMkLst>
            <pc:docMk/>
            <pc:sldMk cId="1380354990" sldId="298"/>
            <ac:picMk id="114" creationId="{C9FE6F66-4722-8CFD-4184-75B5005E074F}"/>
          </ac:picMkLst>
        </pc:picChg>
        <pc:picChg chg="mod">
          <ac:chgData name="Ghosh, Pritam (UT-ITC)" userId="cd6f80bc-c522-45f3-b1a7-d07dea7c6c25" providerId="ADAL" clId="{34709E65-5DDE-4FDE-9154-EB06CC83569E}" dt="2025-09-19T12:45:21.180" v="3206" actId="164"/>
          <ac:picMkLst>
            <pc:docMk/>
            <pc:sldMk cId="1380354990" sldId="298"/>
            <ac:picMk id="116" creationId="{C69FC6CC-5742-A7FA-45DB-7ADABDD19D0B}"/>
          </ac:picMkLst>
        </pc:picChg>
        <pc:picChg chg="mod">
          <ac:chgData name="Ghosh, Pritam (UT-ITC)" userId="cd6f80bc-c522-45f3-b1a7-d07dea7c6c25" providerId="ADAL" clId="{34709E65-5DDE-4FDE-9154-EB06CC83569E}" dt="2025-09-19T12:45:39.117" v="3210" actId="164"/>
          <ac:picMkLst>
            <pc:docMk/>
            <pc:sldMk cId="1380354990" sldId="298"/>
            <ac:picMk id="120" creationId="{D9F4A17B-C4C1-82A8-C943-D39E507CDDAA}"/>
          </ac:picMkLst>
        </pc:picChg>
        <pc:picChg chg="mod">
          <ac:chgData name="Ghosh, Pritam (UT-ITC)" userId="cd6f80bc-c522-45f3-b1a7-d07dea7c6c25" providerId="ADAL" clId="{34709E65-5DDE-4FDE-9154-EB06CC83569E}" dt="2025-09-19T12:45:44.440" v="3211" actId="164"/>
          <ac:picMkLst>
            <pc:docMk/>
            <pc:sldMk cId="1380354990" sldId="298"/>
            <ac:picMk id="122" creationId="{F55BD9CC-7824-7A07-36DC-1DD1AB078857}"/>
          </ac:picMkLst>
        </pc:picChg>
        <pc:picChg chg="mod">
          <ac:chgData name="Ghosh, Pritam (UT-ITC)" userId="cd6f80bc-c522-45f3-b1a7-d07dea7c6c25" providerId="ADAL" clId="{34709E65-5DDE-4FDE-9154-EB06CC83569E}" dt="2025-09-19T12:45:48.922" v="3212" actId="164"/>
          <ac:picMkLst>
            <pc:docMk/>
            <pc:sldMk cId="1380354990" sldId="298"/>
            <ac:picMk id="128" creationId="{ABADECFD-6B45-C222-F4CC-771AC8E22F28}"/>
          </ac:picMkLst>
        </pc:picChg>
        <pc:picChg chg="mod">
          <ac:chgData name="Ghosh, Pritam (UT-ITC)" userId="cd6f80bc-c522-45f3-b1a7-d07dea7c6c25" providerId="ADAL" clId="{34709E65-5DDE-4FDE-9154-EB06CC83569E}" dt="2025-09-19T12:45:48.922" v="3212" actId="164"/>
          <ac:picMkLst>
            <pc:docMk/>
            <pc:sldMk cId="1380354990" sldId="298"/>
            <ac:picMk id="147" creationId="{014DBCAE-A07A-94F2-8EA2-F95B4182A996}"/>
          </ac:picMkLst>
        </pc:picChg>
        <pc:picChg chg="mod">
          <ac:chgData name="Ghosh, Pritam (UT-ITC)" userId="cd6f80bc-c522-45f3-b1a7-d07dea7c6c25" providerId="ADAL" clId="{34709E65-5DDE-4FDE-9154-EB06CC83569E}" dt="2025-09-19T12:45:54.307" v="3213" actId="164"/>
          <ac:picMkLst>
            <pc:docMk/>
            <pc:sldMk cId="1380354990" sldId="298"/>
            <ac:picMk id="182" creationId="{A17874D9-0198-2EB1-0F4A-5FF240716295}"/>
          </ac:picMkLst>
        </pc:picChg>
        <pc:picChg chg="mod">
          <ac:chgData name="Ghosh, Pritam (UT-ITC)" userId="cd6f80bc-c522-45f3-b1a7-d07dea7c6c25" providerId="ADAL" clId="{34709E65-5DDE-4FDE-9154-EB06CC83569E}" dt="2025-09-19T12:45:54.307" v="3213" actId="164"/>
          <ac:picMkLst>
            <pc:docMk/>
            <pc:sldMk cId="1380354990" sldId="298"/>
            <ac:picMk id="184" creationId="{F8198129-9954-9405-6E68-950151FA41AD}"/>
          </ac:picMkLst>
        </pc:picChg>
        <pc:picChg chg="mod">
          <ac:chgData name="Ghosh, Pritam (UT-ITC)" userId="cd6f80bc-c522-45f3-b1a7-d07dea7c6c25" providerId="ADAL" clId="{34709E65-5DDE-4FDE-9154-EB06CC83569E}" dt="2025-09-19T12:46:05.046" v="3215" actId="164"/>
          <ac:picMkLst>
            <pc:docMk/>
            <pc:sldMk cId="1380354990" sldId="298"/>
            <ac:picMk id="198" creationId="{6444DEE8-5D10-7894-1A22-786B1FDE5E03}"/>
          </ac:picMkLst>
        </pc:picChg>
        <pc:picChg chg="mod">
          <ac:chgData name="Ghosh, Pritam (UT-ITC)" userId="cd6f80bc-c522-45f3-b1a7-d07dea7c6c25" providerId="ADAL" clId="{34709E65-5DDE-4FDE-9154-EB06CC83569E}" dt="2025-09-19T12:46:05.046" v="3215" actId="164"/>
          <ac:picMkLst>
            <pc:docMk/>
            <pc:sldMk cId="1380354990" sldId="298"/>
            <ac:picMk id="200" creationId="{4CD0E32E-ADF5-4AB5-C0EE-3ECD094A5B6D}"/>
          </ac:picMkLst>
        </pc:picChg>
        <pc:picChg chg="mod">
          <ac:chgData name="Ghosh, Pritam (UT-ITC)" userId="cd6f80bc-c522-45f3-b1a7-d07dea7c6c25" providerId="ADAL" clId="{34709E65-5DDE-4FDE-9154-EB06CC83569E}" dt="2025-09-19T12:46:09.936" v="3216" actId="164"/>
          <ac:picMkLst>
            <pc:docMk/>
            <pc:sldMk cId="1380354990" sldId="298"/>
            <ac:picMk id="208" creationId="{F612BD2C-42DC-C34A-E96D-7615738F50FE}"/>
          </ac:picMkLst>
        </pc:picChg>
        <pc:picChg chg="mod">
          <ac:chgData name="Ghosh, Pritam (UT-ITC)" userId="cd6f80bc-c522-45f3-b1a7-d07dea7c6c25" providerId="ADAL" clId="{34709E65-5DDE-4FDE-9154-EB06CC83569E}" dt="2025-09-19T12:46:35.176" v="3220" actId="164"/>
          <ac:picMkLst>
            <pc:docMk/>
            <pc:sldMk cId="1380354990" sldId="298"/>
            <ac:picMk id="2058" creationId="{E9E8C06C-03EB-C7FE-D080-021FC7992254}"/>
          </ac:picMkLst>
        </pc:picChg>
        <pc:picChg chg="mod">
          <ac:chgData name="Ghosh, Pritam (UT-ITC)" userId="cd6f80bc-c522-45f3-b1a7-d07dea7c6c25" providerId="ADAL" clId="{34709E65-5DDE-4FDE-9154-EB06CC83569E}" dt="2025-09-19T12:46:35.176" v="3220" actId="164"/>
          <ac:picMkLst>
            <pc:docMk/>
            <pc:sldMk cId="1380354990" sldId="298"/>
            <ac:picMk id="2060" creationId="{5A30CD7D-0C9E-0CE8-2C1E-16DD44FD7162}"/>
          </ac:picMkLst>
        </pc:picChg>
        <pc:picChg chg="mod">
          <ac:chgData name="Ghosh, Pritam (UT-ITC)" userId="cd6f80bc-c522-45f3-b1a7-d07dea7c6c25" providerId="ADAL" clId="{34709E65-5DDE-4FDE-9154-EB06CC83569E}" dt="2025-09-19T12:46:39.130" v="3221" actId="164"/>
          <ac:picMkLst>
            <pc:docMk/>
            <pc:sldMk cId="1380354990" sldId="298"/>
            <ac:picMk id="2066" creationId="{992863C1-AD41-9E97-12DF-4B478F80BE7E}"/>
          </ac:picMkLst>
        </pc:picChg>
        <pc:picChg chg="mod">
          <ac:chgData name="Ghosh, Pritam (UT-ITC)" userId="cd6f80bc-c522-45f3-b1a7-d07dea7c6c25" providerId="ADAL" clId="{34709E65-5DDE-4FDE-9154-EB06CC83569E}" dt="2025-09-19T12:46:39.130" v="3221" actId="164"/>
          <ac:picMkLst>
            <pc:docMk/>
            <pc:sldMk cId="1380354990" sldId="298"/>
            <ac:picMk id="2068" creationId="{91F8F229-8CE9-C1D5-6AB6-6476E5D651B1}"/>
          </ac:picMkLst>
        </pc:picChg>
        <pc:picChg chg="mod">
          <ac:chgData name="Ghosh, Pritam (UT-ITC)" userId="cd6f80bc-c522-45f3-b1a7-d07dea7c6c25" providerId="ADAL" clId="{34709E65-5DDE-4FDE-9154-EB06CC83569E}" dt="2025-09-19T12:46:09.936" v="3216" actId="164"/>
          <ac:picMkLst>
            <pc:docMk/>
            <pc:sldMk cId="1380354990" sldId="298"/>
            <ac:picMk id="2071" creationId="{383504FB-EBF2-1076-AEA4-E8DDA5ECE825}"/>
          </ac:picMkLst>
        </pc:picChg>
        <pc:picChg chg="mod">
          <ac:chgData name="Ghosh, Pritam (UT-ITC)" userId="cd6f80bc-c522-45f3-b1a7-d07dea7c6c25" providerId="ADAL" clId="{34709E65-5DDE-4FDE-9154-EB06CC83569E}" dt="2025-09-19T12:46:00.324" v="3214" actId="164"/>
          <ac:picMkLst>
            <pc:docMk/>
            <pc:sldMk cId="1380354990" sldId="298"/>
            <ac:picMk id="3073" creationId="{492EB164-F5B1-97BB-5493-E667EBA209A7}"/>
          </ac:picMkLst>
        </pc:picChg>
        <pc:picChg chg="mod">
          <ac:chgData name="Ghosh, Pritam (UT-ITC)" userId="cd6f80bc-c522-45f3-b1a7-d07dea7c6c25" providerId="ADAL" clId="{34709E65-5DDE-4FDE-9154-EB06CC83569E}" dt="2025-09-19T12:46:00.324" v="3214" actId="164"/>
          <ac:picMkLst>
            <pc:docMk/>
            <pc:sldMk cId="1380354990" sldId="298"/>
            <ac:picMk id="3078" creationId="{63C120F6-AABA-521C-BC80-4C5210C1F212}"/>
          </ac:picMkLst>
        </pc:picChg>
        <pc:picChg chg="mod">
          <ac:chgData name="Ghosh, Pritam (UT-ITC)" userId="cd6f80bc-c522-45f3-b1a7-d07dea7c6c25" providerId="ADAL" clId="{34709E65-5DDE-4FDE-9154-EB06CC83569E}" dt="2025-09-19T12:46:15.157" v="3217" actId="164"/>
          <ac:picMkLst>
            <pc:docMk/>
            <pc:sldMk cId="1380354990" sldId="298"/>
            <ac:picMk id="3083" creationId="{24A88511-0531-4D12-FA86-CA9E8A0AC05F}"/>
          </ac:picMkLst>
        </pc:picChg>
        <pc:picChg chg="mod">
          <ac:chgData name="Ghosh, Pritam (UT-ITC)" userId="cd6f80bc-c522-45f3-b1a7-d07dea7c6c25" providerId="ADAL" clId="{34709E65-5DDE-4FDE-9154-EB06CC83569E}" dt="2025-09-19T12:46:15.157" v="3217" actId="164"/>
          <ac:picMkLst>
            <pc:docMk/>
            <pc:sldMk cId="1380354990" sldId="298"/>
            <ac:picMk id="3085" creationId="{CA44EC32-B394-C70A-AA12-535BF0B5F9C9}"/>
          </ac:picMkLst>
        </pc:picChg>
      </pc:sldChg>
      <pc:sldChg chg="addSp delSp modSp mod">
        <pc:chgData name="Ghosh, Pritam (UT-ITC)" userId="cd6f80bc-c522-45f3-b1a7-d07dea7c6c25" providerId="ADAL" clId="{34709E65-5DDE-4FDE-9154-EB06CC83569E}" dt="2025-09-19T12:48:36.756" v="3237" actId="164"/>
        <pc:sldMkLst>
          <pc:docMk/>
          <pc:sldMk cId="2497497450" sldId="299"/>
        </pc:sldMkLst>
        <pc:spChg chg="mod">
          <ac:chgData name="Ghosh, Pritam (UT-ITC)" userId="cd6f80bc-c522-45f3-b1a7-d07dea7c6c25" providerId="ADAL" clId="{34709E65-5DDE-4FDE-9154-EB06CC83569E}" dt="2025-09-19T12:48:17.264" v="3234" actId="164"/>
          <ac:spMkLst>
            <pc:docMk/>
            <pc:sldMk cId="2497497450" sldId="299"/>
            <ac:spMk id="19" creationId="{006D8A81-CF77-9F23-BC63-5145C749D69B}"/>
          </ac:spMkLst>
        </pc:spChg>
        <pc:spChg chg="mod">
          <ac:chgData name="Ghosh, Pritam (UT-ITC)" userId="cd6f80bc-c522-45f3-b1a7-d07dea7c6c25" providerId="ADAL" clId="{34709E65-5DDE-4FDE-9154-EB06CC83569E}" dt="2025-09-19T12:48:17.264" v="3234" actId="164"/>
          <ac:spMkLst>
            <pc:docMk/>
            <pc:sldMk cId="2497497450" sldId="299"/>
            <ac:spMk id="23" creationId="{1D7B4E69-4B0D-0D8C-1876-4675CBF7F61B}"/>
          </ac:spMkLst>
        </pc:spChg>
        <pc:spChg chg="mod topLvl">
          <ac:chgData name="Ghosh, Pritam (UT-ITC)" userId="cd6f80bc-c522-45f3-b1a7-d07dea7c6c25" providerId="ADAL" clId="{34709E65-5DDE-4FDE-9154-EB06CC83569E}" dt="2025-09-19T12:48:17.264" v="3234" actId="164"/>
          <ac:spMkLst>
            <pc:docMk/>
            <pc:sldMk cId="2497497450" sldId="299"/>
            <ac:spMk id="25" creationId="{23A1049F-D71C-F9D8-FFF0-FDD716BA5EA5}"/>
          </ac:spMkLst>
        </pc:spChg>
        <pc:spChg chg="mod">
          <ac:chgData name="Ghosh, Pritam (UT-ITC)" userId="cd6f80bc-c522-45f3-b1a7-d07dea7c6c25" providerId="ADAL" clId="{34709E65-5DDE-4FDE-9154-EB06CC83569E}" dt="2025-09-19T12:48:25.027" v="3235" actId="164"/>
          <ac:spMkLst>
            <pc:docMk/>
            <pc:sldMk cId="2497497450" sldId="299"/>
            <ac:spMk id="28" creationId="{46D02003-4098-91D4-1478-8C88ED3B90AD}"/>
          </ac:spMkLst>
        </pc:spChg>
        <pc:spChg chg="mod topLvl">
          <ac:chgData name="Ghosh, Pritam (UT-ITC)" userId="cd6f80bc-c522-45f3-b1a7-d07dea7c6c25" providerId="ADAL" clId="{34709E65-5DDE-4FDE-9154-EB06CC83569E}" dt="2025-09-19T12:48:25.027" v="3235" actId="164"/>
          <ac:spMkLst>
            <pc:docMk/>
            <pc:sldMk cId="2497497450" sldId="299"/>
            <ac:spMk id="32" creationId="{E1CAE09C-DE22-D386-8293-683D5094217C}"/>
          </ac:spMkLst>
        </pc:spChg>
        <pc:spChg chg="mod">
          <ac:chgData name="Ghosh, Pritam (UT-ITC)" userId="cd6f80bc-c522-45f3-b1a7-d07dea7c6c25" providerId="ADAL" clId="{34709E65-5DDE-4FDE-9154-EB06CC83569E}" dt="2025-09-19T12:48:25.027" v="3235" actId="164"/>
          <ac:spMkLst>
            <pc:docMk/>
            <pc:sldMk cId="2497497450" sldId="299"/>
            <ac:spMk id="33" creationId="{A5195A6C-030E-F465-69E8-99F35C3D7A30}"/>
          </ac:spMkLst>
        </pc:spChg>
        <pc:spChg chg="mod topLvl">
          <ac:chgData name="Ghosh, Pritam (UT-ITC)" userId="cd6f80bc-c522-45f3-b1a7-d07dea7c6c25" providerId="ADAL" clId="{34709E65-5DDE-4FDE-9154-EB06CC83569E}" dt="2025-09-19T12:48:31.323" v="3236" actId="164"/>
          <ac:spMkLst>
            <pc:docMk/>
            <pc:sldMk cId="2497497450" sldId="299"/>
            <ac:spMk id="36" creationId="{9E812A31-D354-F604-B52A-7BC71B0F711E}"/>
          </ac:spMkLst>
        </pc:spChg>
        <pc:spChg chg="mod">
          <ac:chgData name="Ghosh, Pritam (UT-ITC)" userId="cd6f80bc-c522-45f3-b1a7-d07dea7c6c25" providerId="ADAL" clId="{34709E65-5DDE-4FDE-9154-EB06CC83569E}" dt="2025-09-19T12:48:31.323" v="3236" actId="164"/>
          <ac:spMkLst>
            <pc:docMk/>
            <pc:sldMk cId="2497497450" sldId="299"/>
            <ac:spMk id="40" creationId="{0DEEE578-66CA-D4C8-34C0-A1A99B19D97E}"/>
          </ac:spMkLst>
        </pc:spChg>
        <pc:spChg chg="mod topLvl">
          <ac:chgData name="Ghosh, Pritam (UT-ITC)" userId="cd6f80bc-c522-45f3-b1a7-d07dea7c6c25" providerId="ADAL" clId="{34709E65-5DDE-4FDE-9154-EB06CC83569E}" dt="2025-09-19T12:48:31.323" v="3236" actId="164"/>
          <ac:spMkLst>
            <pc:docMk/>
            <pc:sldMk cId="2497497450" sldId="299"/>
            <ac:spMk id="41" creationId="{A77C5D27-6EFB-6AB5-6847-FE9C432EEBCF}"/>
          </ac:spMkLst>
        </pc:spChg>
        <pc:spChg chg="mod">
          <ac:chgData name="Ghosh, Pritam (UT-ITC)" userId="cd6f80bc-c522-45f3-b1a7-d07dea7c6c25" providerId="ADAL" clId="{34709E65-5DDE-4FDE-9154-EB06CC83569E}" dt="2025-09-19T12:47:50.432" v="3230" actId="164"/>
          <ac:spMkLst>
            <pc:docMk/>
            <pc:sldMk cId="2497497450" sldId="299"/>
            <ac:spMk id="81" creationId="{56924B9D-74B6-920E-3E34-8DC827A2886B}"/>
          </ac:spMkLst>
        </pc:spChg>
        <pc:spChg chg="mod">
          <ac:chgData name="Ghosh, Pritam (UT-ITC)" userId="cd6f80bc-c522-45f3-b1a7-d07dea7c6c25" providerId="ADAL" clId="{34709E65-5DDE-4FDE-9154-EB06CC83569E}" dt="2025-09-19T12:47:50.432" v="3230" actId="164"/>
          <ac:spMkLst>
            <pc:docMk/>
            <pc:sldMk cId="2497497450" sldId="299"/>
            <ac:spMk id="82" creationId="{E6111FFD-8590-ACE8-48B2-BED527ADEB55}"/>
          </ac:spMkLst>
        </pc:spChg>
        <pc:spChg chg="mod">
          <ac:chgData name="Ghosh, Pritam (UT-ITC)" userId="cd6f80bc-c522-45f3-b1a7-d07dea7c6c25" providerId="ADAL" clId="{34709E65-5DDE-4FDE-9154-EB06CC83569E}" dt="2025-09-19T12:46:50.655" v="3222" actId="164"/>
          <ac:spMkLst>
            <pc:docMk/>
            <pc:sldMk cId="2497497450" sldId="299"/>
            <ac:spMk id="86" creationId="{5DEC900D-8289-AB16-076D-250EA299B2CE}"/>
          </ac:spMkLst>
        </pc:spChg>
        <pc:spChg chg="mod topLvl">
          <ac:chgData name="Ghosh, Pritam (UT-ITC)" userId="cd6f80bc-c522-45f3-b1a7-d07dea7c6c25" providerId="ADAL" clId="{34709E65-5DDE-4FDE-9154-EB06CC83569E}" dt="2025-09-19T12:46:50.655" v="3222" actId="164"/>
          <ac:spMkLst>
            <pc:docMk/>
            <pc:sldMk cId="2497497450" sldId="299"/>
            <ac:spMk id="87" creationId="{492A753C-7A03-B8FA-2115-96ED24E3642E}"/>
          </ac:spMkLst>
        </pc:spChg>
        <pc:spChg chg="mod">
          <ac:chgData name="Ghosh, Pritam (UT-ITC)" userId="cd6f80bc-c522-45f3-b1a7-d07dea7c6c25" providerId="ADAL" clId="{34709E65-5DDE-4FDE-9154-EB06CC83569E}" dt="2025-09-19T12:46:50.655" v="3222" actId="164"/>
          <ac:spMkLst>
            <pc:docMk/>
            <pc:sldMk cId="2497497450" sldId="299"/>
            <ac:spMk id="88" creationId="{2FD00035-A42D-2966-01EA-27F398036C6E}"/>
          </ac:spMkLst>
        </pc:spChg>
        <pc:spChg chg="mod">
          <ac:chgData name="Ghosh, Pritam (UT-ITC)" userId="cd6f80bc-c522-45f3-b1a7-d07dea7c6c25" providerId="ADAL" clId="{34709E65-5DDE-4FDE-9154-EB06CC83569E}" dt="2025-09-19T12:47:50.432" v="3230" actId="164"/>
          <ac:spMkLst>
            <pc:docMk/>
            <pc:sldMk cId="2497497450" sldId="299"/>
            <ac:spMk id="89" creationId="{6CD2DE5C-60B8-58D9-15E2-E20DF7904C64}"/>
          </ac:spMkLst>
        </pc:spChg>
        <pc:spChg chg="mod">
          <ac:chgData name="Ghosh, Pritam (UT-ITC)" userId="cd6f80bc-c522-45f3-b1a7-d07dea7c6c25" providerId="ADAL" clId="{34709E65-5DDE-4FDE-9154-EB06CC83569E}" dt="2025-09-19T12:47:08.795" v="3223" actId="164"/>
          <ac:spMkLst>
            <pc:docMk/>
            <pc:sldMk cId="2497497450" sldId="299"/>
            <ac:spMk id="94" creationId="{856E9763-4579-3A44-E48B-1D04C4705F81}"/>
          </ac:spMkLst>
        </pc:spChg>
        <pc:spChg chg="mod topLvl">
          <ac:chgData name="Ghosh, Pritam (UT-ITC)" userId="cd6f80bc-c522-45f3-b1a7-d07dea7c6c25" providerId="ADAL" clId="{34709E65-5DDE-4FDE-9154-EB06CC83569E}" dt="2025-09-19T12:47:08.795" v="3223" actId="164"/>
          <ac:spMkLst>
            <pc:docMk/>
            <pc:sldMk cId="2497497450" sldId="299"/>
            <ac:spMk id="98" creationId="{B9F43BC3-C5AF-013B-0FA2-D284BE703124}"/>
          </ac:spMkLst>
        </pc:spChg>
        <pc:spChg chg="mod topLvl">
          <ac:chgData name="Ghosh, Pritam (UT-ITC)" userId="cd6f80bc-c522-45f3-b1a7-d07dea7c6c25" providerId="ADAL" clId="{34709E65-5DDE-4FDE-9154-EB06CC83569E}" dt="2025-09-19T12:47:08.795" v="3223" actId="164"/>
          <ac:spMkLst>
            <pc:docMk/>
            <pc:sldMk cId="2497497450" sldId="299"/>
            <ac:spMk id="99" creationId="{A75252AA-B3FF-AC49-635D-2F854367C7F5}"/>
          </ac:spMkLst>
        </pc:spChg>
        <pc:spChg chg="mod">
          <ac:chgData name="Ghosh, Pritam (UT-ITC)" userId="cd6f80bc-c522-45f3-b1a7-d07dea7c6c25" providerId="ADAL" clId="{34709E65-5DDE-4FDE-9154-EB06CC83569E}" dt="2025-09-19T12:47:56.610" v="3231" actId="164"/>
          <ac:spMkLst>
            <pc:docMk/>
            <pc:sldMk cId="2497497450" sldId="299"/>
            <ac:spMk id="102" creationId="{2821BD6E-8165-9431-CBCF-6F74B675327B}"/>
          </ac:spMkLst>
        </pc:spChg>
        <pc:spChg chg="mod topLvl">
          <ac:chgData name="Ghosh, Pritam (UT-ITC)" userId="cd6f80bc-c522-45f3-b1a7-d07dea7c6c25" providerId="ADAL" clId="{34709E65-5DDE-4FDE-9154-EB06CC83569E}" dt="2025-09-19T12:47:56.610" v="3231" actId="164"/>
          <ac:spMkLst>
            <pc:docMk/>
            <pc:sldMk cId="2497497450" sldId="299"/>
            <ac:spMk id="143" creationId="{6507BD0B-B9DB-4400-36E7-C5F876293D7E}"/>
          </ac:spMkLst>
        </pc:spChg>
        <pc:spChg chg="mod topLvl">
          <ac:chgData name="Ghosh, Pritam (UT-ITC)" userId="cd6f80bc-c522-45f3-b1a7-d07dea7c6c25" providerId="ADAL" clId="{34709E65-5DDE-4FDE-9154-EB06CC83569E}" dt="2025-09-19T12:47:56.610" v="3231" actId="164"/>
          <ac:spMkLst>
            <pc:docMk/>
            <pc:sldMk cId="2497497450" sldId="299"/>
            <ac:spMk id="144" creationId="{DB94F131-1B67-E92E-75BC-7A71A00A557E}"/>
          </ac:spMkLst>
        </pc:spChg>
        <pc:spChg chg="mod">
          <ac:chgData name="Ghosh, Pritam (UT-ITC)" userId="cd6f80bc-c522-45f3-b1a7-d07dea7c6c25" providerId="ADAL" clId="{34709E65-5DDE-4FDE-9154-EB06CC83569E}" dt="2025-09-19T12:48:02.444" v="3232" actId="164"/>
          <ac:spMkLst>
            <pc:docMk/>
            <pc:sldMk cId="2497497450" sldId="299"/>
            <ac:spMk id="147" creationId="{45C84A5C-13DF-A5F7-9530-91C83C51A832}"/>
          </ac:spMkLst>
        </pc:spChg>
        <pc:spChg chg="mod">
          <ac:chgData name="Ghosh, Pritam (UT-ITC)" userId="cd6f80bc-c522-45f3-b1a7-d07dea7c6c25" providerId="ADAL" clId="{34709E65-5DDE-4FDE-9154-EB06CC83569E}" dt="2025-09-19T12:48:02.444" v="3232" actId="164"/>
          <ac:spMkLst>
            <pc:docMk/>
            <pc:sldMk cId="2497497450" sldId="299"/>
            <ac:spMk id="151" creationId="{429CF533-25D4-6652-CC39-47EF2BC54C30}"/>
          </ac:spMkLst>
        </pc:spChg>
        <pc:spChg chg="mod topLvl">
          <ac:chgData name="Ghosh, Pritam (UT-ITC)" userId="cd6f80bc-c522-45f3-b1a7-d07dea7c6c25" providerId="ADAL" clId="{34709E65-5DDE-4FDE-9154-EB06CC83569E}" dt="2025-09-19T12:48:02.444" v="3232" actId="164"/>
          <ac:spMkLst>
            <pc:docMk/>
            <pc:sldMk cId="2497497450" sldId="299"/>
            <ac:spMk id="152" creationId="{6BC81B2E-D67C-9073-225D-BEAB4317D1C1}"/>
          </ac:spMkLst>
        </pc:spChg>
        <pc:spChg chg="mod">
          <ac:chgData name="Ghosh, Pritam (UT-ITC)" userId="cd6f80bc-c522-45f3-b1a7-d07dea7c6c25" providerId="ADAL" clId="{34709E65-5DDE-4FDE-9154-EB06CC83569E}" dt="2025-09-19T12:47:13.672" v="3224" actId="164"/>
          <ac:spMkLst>
            <pc:docMk/>
            <pc:sldMk cId="2497497450" sldId="299"/>
            <ac:spMk id="155" creationId="{E23ECACB-D281-C854-D8E8-3D5BF2213F32}"/>
          </ac:spMkLst>
        </pc:spChg>
        <pc:spChg chg="mod">
          <ac:chgData name="Ghosh, Pritam (UT-ITC)" userId="cd6f80bc-c522-45f3-b1a7-d07dea7c6c25" providerId="ADAL" clId="{34709E65-5DDE-4FDE-9154-EB06CC83569E}" dt="2025-09-19T12:47:13.672" v="3224" actId="164"/>
          <ac:spMkLst>
            <pc:docMk/>
            <pc:sldMk cId="2497497450" sldId="299"/>
            <ac:spMk id="159" creationId="{925DCABD-7F65-5AA4-B3D0-332504EFFCE8}"/>
          </ac:spMkLst>
        </pc:spChg>
        <pc:spChg chg="mod">
          <ac:chgData name="Ghosh, Pritam (UT-ITC)" userId="cd6f80bc-c522-45f3-b1a7-d07dea7c6c25" providerId="ADAL" clId="{34709E65-5DDE-4FDE-9154-EB06CC83569E}" dt="2025-09-19T12:47:13.672" v="3224" actId="164"/>
          <ac:spMkLst>
            <pc:docMk/>
            <pc:sldMk cId="2497497450" sldId="299"/>
            <ac:spMk id="160" creationId="{916C940B-8CD8-8B7A-1508-1AD2E0EA0E32}"/>
          </ac:spMkLst>
        </pc:spChg>
        <pc:spChg chg="mod topLvl">
          <ac:chgData name="Ghosh, Pritam (UT-ITC)" userId="cd6f80bc-c522-45f3-b1a7-d07dea7c6c25" providerId="ADAL" clId="{34709E65-5DDE-4FDE-9154-EB06CC83569E}" dt="2025-09-19T12:47:19.692" v="3225" actId="164"/>
          <ac:spMkLst>
            <pc:docMk/>
            <pc:sldMk cId="2497497450" sldId="299"/>
            <ac:spMk id="164" creationId="{ABD169AC-A787-67D5-7F89-65CC9F4DF290}"/>
          </ac:spMkLst>
        </pc:spChg>
        <pc:spChg chg="mod topLvl">
          <ac:chgData name="Ghosh, Pritam (UT-ITC)" userId="cd6f80bc-c522-45f3-b1a7-d07dea7c6c25" providerId="ADAL" clId="{34709E65-5DDE-4FDE-9154-EB06CC83569E}" dt="2025-09-19T12:47:19.692" v="3225" actId="164"/>
          <ac:spMkLst>
            <pc:docMk/>
            <pc:sldMk cId="2497497450" sldId="299"/>
            <ac:spMk id="165" creationId="{184C5E36-62B6-5D9D-2FA3-E361735F40F1}"/>
          </ac:spMkLst>
        </pc:spChg>
        <pc:spChg chg="mod">
          <ac:chgData name="Ghosh, Pritam (UT-ITC)" userId="cd6f80bc-c522-45f3-b1a7-d07dea7c6c25" providerId="ADAL" clId="{34709E65-5DDE-4FDE-9154-EB06CC83569E}" dt="2025-09-19T12:47:19.692" v="3225" actId="164"/>
          <ac:spMkLst>
            <pc:docMk/>
            <pc:sldMk cId="2497497450" sldId="299"/>
            <ac:spMk id="166" creationId="{A7A50818-F846-6E4B-4FC3-0E4E81E57E10}"/>
          </ac:spMkLst>
        </pc:spChg>
        <pc:spChg chg="mod">
          <ac:chgData name="Ghosh, Pritam (UT-ITC)" userId="cd6f80bc-c522-45f3-b1a7-d07dea7c6c25" providerId="ADAL" clId="{34709E65-5DDE-4FDE-9154-EB06CC83569E}" dt="2025-09-19T12:47:24.049" v="3226" actId="164"/>
          <ac:spMkLst>
            <pc:docMk/>
            <pc:sldMk cId="2497497450" sldId="299"/>
            <ac:spMk id="170" creationId="{E6916133-FE43-E679-942F-0247FAEF13D4}"/>
          </ac:spMkLst>
        </pc:spChg>
        <pc:spChg chg="mod topLvl">
          <ac:chgData name="Ghosh, Pritam (UT-ITC)" userId="cd6f80bc-c522-45f3-b1a7-d07dea7c6c25" providerId="ADAL" clId="{34709E65-5DDE-4FDE-9154-EB06CC83569E}" dt="2025-09-19T12:47:24.049" v="3226" actId="164"/>
          <ac:spMkLst>
            <pc:docMk/>
            <pc:sldMk cId="2497497450" sldId="299"/>
            <ac:spMk id="173" creationId="{0976E67D-A131-1811-51C7-953594447898}"/>
          </ac:spMkLst>
        </pc:spChg>
        <pc:spChg chg="mod topLvl">
          <ac:chgData name="Ghosh, Pritam (UT-ITC)" userId="cd6f80bc-c522-45f3-b1a7-d07dea7c6c25" providerId="ADAL" clId="{34709E65-5DDE-4FDE-9154-EB06CC83569E}" dt="2025-09-19T12:47:24.049" v="3226" actId="164"/>
          <ac:spMkLst>
            <pc:docMk/>
            <pc:sldMk cId="2497497450" sldId="299"/>
            <ac:spMk id="174" creationId="{484F730E-847A-F401-6052-C867E7F9ADC4}"/>
          </ac:spMkLst>
        </pc:spChg>
        <pc:spChg chg="mod">
          <ac:chgData name="Ghosh, Pritam (UT-ITC)" userId="cd6f80bc-c522-45f3-b1a7-d07dea7c6c25" providerId="ADAL" clId="{34709E65-5DDE-4FDE-9154-EB06CC83569E}" dt="2025-09-19T12:47:27.915" v="3227" actId="164"/>
          <ac:spMkLst>
            <pc:docMk/>
            <pc:sldMk cId="2497497450" sldId="299"/>
            <ac:spMk id="178" creationId="{E007C624-201A-75DC-9851-A1A9A4F33BC8}"/>
          </ac:spMkLst>
        </pc:spChg>
        <pc:spChg chg="mod topLvl">
          <ac:chgData name="Ghosh, Pritam (UT-ITC)" userId="cd6f80bc-c522-45f3-b1a7-d07dea7c6c25" providerId="ADAL" clId="{34709E65-5DDE-4FDE-9154-EB06CC83569E}" dt="2025-09-19T12:47:27.915" v="3227" actId="164"/>
          <ac:spMkLst>
            <pc:docMk/>
            <pc:sldMk cId="2497497450" sldId="299"/>
            <ac:spMk id="182" creationId="{7E14239D-7153-6E18-05C2-A34A0011A94F}"/>
          </ac:spMkLst>
        </pc:spChg>
        <pc:spChg chg="mod">
          <ac:chgData name="Ghosh, Pritam (UT-ITC)" userId="cd6f80bc-c522-45f3-b1a7-d07dea7c6c25" providerId="ADAL" clId="{34709E65-5DDE-4FDE-9154-EB06CC83569E}" dt="2025-09-19T12:47:27.915" v="3227" actId="164"/>
          <ac:spMkLst>
            <pc:docMk/>
            <pc:sldMk cId="2497497450" sldId="299"/>
            <ac:spMk id="183" creationId="{8176E6EC-59EE-72D5-78F0-5FCAF344A095}"/>
          </ac:spMkLst>
        </pc:spChg>
        <pc:spChg chg="mod">
          <ac:chgData name="Ghosh, Pritam (UT-ITC)" userId="cd6f80bc-c522-45f3-b1a7-d07dea7c6c25" providerId="ADAL" clId="{34709E65-5DDE-4FDE-9154-EB06CC83569E}" dt="2025-09-19T12:48:10.865" v="3233" actId="164"/>
          <ac:spMkLst>
            <pc:docMk/>
            <pc:sldMk cId="2497497450" sldId="299"/>
            <ac:spMk id="186" creationId="{F1D5C125-DAC1-8A57-8405-3EDF6698E662}"/>
          </ac:spMkLst>
        </pc:spChg>
        <pc:spChg chg="mod">
          <ac:chgData name="Ghosh, Pritam (UT-ITC)" userId="cd6f80bc-c522-45f3-b1a7-d07dea7c6c25" providerId="ADAL" clId="{34709E65-5DDE-4FDE-9154-EB06CC83569E}" dt="2025-09-19T12:48:10.865" v="3233" actId="164"/>
          <ac:spMkLst>
            <pc:docMk/>
            <pc:sldMk cId="2497497450" sldId="299"/>
            <ac:spMk id="190" creationId="{5E40E91C-A83D-08A2-7C77-344A51CAA320}"/>
          </ac:spMkLst>
        </pc:spChg>
        <pc:spChg chg="mod topLvl">
          <ac:chgData name="Ghosh, Pritam (UT-ITC)" userId="cd6f80bc-c522-45f3-b1a7-d07dea7c6c25" providerId="ADAL" clId="{34709E65-5DDE-4FDE-9154-EB06CC83569E}" dt="2025-09-19T12:48:10.865" v="3233" actId="164"/>
          <ac:spMkLst>
            <pc:docMk/>
            <pc:sldMk cId="2497497450" sldId="299"/>
            <ac:spMk id="191" creationId="{E278C652-7E1C-20A0-FE41-509FE2299146}"/>
          </ac:spMkLst>
        </pc:spChg>
        <pc:spChg chg="mod">
          <ac:chgData name="Ghosh, Pritam (UT-ITC)" userId="cd6f80bc-c522-45f3-b1a7-d07dea7c6c25" providerId="ADAL" clId="{34709E65-5DDE-4FDE-9154-EB06CC83569E}" dt="2025-09-19T12:47:43.973" v="3229" actId="164"/>
          <ac:spMkLst>
            <pc:docMk/>
            <pc:sldMk cId="2497497450" sldId="299"/>
            <ac:spMk id="4096" creationId="{96CDDA39-EC82-2EF2-2C9C-2B8A417478D0}"/>
          </ac:spMkLst>
        </pc:spChg>
        <pc:spChg chg="mod">
          <ac:chgData name="Ghosh, Pritam (UT-ITC)" userId="cd6f80bc-c522-45f3-b1a7-d07dea7c6c25" providerId="ADAL" clId="{34709E65-5DDE-4FDE-9154-EB06CC83569E}" dt="2025-09-19T12:47:43.973" v="3229" actId="164"/>
          <ac:spMkLst>
            <pc:docMk/>
            <pc:sldMk cId="2497497450" sldId="299"/>
            <ac:spMk id="4105" creationId="{26414639-0F53-F721-30EE-E1FA918625E8}"/>
          </ac:spMkLst>
        </pc:spChg>
        <pc:spChg chg="mod">
          <ac:chgData name="Ghosh, Pritam (UT-ITC)" userId="cd6f80bc-c522-45f3-b1a7-d07dea7c6c25" providerId="ADAL" clId="{34709E65-5DDE-4FDE-9154-EB06CC83569E}" dt="2025-09-19T12:47:43.973" v="3229" actId="164"/>
          <ac:spMkLst>
            <pc:docMk/>
            <pc:sldMk cId="2497497450" sldId="299"/>
            <ac:spMk id="4107" creationId="{B12D93E5-601D-321D-7B3D-0B099AF8420E}"/>
          </ac:spMkLst>
        </pc:spChg>
        <pc:spChg chg="mod topLvl">
          <ac:chgData name="Ghosh, Pritam (UT-ITC)" userId="cd6f80bc-c522-45f3-b1a7-d07dea7c6c25" providerId="ADAL" clId="{34709E65-5DDE-4FDE-9154-EB06CC83569E}" dt="2025-09-19T12:47:32.254" v="3228" actId="164"/>
          <ac:spMkLst>
            <pc:docMk/>
            <pc:sldMk cId="2497497450" sldId="299"/>
            <ac:spMk id="4113" creationId="{5601E06F-374D-B1CE-29E9-C56D96AC7056}"/>
          </ac:spMkLst>
        </pc:spChg>
        <pc:spChg chg="mod">
          <ac:chgData name="Ghosh, Pritam (UT-ITC)" userId="cd6f80bc-c522-45f3-b1a7-d07dea7c6c25" providerId="ADAL" clId="{34709E65-5DDE-4FDE-9154-EB06CC83569E}" dt="2025-09-19T12:47:32.254" v="3228" actId="164"/>
          <ac:spMkLst>
            <pc:docMk/>
            <pc:sldMk cId="2497497450" sldId="299"/>
            <ac:spMk id="4117" creationId="{E6FCD861-5402-B76E-A18E-C647683E5596}"/>
          </ac:spMkLst>
        </pc:spChg>
        <pc:spChg chg="mod">
          <ac:chgData name="Ghosh, Pritam (UT-ITC)" userId="cd6f80bc-c522-45f3-b1a7-d07dea7c6c25" providerId="ADAL" clId="{34709E65-5DDE-4FDE-9154-EB06CC83569E}" dt="2025-09-19T12:47:32.254" v="3228" actId="164"/>
          <ac:spMkLst>
            <pc:docMk/>
            <pc:sldMk cId="2497497450" sldId="299"/>
            <ac:spMk id="4118" creationId="{C6A11B25-19BF-E571-84C3-1DBFE3B83CCF}"/>
          </ac:spMkLst>
        </pc:spChg>
        <pc:spChg chg="mod">
          <ac:chgData name="Ghosh, Pritam (UT-ITC)" userId="cd6f80bc-c522-45f3-b1a7-d07dea7c6c25" providerId="ADAL" clId="{34709E65-5DDE-4FDE-9154-EB06CC83569E}" dt="2025-09-19T12:48:36.756" v="3237" actId="164"/>
          <ac:spMkLst>
            <pc:docMk/>
            <pc:sldMk cId="2497497450" sldId="299"/>
            <ac:spMk id="4122" creationId="{02AB1FCE-C778-06A8-650B-3CD87525BD12}"/>
          </ac:spMkLst>
        </pc:spChg>
        <pc:spChg chg="mod topLvl">
          <ac:chgData name="Ghosh, Pritam (UT-ITC)" userId="cd6f80bc-c522-45f3-b1a7-d07dea7c6c25" providerId="ADAL" clId="{34709E65-5DDE-4FDE-9154-EB06CC83569E}" dt="2025-09-19T12:48:36.756" v="3237" actId="164"/>
          <ac:spMkLst>
            <pc:docMk/>
            <pc:sldMk cId="2497497450" sldId="299"/>
            <ac:spMk id="4126" creationId="{C6BFF59D-FB52-7BBC-E980-60173A0D063B}"/>
          </ac:spMkLst>
        </pc:spChg>
        <pc:spChg chg="mod">
          <ac:chgData name="Ghosh, Pritam (UT-ITC)" userId="cd6f80bc-c522-45f3-b1a7-d07dea7c6c25" providerId="ADAL" clId="{34709E65-5DDE-4FDE-9154-EB06CC83569E}" dt="2025-09-19T12:48:36.756" v="3237" actId="164"/>
          <ac:spMkLst>
            <pc:docMk/>
            <pc:sldMk cId="2497497450" sldId="299"/>
            <ac:spMk id="4127" creationId="{C699F19B-2D05-D9B5-DB78-1D88CD07EC57}"/>
          </ac:spMkLst>
        </pc:spChg>
        <pc:grpChg chg="add mod">
          <ac:chgData name="Ghosh, Pritam (UT-ITC)" userId="cd6f80bc-c522-45f3-b1a7-d07dea7c6c25" providerId="ADAL" clId="{34709E65-5DDE-4FDE-9154-EB06CC83569E}" dt="2025-09-19T12:46:50.655" v="3222" actId="164"/>
          <ac:grpSpMkLst>
            <pc:docMk/>
            <pc:sldMk cId="2497497450" sldId="299"/>
            <ac:grpSpMk id="13" creationId="{50D4EE9C-2752-7A62-2DAC-652AE247C567}"/>
          </ac:grpSpMkLst>
        </pc:grpChg>
        <pc:grpChg chg="add mod">
          <ac:chgData name="Ghosh, Pritam (UT-ITC)" userId="cd6f80bc-c522-45f3-b1a7-d07dea7c6c25" providerId="ADAL" clId="{34709E65-5DDE-4FDE-9154-EB06CC83569E}" dt="2025-09-19T12:47:08.795" v="3223" actId="164"/>
          <ac:grpSpMkLst>
            <pc:docMk/>
            <pc:sldMk cId="2497497450" sldId="299"/>
            <ac:grpSpMk id="14" creationId="{C0881A10-BFAF-FD1E-4F8C-3BE3EB70CC57}"/>
          </ac:grpSpMkLst>
        </pc:grpChg>
        <pc:grpChg chg="add mod">
          <ac:chgData name="Ghosh, Pritam (UT-ITC)" userId="cd6f80bc-c522-45f3-b1a7-d07dea7c6c25" providerId="ADAL" clId="{34709E65-5DDE-4FDE-9154-EB06CC83569E}" dt="2025-09-19T12:47:13.672" v="3224" actId="164"/>
          <ac:grpSpMkLst>
            <pc:docMk/>
            <pc:sldMk cId="2497497450" sldId="299"/>
            <ac:grpSpMk id="15" creationId="{73393F45-62C6-F362-B2C1-AE70960563E8}"/>
          </ac:grpSpMkLst>
        </pc:grpChg>
        <pc:grpChg chg="add mod">
          <ac:chgData name="Ghosh, Pritam (UT-ITC)" userId="cd6f80bc-c522-45f3-b1a7-d07dea7c6c25" providerId="ADAL" clId="{34709E65-5DDE-4FDE-9154-EB06CC83569E}" dt="2025-09-19T12:47:19.692" v="3225" actId="164"/>
          <ac:grpSpMkLst>
            <pc:docMk/>
            <pc:sldMk cId="2497497450" sldId="299"/>
            <ac:grpSpMk id="17" creationId="{3CC91894-BF1B-B058-D732-141BE82CB83C}"/>
          </ac:grpSpMkLst>
        </pc:grpChg>
        <pc:grpChg chg="add mod">
          <ac:chgData name="Ghosh, Pritam (UT-ITC)" userId="cd6f80bc-c522-45f3-b1a7-d07dea7c6c25" providerId="ADAL" clId="{34709E65-5DDE-4FDE-9154-EB06CC83569E}" dt="2025-09-19T12:47:24.049" v="3226" actId="164"/>
          <ac:grpSpMkLst>
            <pc:docMk/>
            <pc:sldMk cId="2497497450" sldId="299"/>
            <ac:grpSpMk id="42" creationId="{1B32856B-8A20-1DA6-3FB6-F28C6C71830D}"/>
          </ac:grpSpMkLst>
        </pc:grpChg>
        <pc:grpChg chg="add mod">
          <ac:chgData name="Ghosh, Pritam (UT-ITC)" userId="cd6f80bc-c522-45f3-b1a7-d07dea7c6c25" providerId="ADAL" clId="{34709E65-5DDE-4FDE-9154-EB06CC83569E}" dt="2025-09-19T12:47:27.915" v="3227" actId="164"/>
          <ac:grpSpMkLst>
            <pc:docMk/>
            <pc:sldMk cId="2497497450" sldId="299"/>
            <ac:grpSpMk id="43" creationId="{E65EBFB2-3ACD-EDA7-FBDA-95C526F9043E}"/>
          </ac:grpSpMkLst>
        </pc:grpChg>
        <pc:grpChg chg="add mod">
          <ac:chgData name="Ghosh, Pritam (UT-ITC)" userId="cd6f80bc-c522-45f3-b1a7-d07dea7c6c25" providerId="ADAL" clId="{34709E65-5DDE-4FDE-9154-EB06CC83569E}" dt="2025-09-19T12:47:32.254" v="3228" actId="164"/>
          <ac:grpSpMkLst>
            <pc:docMk/>
            <pc:sldMk cId="2497497450" sldId="299"/>
            <ac:grpSpMk id="44" creationId="{B38D8D97-7537-B40E-2A76-45E39F0D9A75}"/>
          </ac:grpSpMkLst>
        </pc:grpChg>
        <pc:grpChg chg="add mod">
          <ac:chgData name="Ghosh, Pritam (UT-ITC)" userId="cd6f80bc-c522-45f3-b1a7-d07dea7c6c25" providerId="ADAL" clId="{34709E65-5DDE-4FDE-9154-EB06CC83569E}" dt="2025-09-19T12:47:43.973" v="3229" actId="164"/>
          <ac:grpSpMkLst>
            <pc:docMk/>
            <pc:sldMk cId="2497497450" sldId="299"/>
            <ac:grpSpMk id="45" creationId="{96303C7C-750F-A976-0B9D-8BAA25F1F810}"/>
          </ac:grpSpMkLst>
        </pc:grpChg>
        <pc:grpChg chg="add mod">
          <ac:chgData name="Ghosh, Pritam (UT-ITC)" userId="cd6f80bc-c522-45f3-b1a7-d07dea7c6c25" providerId="ADAL" clId="{34709E65-5DDE-4FDE-9154-EB06CC83569E}" dt="2025-09-19T12:47:50.432" v="3230" actId="164"/>
          <ac:grpSpMkLst>
            <pc:docMk/>
            <pc:sldMk cId="2497497450" sldId="299"/>
            <ac:grpSpMk id="46" creationId="{E1A3AF61-2F87-D331-ED0B-7A6CF5B6997C}"/>
          </ac:grpSpMkLst>
        </pc:grpChg>
        <pc:grpChg chg="add mod">
          <ac:chgData name="Ghosh, Pritam (UT-ITC)" userId="cd6f80bc-c522-45f3-b1a7-d07dea7c6c25" providerId="ADAL" clId="{34709E65-5DDE-4FDE-9154-EB06CC83569E}" dt="2025-09-19T12:47:56.610" v="3231" actId="164"/>
          <ac:grpSpMkLst>
            <pc:docMk/>
            <pc:sldMk cId="2497497450" sldId="299"/>
            <ac:grpSpMk id="47" creationId="{5E646E26-DD1C-6B2E-20C5-621D3F4C7C63}"/>
          </ac:grpSpMkLst>
        </pc:grpChg>
        <pc:grpChg chg="add mod">
          <ac:chgData name="Ghosh, Pritam (UT-ITC)" userId="cd6f80bc-c522-45f3-b1a7-d07dea7c6c25" providerId="ADAL" clId="{34709E65-5DDE-4FDE-9154-EB06CC83569E}" dt="2025-09-19T12:48:02.444" v="3232" actId="164"/>
          <ac:grpSpMkLst>
            <pc:docMk/>
            <pc:sldMk cId="2497497450" sldId="299"/>
            <ac:grpSpMk id="48" creationId="{10234397-CF13-E67B-58C4-176A0B1F1030}"/>
          </ac:grpSpMkLst>
        </pc:grpChg>
        <pc:grpChg chg="add mod">
          <ac:chgData name="Ghosh, Pritam (UT-ITC)" userId="cd6f80bc-c522-45f3-b1a7-d07dea7c6c25" providerId="ADAL" clId="{34709E65-5DDE-4FDE-9154-EB06CC83569E}" dt="2025-09-19T12:48:10.865" v="3233" actId="164"/>
          <ac:grpSpMkLst>
            <pc:docMk/>
            <pc:sldMk cId="2497497450" sldId="299"/>
            <ac:grpSpMk id="49" creationId="{9AF848C0-3E2C-0F31-239E-3AC30F826631}"/>
          </ac:grpSpMkLst>
        </pc:grpChg>
        <pc:grpChg chg="add mod">
          <ac:chgData name="Ghosh, Pritam (UT-ITC)" userId="cd6f80bc-c522-45f3-b1a7-d07dea7c6c25" providerId="ADAL" clId="{34709E65-5DDE-4FDE-9154-EB06CC83569E}" dt="2025-09-19T12:48:17.264" v="3234" actId="164"/>
          <ac:grpSpMkLst>
            <pc:docMk/>
            <pc:sldMk cId="2497497450" sldId="299"/>
            <ac:grpSpMk id="50" creationId="{A3978983-2FB3-5D85-49EB-90A49F37CCCB}"/>
          </ac:grpSpMkLst>
        </pc:grpChg>
        <pc:grpChg chg="add mod">
          <ac:chgData name="Ghosh, Pritam (UT-ITC)" userId="cd6f80bc-c522-45f3-b1a7-d07dea7c6c25" providerId="ADAL" clId="{34709E65-5DDE-4FDE-9154-EB06CC83569E}" dt="2025-09-19T12:48:25.027" v="3235" actId="164"/>
          <ac:grpSpMkLst>
            <pc:docMk/>
            <pc:sldMk cId="2497497450" sldId="299"/>
            <ac:grpSpMk id="51" creationId="{19C0EB4F-01D4-44FB-2C80-4D67B52A7499}"/>
          </ac:grpSpMkLst>
        </pc:grpChg>
        <pc:grpChg chg="add mod">
          <ac:chgData name="Ghosh, Pritam (UT-ITC)" userId="cd6f80bc-c522-45f3-b1a7-d07dea7c6c25" providerId="ADAL" clId="{34709E65-5DDE-4FDE-9154-EB06CC83569E}" dt="2025-09-19T12:48:31.323" v="3236" actId="164"/>
          <ac:grpSpMkLst>
            <pc:docMk/>
            <pc:sldMk cId="2497497450" sldId="299"/>
            <ac:grpSpMk id="52" creationId="{E131A789-0BA5-4886-93BC-CFCF21235C82}"/>
          </ac:grpSpMkLst>
        </pc:grpChg>
        <pc:grpChg chg="add mod">
          <ac:chgData name="Ghosh, Pritam (UT-ITC)" userId="cd6f80bc-c522-45f3-b1a7-d07dea7c6c25" providerId="ADAL" clId="{34709E65-5DDE-4FDE-9154-EB06CC83569E}" dt="2025-09-19T12:48:36.756" v="3237" actId="164"/>
          <ac:grpSpMkLst>
            <pc:docMk/>
            <pc:sldMk cId="2497497450" sldId="299"/>
            <ac:grpSpMk id="53" creationId="{ECEAC087-3DFC-5BAF-EF1C-94E34FB4EF44}"/>
          </ac:grpSpMkLst>
        </pc:grpChg>
        <pc:picChg chg="mod">
          <ac:chgData name="Ghosh, Pritam (UT-ITC)" userId="cd6f80bc-c522-45f3-b1a7-d07dea7c6c25" providerId="ADAL" clId="{34709E65-5DDE-4FDE-9154-EB06CC83569E}" dt="2025-09-19T12:48:17.264" v="3234" actId="164"/>
          <ac:picMkLst>
            <pc:docMk/>
            <pc:sldMk cId="2497497450" sldId="299"/>
            <ac:picMk id="20" creationId="{F179D2B7-8DAB-0BD4-2DE4-013D2ECA4931}"/>
          </ac:picMkLst>
        </pc:picChg>
        <pc:picChg chg="mod">
          <ac:chgData name="Ghosh, Pritam (UT-ITC)" userId="cd6f80bc-c522-45f3-b1a7-d07dea7c6c25" providerId="ADAL" clId="{34709E65-5DDE-4FDE-9154-EB06CC83569E}" dt="2025-09-19T12:48:17.264" v="3234" actId="164"/>
          <ac:picMkLst>
            <pc:docMk/>
            <pc:sldMk cId="2497497450" sldId="299"/>
            <ac:picMk id="22" creationId="{D02C997C-783F-298C-50CF-7E1DA10A77EE}"/>
          </ac:picMkLst>
        </pc:picChg>
        <pc:picChg chg="mod">
          <ac:chgData name="Ghosh, Pritam (UT-ITC)" userId="cd6f80bc-c522-45f3-b1a7-d07dea7c6c25" providerId="ADAL" clId="{34709E65-5DDE-4FDE-9154-EB06CC83569E}" dt="2025-09-19T12:48:25.027" v="3235" actId="164"/>
          <ac:picMkLst>
            <pc:docMk/>
            <pc:sldMk cId="2497497450" sldId="299"/>
            <ac:picMk id="29" creationId="{50BAD1C8-8C86-2AF7-501C-4E7102E17937}"/>
          </ac:picMkLst>
        </pc:picChg>
        <pc:picChg chg="mod">
          <ac:chgData name="Ghosh, Pritam (UT-ITC)" userId="cd6f80bc-c522-45f3-b1a7-d07dea7c6c25" providerId="ADAL" clId="{34709E65-5DDE-4FDE-9154-EB06CC83569E}" dt="2025-09-19T12:48:25.027" v="3235" actId="164"/>
          <ac:picMkLst>
            <pc:docMk/>
            <pc:sldMk cId="2497497450" sldId="299"/>
            <ac:picMk id="31" creationId="{AE9E3DB2-08B1-F8BE-0163-9FEC4CDA2DDD}"/>
          </ac:picMkLst>
        </pc:picChg>
        <pc:picChg chg="mod">
          <ac:chgData name="Ghosh, Pritam (UT-ITC)" userId="cd6f80bc-c522-45f3-b1a7-d07dea7c6c25" providerId="ADAL" clId="{34709E65-5DDE-4FDE-9154-EB06CC83569E}" dt="2025-09-19T12:48:31.323" v="3236" actId="164"/>
          <ac:picMkLst>
            <pc:docMk/>
            <pc:sldMk cId="2497497450" sldId="299"/>
            <ac:picMk id="37" creationId="{B5258539-DB96-D61C-9A6E-49FABF3B8726}"/>
          </ac:picMkLst>
        </pc:picChg>
        <pc:picChg chg="mod">
          <ac:chgData name="Ghosh, Pritam (UT-ITC)" userId="cd6f80bc-c522-45f3-b1a7-d07dea7c6c25" providerId="ADAL" clId="{34709E65-5DDE-4FDE-9154-EB06CC83569E}" dt="2025-09-19T12:48:31.323" v="3236" actId="164"/>
          <ac:picMkLst>
            <pc:docMk/>
            <pc:sldMk cId="2497497450" sldId="299"/>
            <ac:picMk id="39" creationId="{CE3679F4-A10A-0D0E-3266-B8175725BA76}"/>
          </ac:picMkLst>
        </pc:picChg>
        <pc:picChg chg="mod">
          <ac:chgData name="Ghosh, Pritam (UT-ITC)" userId="cd6f80bc-c522-45f3-b1a7-d07dea7c6c25" providerId="ADAL" clId="{34709E65-5DDE-4FDE-9154-EB06CC83569E}" dt="2025-09-19T12:47:50.432" v="3230" actId="164"/>
          <ac:picMkLst>
            <pc:docMk/>
            <pc:sldMk cId="2497497450" sldId="299"/>
            <ac:picMk id="80" creationId="{177EDA16-6FFE-7E3D-0A70-06635CAC342F}"/>
          </ac:picMkLst>
        </pc:picChg>
        <pc:picChg chg="mod">
          <ac:chgData name="Ghosh, Pritam (UT-ITC)" userId="cd6f80bc-c522-45f3-b1a7-d07dea7c6c25" providerId="ADAL" clId="{34709E65-5DDE-4FDE-9154-EB06CC83569E}" dt="2025-09-19T12:46:50.655" v="3222" actId="164"/>
          <ac:picMkLst>
            <pc:docMk/>
            <pc:sldMk cId="2497497450" sldId="299"/>
            <ac:picMk id="85" creationId="{673B1EB8-AE5C-78C8-F9A7-3686C03B059E}"/>
          </ac:picMkLst>
        </pc:picChg>
        <pc:picChg chg="mod">
          <ac:chgData name="Ghosh, Pritam (UT-ITC)" userId="cd6f80bc-c522-45f3-b1a7-d07dea7c6c25" providerId="ADAL" clId="{34709E65-5DDE-4FDE-9154-EB06CC83569E}" dt="2025-09-19T12:46:50.655" v="3222" actId="164"/>
          <ac:picMkLst>
            <pc:docMk/>
            <pc:sldMk cId="2497497450" sldId="299"/>
            <ac:picMk id="90" creationId="{A6E75420-6B39-1F5E-E3ED-FAE7B7685922}"/>
          </ac:picMkLst>
        </pc:picChg>
        <pc:picChg chg="mod">
          <ac:chgData name="Ghosh, Pritam (UT-ITC)" userId="cd6f80bc-c522-45f3-b1a7-d07dea7c6c25" providerId="ADAL" clId="{34709E65-5DDE-4FDE-9154-EB06CC83569E}" dt="2025-09-19T12:47:50.432" v="3230" actId="164"/>
          <ac:picMkLst>
            <pc:docMk/>
            <pc:sldMk cId="2497497450" sldId="299"/>
            <ac:picMk id="91" creationId="{4A0FAC2F-57F0-0337-EE2F-C9ED569ADFD5}"/>
          </ac:picMkLst>
        </pc:picChg>
        <pc:picChg chg="mod">
          <ac:chgData name="Ghosh, Pritam (UT-ITC)" userId="cd6f80bc-c522-45f3-b1a7-d07dea7c6c25" providerId="ADAL" clId="{34709E65-5DDE-4FDE-9154-EB06CC83569E}" dt="2025-09-19T12:47:08.795" v="3223" actId="164"/>
          <ac:picMkLst>
            <pc:docMk/>
            <pc:sldMk cId="2497497450" sldId="299"/>
            <ac:picMk id="97" creationId="{9420C6DF-CD99-1681-373F-9A6A29993840}"/>
          </ac:picMkLst>
        </pc:picChg>
        <pc:picChg chg="mod">
          <ac:chgData name="Ghosh, Pritam (UT-ITC)" userId="cd6f80bc-c522-45f3-b1a7-d07dea7c6c25" providerId="ADAL" clId="{34709E65-5DDE-4FDE-9154-EB06CC83569E}" dt="2025-09-19T12:47:56.610" v="3231" actId="164"/>
          <ac:picMkLst>
            <pc:docMk/>
            <pc:sldMk cId="2497497450" sldId="299"/>
            <ac:picMk id="105" creationId="{85BAF55D-8D09-EA13-CE42-62704DA5051A}"/>
          </ac:picMkLst>
        </pc:picChg>
        <pc:picChg chg="mod">
          <ac:chgData name="Ghosh, Pritam (UT-ITC)" userId="cd6f80bc-c522-45f3-b1a7-d07dea7c6c25" providerId="ADAL" clId="{34709E65-5DDE-4FDE-9154-EB06CC83569E}" dt="2025-09-19T12:48:02.444" v="3232" actId="164"/>
          <ac:picMkLst>
            <pc:docMk/>
            <pc:sldMk cId="2497497450" sldId="299"/>
            <ac:picMk id="148" creationId="{9D004689-E5C0-5E5B-DF4F-8F3A700B28FD}"/>
          </ac:picMkLst>
        </pc:picChg>
        <pc:picChg chg="mod">
          <ac:chgData name="Ghosh, Pritam (UT-ITC)" userId="cd6f80bc-c522-45f3-b1a7-d07dea7c6c25" providerId="ADAL" clId="{34709E65-5DDE-4FDE-9154-EB06CC83569E}" dt="2025-09-19T12:48:02.444" v="3232" actId="164"/>
          <ac:picMkLst>
            <pc:docMk/>
            <pc:sldMk cId="2497497450" sldId="299"/>
            <ac:picMk id="150" creationId="{4A1D993C-B7CE-67C8-0795-D1309D8301F0}"/>
          </ac:picMkLst>
        </pc:picChg>
        <pc:picChg chg="mod">
          <ac:chgData name="Ghosh, Pritam (UT-ITC)" userId="cd6f80bc-c522-45f3-b1a7-d07dea7c6c25" providerId="ADAL" clId="{34709E65-5DDE-4FDE-9154-EB06CC83569E}" dt="2025-09-19T12:47:13.672" v="3224" actId="164"/>
          <ac:picMkLst>
            <pc:docMk/>
            <pc:sldMk cId="2497497450" sldId="299"/>
            <ac:picMk id="156" creationId="{7DDF8338-5DDE-AA2F-A88D-CA9598C2AAB1}"/>
          </ac:picMkLst>
        </pc:picChg>
        <pc:picChg chg="mod">
          <ac:chgData name="Ghosh, Pritam (UT-ITC)" userId="cd6f80bc-c522-45f3-b1a7-d07dea7c6c25" providerId="ADAL" clId="{34709E65-5DDE-4FDE-9154-EB06CC83569E}" dt="2025-09-19T12:47:13.672" v="3224" actId="164"/>
          <ac:picMkLst>
            <pc:docMk/>
            <pc:sldMk cId="2497497450" sldId="299"/>
            <ac:picMk id="158" creationId="{C9E73D49-DDCF-84C2-EABB-03D88F4068EC}"/>
          </ac:picMkLst>
        </pc:picChg>
        <pc:picChg chg="mod">
          <ac:chgData name="Ghosh, Pritam (UT-ITC)" userId="cd6f80bc-c522-45f3-b1a7-d07dea7c6c25" providerId="ADAL" clId="{34709E65-5DDE-4FDE-9154-EB06CC83569E}" dt="2025-09-19T12:47:19.692" v="3225" actId="164"/>
          <ac:picMkLst>
            <pc:docMk/>
            <pc:sldMk cId="2497497450" sldId="299"/>
            <ac:picMk id="163" creationId="{0DCBCC8E-C061-1086-8FE8-AB1F93C07A1B}"/>
          </ac:picMkLst>
        </pc:picChg>
        <pc:picChg chg="mod">
          <ac:chgData name="Ghosh, Pritam (UT-ITC)" userId="cd6f80bc-c522-45f3-b1a7-d07dea7c6c25" providerId="ADAL" clId="{34709E65-5DDE-4FDE-9154-EB06CC83569E}" dt="2025-09-19T12:47:19.692" v="3225" actId="164"/>
          <ac:picMkLst>
            <pc:docMk/>
            <pc:sldMk cId="2497497450" sldId="299"/>
            <ac:picMk id="167" creationId="{E930A912-8460-70C4-B470-8FF950A5E700}"/>
          </ac:picMkLst>
        </pc:picChg>
        <pc:picChg chg="mod">
          <ac:chgData name="Ghosh, Pritam (UT-ITC)" userId="cd6f80bc-c522-45f3-b1a7-d07dea7c6c25" providerId="ADAL" clId="{34709E65-5DDE-4FDE-9154-EB06CC83569E}" dt="2025-09-19T12:47:24.049" v="3226" actId="164"/>
          <ac:picMkLst>
            <pc:docMk/>
            <pc:sldMk cId="2497497450" sldId="299"/>
            <ac:picMk id="172" creationId="{E8F8579E-3B31-4969-86FB-8F9CDF927390}"/>
          </ac:picMkLst>
        </pc:picChg>
        <pc:picChg chg="mod">
          <ac:chgData name="Ghosh, Pritam (UT-ITC)" userId="cd6f80bc-c522-45f3-b1a7-d07dea7c6c25" providerId="ADAL" clId="{34709E65-5DDE-4FDE-9154-EB06CC83569E}" dt="2025-09-19T12:47:27.915" v="3227" actId="164"/>
          <ac:picMkLst>
            <pc:docMk/>
            <pc:sldMk cId="2497497450" sldId="299"/>
            <ac:picMk id="181" creationId="{E8C13D25-3620-28B0-CB47-8824095233AC}"/>
          </ac:picMkLst>
        </pc:picChg>
        <pc:picChg chg="mod">
          <ac:chgData name="Ghosh, Pritam (UT-ITC)" userId="cd6f80bc-c522-45f3-b1a7-d07dea7c6c25" providerId="ADAL" clId="{34709E65-5DDE-4FDE-9154-EB06CC83569E}" dt="2025-09-19T12:48:10.865" v="3233" actId="164"/>
          <ac:picMkLst>
            <pc:docMk/>
            <pc:sldMk cId="2497497450" sldId="299"/>
            <ac:picMk id="189" creationId="{C5455909-6FC5-70B3-850D-065B7189E6E8}"/>
          </ac:picMkLst>
        </pc:picChg>
        <pc:picChg chg="mod">
          <ac:chgData name="Ghosh, Pritam (UT-ITC)" userId="cd6f80bc-c522-45f3-b1a7-d07dea7c6c25" providerId="ADAL" clId="{34709E65-5DDE-4FDE-9154-EB06CC83569E}" dt="2025-09-19T12:47:43.973" v="3229" actId="164"/>
          <ac:picMkLst>
            <pc:docMk/>
            <pc:sldMk cId="2497497450" sldId="299"/>
            <ac:picMk id="4097" creationId="{40436C23-2843-8220-2928-8B7CE7529534}"/>
          </ac:picMkLst>
        </pc:picChg>
        <pc:picChg chg="mod">
          <ac:chgData name="Ghosh, Pritam (UT-ITC)" userId="cd6f80bc-c522-45f3-b1a7-d07dea7c6c25" providerId="ADAL" clId="{34709E65-5DDE-4FDE-9154-EB06CC83569E}" dt="2025-09-19T12:47:08.795" v="3223" actId="164"/>
          <ac:picMkLst>
            <pc:docMk/>
            <pc:sldMk cId="2497497450" sldId="299"/>
            <ac:picMk id="4098" creationId="{0D3F6435-9C15-F3B2-C3D2-1DC98B36F088}"/>
          </ac:picMkLst>
        </pc:picChg>
        <pc:picChg chg="mod">
          <ac:chgData name="Ghosh, Pritam (UT-ITC)" userId="cd6f80bc-c522-45f3-b1a7-d07dea7c6c25" providerId="ADAL" clId="{34709E65-5DDE-4FDE-9154-EB06CC83569E}" dt="2025-09-19T12:47:24.049" v="3226" actId="164"/>
          <ac:picMkLst>
            <pc:docMk/>
            <pc:sldMk cId="2497497450" sldId="299"/>
            <ac:picMk id="4102" creationId="{4BB8CA58-1E79-7F9F-38FF-C52FDFB01C23}"/>
          </ac:picMkLst>
        </pc:picChg>
        <pc:picChg chg="mod">
          <ac:chgData name="Ghosh, Pritam (UT-ITC)" userId="cd6f80bc-c522-45f3-b1a7-d07dea7c6c25" providerId="ADAL" clId="{34709E65-5DDE-4FDE-9154-EB06CC83569E}" dt="2025-09-19T12:47:43.973" v="3229" actId="164"/>
          <ac:picMkLst>
            <pc:docMk/>
            <pc:sldMk cId="2497497450" sldId="299"/>
            <ac:picMk id="4103" creationId="{1FE1DD37-108A-F43C-12C8-C27FC7055EA7}"/>
          </ac:picMkLst>
        </pc:picChg>
        <pc:picChg chg="mod">
          <ac:chgData name="Ghosh, Pritam (UT-ITC)" userId="cd6f80bc-c522-45f3-b1a7-d07dea7c6c25" providerId="ADAL" clId="{34709E65-5DDE-4FDE-9154-EB06CC83569E}" dt="2025-09-19T12:47:27.915" v="3227" actId="164"/>
          <ac:picMkLst>
            <pc:docMk/>
            <pc:sldMk cId="2497497450" sldId="299"/>
            <ac:picMk id="4104" creationId="{C64C92B0-47E7-6ED7-87AE-F3445566A8BC}"/>
          </ac:picMkLst>
        </pc:picChg>
        <pc:picChg chg="mod">
          <ac:chgData name="Ghosh, Pritam (UT-ITC)" userId="cd6f80bc-c522-45f3-b1a7-d07dea7c6c25" providerId="ADAL" clId="{34709E65-5DDE-4FDE-9154-EB06CC83569E}" dt="2025-09-19T12:48:10.865" v="3233" actId="164"/>
          <ac:picMkLst>
            <pc:docMk/>
            <pc:sldMk cId="2497497450" sldId="299"/>
            <ac:picMk id="4106" creationId="{7A831094-A9E4-64AB-6B48-EF1D7AC3273D}"/>
          </ac:picMkLst>
        </pc:picChg>
        <pc:picChg chg="mod">
          <ac:chgData name="Ghosh, Pritam (UT-ITC)" userId="cd6f80bc-c522-45f3-b1a7-d07dea7c6c25" providerId="ADAL" clId="{34709E65-5DDE-4FDE-9154-EB06CC83569E}" dt="2025-09-19T12:47:32.254" v="3228" actId="164"/>
          <ac:picMkLst>
            <pc:docMk/>
            <pc:sldMk cId="2497497450" sldId="299"/>
            <ac:picMk id="4110" creationId="{ED83B998-6933-E537-D101-3E156C7909C3}"/>
          </ac:picMkLst>
        </pc:picChg>
        <pc:picChg chg="mod">
          <ac:chgData name="Ghosh, Pritam (UT-ITC)" userId="cd6f80bc-c522-45f3-b1a7-d07dea7c6c25" providerId="ADAL" clId="{34709E65-5DDE-4FDE-9154-EB06CC83569E}" dt="2025-09-19T12:47:32.254" v="3228" actId="164"/>
          <ac:picMkLst>
            <pc:docMk/>
            <pc:sldMk cId="2497497450" sldId="299"/>
            <ac:picMk id="4116" creationId="{750E6FCE-AA43-1E48-3848-3EE441E385EA}"/>
          </ac:picMkLst>
        </pc:picChg>
        <pc:picChg chg="mod">
          <ac:chgData name="Ghosh, Pritam (UT-ITC)" userId="cd6f80bc-c522-45f3-b1a7-d07dea7c6c25" providerId="ADAL" clId="{34709E65-5DDE-4FDE-9154-EB06CC83569E}" dt="2025-09-19T12:47:56.610" v="3231" actId="164"/>
          <ac:picMkLst>
            <pc:docMk/>
            <pc:sldMk cId="2497497450" sldId="299"/>
            <ac:picMk id="4119" creationId="{9C38D3D5-ED8C-4E62-B0A5-EF3FEEB85C04}"/>
          </ac:picMkLst>
        </pc:picChg>
        <pc:picChg chg="mod">
          <ac:chgData name="Ghosh, Pritam (UT-ITC)" userId="cd6f80bc-c522-45f3-b1a7-d07dea7c6c25" providerId="ADAL" clId="{34709E65-5DDE-4FDE-9154-EB06CC83569E}" dt="2025-09-19T12:48:36.756" v="3237" actId="164"/>
          <ac:picMkLst>
            <pc:docMk/>
            <pc:sldMk cId="2497497450" sldId="299"/>
            <ac:picMk id="4123" creationId="{AE0EE173-4AF2-48E0-FF82-A3A69D42FE83}"/>
          </ac:picMkLst>
        </pc:picChg>
        <pc:picChg chg="mod">
          <ac:chgData name="Ghosh, Pritam (UT-ITC)" userId="cd6f80bc-c522-45f3-b1a7-d07dea7c6c25" providerId="ADAL" clId="{34709E65-5DDE-4FDE-9154-EB06CC83569E}" dt="2025-09-19T12:48:36.756" v="3237" actId="164"/>
          <ac:picMkLst>
            <pc:docMk/>
            <pc:sldMk cId="2497497450" sldId="299"/>
            <ac:picMk id="4125" creationId="{03CAA12D-99CD-824E-EAC2-8FD68CC195C4}"/>
          </ac:picMkLst>
        </pc:picChg>
      </pc:sldChg>
      <pc:sldChg chg="addSp delSp modSp mod">
        <pc:chgData name="Ghosh, Pritam (UT-ITC)" userId="cd6f80bc-c522-45f3-b1a7-d07dea7c6c25" providerId="ADAL" clId="{34709E65-5DDE-4FDE-9154-EB06CC83569E}" dt="2025-09-19T11:24:14.448" v="2461" actId="1076"/>
        <pc:sldMkLst>
          <pc:docMk/>
          <pc:sldMk cId="1413025415" sldId="301"/>
        </pc:sldMkLst>
        <pc:spChg chg="mod">
          <ac:chgData name="Ghosh, Pritam (UT-ITC)" userId="cd6f80bc-c522-45f3-b1a7-d07dea7c6c25" providerId="ADAL" clId="{34709E65-5DDE-4FDE-9154-EB06CC83569E}" dt="2025-09-19T08:24:43.888" v="1333" actId="20577"/>
          <ac:spMkLst>
            <pc:docMk/>
            <pc:sldMk cId="1413025415" sldId="301"/>
            <ac:spMk id="18" creationId="{873B3710-ADC6-11EB-908C-A8149D17FF47}"/>
          </ac:spMkLst>
        </pc:spChg>
        <pc:spChg chg="mod">
          <ac:chgData name="Ghosh, Pritam (UT-ITC)" userId="cd6f80bc-c522-45f3-b1a7-d07dea7c6c25" providerId="ADAL" clId="{34709E65-5DDE-4FDE-9154-EB06CC83569E}" dt="2025-09-19T08:25:09.748" v="1343" actId="20577"/>
          <ac:spMkLst>
            <pc:docMk/>
            <pc:sldMk cId="1413025415" sldId="301"/>
            <ac:spMk id="19" creationId="{FEE20D44-91CC-7603-4427-A727447551DF}"/>
          </ac:spMkLst>
        </pc:spChg>
        <pc:spChg chg="mod">
          <ac:chgData name="Ghosh, Pritam (UT-ITC)" userId="cd6f80bc-c522-45f3-b1a7-d07dea7c6c25" providerId="ADAL" clId="{34709E65-5DDE-4FDE-9154-EB06CC83569E}" dt="2025-09-19T08:25:15.434" v="1347" actId="20577"/>
          <ac:spMkLst>
            <pc:docMk/>
            <pc:sldMk cId="1413025415" sldId="301"/>
            <ac:spMk id="20" creationId="{BDD79946-27C4-9098-8E0C-51F05092D2D1}"/>
          </ac:spMkLst>
        </pc:spChg>
        <pc:spChg chg="mod">
          <ac:chgData name="Ghosh, Pritam (UT-ITC)" userId="cd6f80bc-c522-45f3-b1a7-d07dea7c6c25" providerId="ADAL" clId="{34709E65-5DDE-4FDE-9154-EB06CC83569E}" dt="2025-09-19T08:25:04.040" v="1339" actId="113"/>
          <ac:spMkLst>
            <pc:docMk/>
            <pc:sldMk cId="1413025415" sldId="301"/>
            <ac:spMk id="21" creationId="{2542A7B5-CF73-8D56-AB50-06950A9B957B}"/>
          </ac:spMkLst>
        </pc:spChg>
      </pc:sldChg>
      <pc:sldChg chg="addSp delSp modSp mod">
        <pc:chgData name="Ghosh, Pritam (UT-ITC)" userId="cd6f80bc-c522-45f3-b1a7-d07dea7c6c25" providerId="ADAL" clId="{34709E65-5DDE-4FDE-9154-EB06CC83569E}" dt="2025-09-19T13:10:06.812" v="3367" actId="164"/>
        <pc:sldMkLst>
          <pc:docMk/>
          <pc:sldMk cId="2255968759" sldId="302"/>
        </pc:sldMkLst>
        <pc:spChg chg="mod topLvl">
          <ac:chgData name="Ghosh, Pritam (UT-ITC)" userId="cd6f80bc-c522-45f3-b1a7-d07dea7c6c25" providerId="ADAL" clId="{34709E65-5DDE-4FDE-9154-EB06CC83569E}" dt="2025-09-19T13:09:37.240" v="3360" actId="164"/>
          <ac:spMkLst>
            <pc:docMk/>
            <pc:sldMk cId="2255968759" sldId="302"/>
            <ac:spMk id="8" creationId="{E9FDFA7C-F710-C375-D6C8-0B40F354B594}"/>
          </ac:spMkLst>
        </pc:spChg>
        <pc:spChg chg="mod topLvl">
          <ac:chgData name="Ghosh, Pritam (UT-ITC)" userId="cd6f80bc-c522-45f3-b1a7-d07dea7c6c25" providerId="ADAL" clId="{34709E65-5DDE-4FDE-9154-EB06CC83569E}" dt="2025-09-19T13:09:37.240" v="3360" actId="164"/>
          <ac:spMkLst>
            <pc:docMk/>
            <pc:sldMk cId="2255968759" sldId="302"/>
            <ac:spMk id="64" creationId="{CFA40618-0B5B-A8A2-0E86-904D6F8861BC}"/>
          </ac:spMkLst>
        </pc:spChg>
        <pc:spChg chg="mod topLvl">
          <ac:chgData name="Ghosh, Pritam (UT-ITC)" userId="cd6f80bc-c522-45f3-b1a7-d07dea7c6c25" providerId="ADAL" clId="{34709E65-5DDE-4FDE-9154-EB06CC83569E}" dt="2025-09-19T13:09:37.240" v="3360" actId="164"/>
          <ac:spMkLst>
            <pc:docMk/>
            <pc:sldMk cId="2255968759" sldId="302"/>
            <ac:spMk id="66" creationId="{39D280B7-036A-4B82-6CB6-B16F4F1707A1}"/>
          </ac:spMkLst>
        </pc:spChg>
        <pc:spChg chg="mod">
          <ac:chgData name="Ghosh, Pritam (UT-ITC)" userId="cd6f80bc-c522-45f3-b1a7-d07dea7c6c25" providerId="ADAL" clId="{34709E65-5DDE-4FDE-9154-EB06CC83569E}" dt="2025-09-19T13:09:45.879" v="3362" actId="164"/>
          <ac:spMkLst>
            <pc:docMk/>
            <pc:sldMk cId="2255968759" sldId="302"/>
            <ac:spMk id="72" creationId="{1055DC6C-1CE4-4169-3840-157A8452A5D5}"/>
          </ac:spMkLst>
        </pc:spChg>
        <pc:spChg chg="mod topLvl">
          <ac:chgData name="Ghosh, Pritam (UT-ITC)" userId="cd6f80bc-c522-45f3-b1a7-d07dea7c6c25" providerId="ADAL" clId="{34709E65-5DDE-4FDE-9154-EB06CC83569E}" dt="2025-09-19T13:09:45.879" v="3362" actId="164"/>
          <ac:spMkLst>
            <pc:docMk/>
            <pc:sldMk cId="2255968759" sldId="302"/>
            <ac:spMk id="73" creationId="{EA44C86D-AE73-017A-EE35-755263E2DEB0}"/>
          </ac:spMkLst>
        </pc:spChg>
        <pc:spChg chg="mod topLvl">
          <ac:chgData name="Ghosh, Pritam (UT-ITC)" userId="cd6f80bc-c522-45f3-b1a7-d07dea7c6c25" providerId="ADAL" clId="{34709E65-5DDE-4FDE-9154-EB06CC83569E}" dt="2025-09-19T13:09:45.879" v="3362" actId="164"/>
          <ac:spMkLst>
            <pc:docMk/>
            <pc:sldMk cId="2255968759" sldId="302"/>
            <ac:spMk id="75" creationId="{9DEE9B0A-C8A8-1C6B-E505-BF95354FE631}"/>
          </ac:spMkLst>
        </pc:spChg>
        <pc:spChg chg="mod topLvl">
          <ac:chgData name="Ghosh, Pritam (UT-ITC)" userId="cd6f80bc-c522-45f3-b1a7-d07dea7c6c25" providerId="ADAL" clId="{34709E65-5DDE-4FDE-9154-EB06CC83569E}" dt="2025-09-19T13:09:49.831" v="3363" actId="164"/>
          <ac:spMkLst>
            <pc:docMk/>
            <pc:sldMk cId="2255968759" sldId="302"/>
            <ac:spMk id="79" creationId="{1F24F1E9-5317-CC92-E342-BFC88AEB92A2}"/>
          </ac:spMkLst>
        </pc:spChg>
        <pc:spChg chg="mod topLvl">
          <ac:chgData name="Ghosh, Pritam (UT-ITC)" userId="cd6f80bc-c522-45f3-b1a7-d07dea7c6c25" providerId="ADAL" clId="{34709E65-5DDE-4FDE-9154-EB06CC83569E}" dt="2025-09-19T13:09:49.831" v="3363" actId="164"/>
          <ac:spMkLst>
            <pc:docMk/>
            <pc:sldMk cId="2255968759" sldId="302"/>
            <ac:spMk id="80" creationId="{E96B7905-5798-2E18-7E59-7560337EA727}"/>
          </ac:spMkLst>
        </pc:spChg>
        <pc:spChg chg="mod topLvl">
          <ac:chgData name="Ghosh, Pritam (UT-ITC)" userId="cd6f80bc-c522-45f3-b1a7-d07dea7c6c25" providerId="ADAL" clId="{34709E65-5DDE-4FDE-9154-EB06CC83569E}" dt="2025-09-19T13:09:49.831" v="3363" actId="164"/>
          <ac:spMkLst>
            <pc:docMk/>
            <pc:sldMk cId="2255968759" sldId="302"/>
            <ac:spMk id="82" creationId="{D54A7B38-CB25-BE06-9635-20133E179506}"/>
          </ac:spMkLst>
        </pc:spChg>
        <pc:spChg chg="mod">
          <ac:chgData name="Ghosh, Pritam (UT-ITC)" userId="cd6f80bc-c522-45f3-b1a7-d07dea7c6c25" providerId="ADAL" clId="{34709E65-5DDE-4FDE-9154-EB06CC83569E}" dt="2025-09-19T13:09:58.998" v="3365" actId="164"/>
          <ac:spMkLst>
            <pc:docMk/>
            <pc:sldMk cId="2255968759" sldId="302"/>
            <ac:spMk id="110" creationId="{4DBB6D54-D07D-ED02-F890-88738A95861B}"/>
          </ac:spMkLst>
        </pc:spChg>
        <pc:spChg chg="mod topLvl">
          <ac:chgData name="Ghosh, Pritam (UT-ITC)" userId="cd6f80bc-c522-45f3-b1a7-d07dea7c6c25" providerId="ADAL" clId="{34709E65-5DDE-4FDE-9154-EB06CC83569E}" dt="2025-09-19T13:09:58.998" v="3365" actId="164"/>
          <ac:spMkLst>
            <pc:docMk/>
            <pc:sldMk cId="2255968759" sldId="302"/>
            <ac:spMk id="111" creationId="{B8E0FE39-FBC6-80C2-3703-EB78DFE57AE8}"/>
          </ac:spMkLst>
        </pc:spChg>
        <pc:spChg chg="mod">
          <ac:chgData name="Ghosh, Pritam (UT-ITC)" userId="cd6f80bc-c522-45f3-b1a7-d07dea7c6c25" providerId="ADAL" clId="{34709E65-5DDE-4FDE-9154-EB06CC83569E}" dt="2025-09-19T13:09:58.998" v="3365" actId="164"/>
          <ac:spMkLst>
            <pc:docMk/>
            <pc:sldMk cId="2255968759" sldId="302"/>
            <ac:spMk id="113" creationId="{3C891D75-99DE-7147-C453-BDD420825465}"/>
          </ac:spMkLst>
        </pc:spChg>
        <pc:spChg chg="mod">
          <ac:chgData name="Ghosh, Pritam (UT-ITC)" userId="cd6f80bc-c522-45f3-b1a7-d07dea7c6c25" providerId="ADAL" clId="{34709E65-5DDE-4FDE-9154-EB06CC83569E}" dt="2025-09-19T13:09:54.954" v="3364" actId="164"/>
          <ac:spMkLst>
            <pc:docMk/>
            <pc:sldMk cId="2255968759" sldId="302"/>
            <ac:spMk id="116" creationId="{1A390E34-A7D4-DABC-B796-8B5C74756CF7}"/>
          </ac:spMkLst>
        </pc:spChg>
        <pc:spChg chg="mod topLvl">
          <ac:chgData name="Ghosh, Pritam (UT-ITC)" userId="cd6f80bc-c522-45f3-b1a7-d07dea7c6c25" providerId="ADAL" clId="{34709E65-5DDE-4FDE-9154-EB06CC83569E}" dt="2025-09-19T13:09:54.954" v="3364" actId="164"/>
          <ac:spMkLst>
            <pc:docMk/>
            <pc:sldMk cId="2255968759" sldId="302"/>
            <ac:spMk id="117" creationId="{BDBE23ED-ADBB-7CE0-2BF5-99113978DDA5}"/>
          </ac:spMkLst>
        </pc:spChg>
        <pc:spChg chg="mod topLvl">
          <ac:chgData name="Ghosh, Pritam (UT-ITC)" userId="cd6f80bc-c522-45f3-b1a7-d07dea7c6c25" providerId="ADAL" clId="{34709E65-5DDE-4FDE-9154-EB06CC83569E}" dt="2025-09-19T13:09:54.954" v="3364" actId="164"/>
          <ac:spMkLst>
            <pc:docMk/>
            <pc:sldMk cId="2255968759" sldId="302"/>
            <ac:spMk id="119" creationId="{C8202102-C4F4-E557-4B45-B9F870E2A573}"/>
          </ac:spMkLst>
        </pc:spChg>
        <pc:spChg chg="mod">
          <ac:chgData name="Ghosh, Pritam (UT-ITC)" userId="cd6f80bc-c522-45f3-b1a7-d07dea7c6c25" providerId="ADAL" clId="{34709E65-5DDE-4FDE-9154-EB06CC83569E}" dt="2025-09-19T13:10:06.812" v="3367" actId="164"/>
          <ac:spMkLst>
            <pc:docMk/>
            <pc:sldMk cId="2255968759" sldId="302"/>
            <ac:spMk id="122" creationId="{85162CDD-B71B-31DD-DC98-90FE4FE36799}"/>
          </ac:spMkLst>
        </pc:spChg>
        <pc:spChg chg="mod topLvl">
          <ac:chgData name="Ghosh, Pritam (UT-ITC)" userId="cd6f80bc-c522-45f3-b1a7-d07dea7c6c25" providerId="ADAL" clId="{34709E65-5DDE-4FDE-9154-EB06CC83569E}" dt="2025-09-19T13:10:06.812" v="3367" actId="164"/>
          <ac:spMkLst>
            <pc:docMk/>
            <pc:sldMk cId="2255968759" sldId="302"/>
            <ac:spMk id="123" creationId="{5BB07417-73DB-CB45-754D-67C9F38E2233}"/>
          </ac:spMkLst>
        </pc:spChg>
        <pc:spChg chg="mod topLvl">
          <ac:chgData name="Ghosh, Pritam (UT-ITC)" userId="cd6f80bc-c522-45f3-b1a7-d07dea7c6c25" providerId="ADAL" clId="{34709E65-5DDE-4FDE-9154-EB06CC83569E}" dt="2025-09-19T13:10:06.812" v="3367" actId="164"/>
          <ac:spMkLst>
            <pc:docMk/>
            <pc:sldMk cId="2255968759" sldId="302"/>
            <ac:spMk id="125" creationId="{2ECFAD31-854A-C7E1-28FD-B1B064C70478}"/>
          </ac:spMkLst>
        </pc:spChg>
        <pc:spChg chg="mod">
          <ac:chgData name="Ghosh, Pritam (UT-ITC)" userId="cd6f80bc-c522-45f3-b1a7-d07dea7c6c25" providerId="ADAL" clId="{34709E65-5DDE-4FDE-9154-EB06CC83569E}" dt="2025-09-19T13:09:41.738" v="3361" actId="164"/>
          <ac:spMkLst>
            <pc:docMk/>
            <pc:sldMk cId="2255968759" sldId="302"/>
            <ac:spMk id="202" creationId="{DB71996C-1DA7-36E6-A166-90F6A6F3D46E}"/>
          </ac:spMkLst>
        </pc:spChg>
        <pc:spChg chg="mod topLvl">
          <ac:chgData name="Ghosh, Pritam (UT-ITC)" userId="cd6f80bc-c522-45f3-b1a7-d07dea7c6c25" providerId="ADAL" clId="{34709E65-5DDE-4FDE-9154-EB06CC83569E}" dt="2025-09-19T13:09:41.738" v="3361" actId="164"/>
          <ac:spMkLst>
            <pc:docMk/>
            <pc:sldMk cId="2255968759" sldId="302"/>
            <ac:spMk id="208" creationId="{A50C9C82-1C3A-3003-D7DB-028875F6737C}"/>
          </ac:spMkLst>
        </pc:spChg>
        <pc:spChg chg="mod topLvl">
          <ac:chgData name="Ghosh, Pritam (UT-ITC)" userId="cd6f80bc-c522-45f3-b1a7-d07dea7c6c25" providerId="ADAL" clId="{34709E65-5DDE-4FDE-9154-EB06CC83569E}" dt="2025-09-19T13:09:41.738" v="3361" actId="164"/>
          <ac:spMkLst>
            <pc:docMk/>
            <pc:sldMk cId="2255968759" sldId="302"/>
            <ac:spMk id="210" creationId="{6F90D6EB-4A08-52A9-28C1-4D3CA89D7E3F}"/>
          </ac:spMkLst>
        </pc:spChg>
        <pc:spChg chg="mod topLvl">
          <ac:chgData name="Ghosh, Pritam (UT-ITC)" userId="cd6f80bc-c522-45f3-b1a7-d07dea7c6c25" providerId="ADAL" clId="{34709E65-5DDE-4FDE-9154-EB06CC83569E}" dt="2025-09-19T13:10:02.938" v="3366" actId="164"/>
          <ac:spMkLst>
            <pc:docMk/>
            <pc:sldMk cId="2255968759" sldId="302"/>
            <ac:spMk id="13312" creationId="{F9FF52CD-F4F5-8DD9-E032-58BB230891E5}"/>
          </ac:spMkLst>
        </pc:spChg>
        <pc:spChg chg="mod topLvl">
          <ac:chgData name="Ghosh, Pritam (UT-ITC)" userId="cd6f80bc-c522-45f3-b1a7-d07dea7c6c25" providerId="ADAL" clId="{34709E65-5DDE-4FDE-9154-EB06CC83569E}" dt="2025-09-19T13:10:02.938" v="3366" actId="164"/>
          <ac:spMkLst>
            <pc:docMk/>
            <pc:sldMk cId="2255968759" sldId="302"/>
            <ac:spMk id="13313" creationId="{95B70EE3-E441-6247-07E8-57FF715AF996}"/>
          </ac:spMkLst>
        </pc:spChg>
        <pc:spChg chg="mod">
          <ac:chgData name="Ghosh, Pritam (UT-ITC)" userId="cd6f80bc-c522-45f3-b1a7-d07dea7c6c25" providerId="ADAL" clId="{34709E65-5DDE-4FDE-9154-EB06CC83569E}" dt="2025-09-19T13:10:02.938" v="3366" actId="164"/>
          <ac:spMkLst>
            <pc:docMk/>
            <pc:sldMk cId="2255968759" sldId="302"/>
            <ac:spMk id="13317" creationId="{1A79A80B-16B4-3F5E-CB31-81AE7425ACB8}"/>
          </ac:spMkLst>
        </pc:spChg>
        <pc:grpChg chg="add mod">
          <ac:chgData name="Ghosh, Pritam (UT-ITC)" userId="cd6f80bc-c522-45f3-b1a7-d07dea7c6c25" providerId="ADAL" clId="{34709E65-5DDE-4FDE-9154-EB06CC83569E}" dt="2025-09-19T13:09:37.240" v="3360" actId="164"/>
          <ac:grpSpMkLst>
            <pc:docMk/>
            <pc:sldMk cId="2255968759" sldId="302"/>
            <ac:grpSpMk id="9" creationId="{FCE70B2F-6184-EF79-C449-18C94EFD31B4}"/>
          </ac:grpSpMkLst>
        </pc:grpChg>
        <pc:grpChg chg="add mod">
          <ac:chgData name="Ghosh, Pritam (UT-ITC)" userId="cd6f80bc-c522-45f3-b1a7-d07dea7c6c25" providerId="ADAL" clId="{34709E65-5DDE-4FDE-9154-EB06CC83569E}" dt="2025-09-19T13:09:41.738" v="3361" actId="164"/>
          <ac:grpSpMkLst>
            <pc:docMk/>
            <pc:sldMk cId="2255968759" sldId="302"/>
            <ac:grpSpMk id="10" creationId="{BAE8BF5D-EDFC-9019-354F-8D4D725FB360}"/>
          </ac:grpSpMkLst>
        </pc:grpChg>
        <pc:grpChg chg="add mod">
          <ac:chgData name="Ghosh, Pritam (UT-ITC)" userId="cd6f80bc-c522-45f3-b1a7-d07dea7c6c25" providerId="ADAL" clId="{34709E65-5DDE-4FDE-9154-EB06CC83569E}" dt="2025-09-19T13:09:45.879" v="3362" actId="164"/>
          <ac:grpSpMkLst>
            <pc:docMk/>
            <pc:sldMk cId="2255968759" sldId="302"/>
            <ac:grpSpMk id="11" creationId="{77378D68-B1DB-9938-DD68-3C2C3B9CF0DF}"/>
          </ac:grpSpMkLst>
        </pc:grpChg>
        <pc:grpChg chg="add mod">
          <ac:chgData name="Ghosh, Pritam (UT-ITC)" userId="cd6f80bc-c522-45f3-b1a7-d07dea7c6c25" providerId="ADAL" clId="{34709E65-5DDE-4FDE-9154-EB06CC83569E}" dt="2025-09-19T13:09:49.831" v="3363" actId="164"/>
          <ac:grpSpMkLst>
            <pc:docMk/>
            <pc:sldMk cId="2255968759" sldId="302"/>
            <ac:grpSpMk id="12" creationId="{B7D2552F-63E2-4387-9850-FD325649D070}"/>
          </ac:grpSpMkLst>
        </pc:grpChg>
        <pc:grpChg chg="add mod">
          <ac:chgData name="Ghosh, Pritam (UT-ITC)" userId="cd6f80bc-c522-45f3-b1a7-d07dea7c6c25" providerId="ADAL" clId="{34709E65-5DDE-4FDE-9154-EB06CC83569E}" dt="2025-09-19T13:09:54.954" v="3364" actId="164"/>
          <ac:grpSpMkLst>
            <pc:docMk/>
            <pc:sldMk cId="2255968759" sldId="302"/>
            <ac:grpSpMk id="13" creationId="{BA53021E-ACCC-F19D-6982-FC75EDB4CF5B}"/>
          </ac:grpSpMkLst>
        </pc:grpChg>
        <pc:grpChg chg="add mod">
          <ac:chgData name="Ghosh, Pritam (UT-ITC)" userId="cd6f80bc-c522-45f3-b1a7-d07dea7c6c25" providerId="ADAL" clId="{34709E65-5DDE-4FDE-9154-EB06CC83569E}" dt="2025-09-19T13:09:58.998" v="3365" actId="164"/>
          <ac:grpSpMkLst>
            <pc:docMk/>
            <pc:sldMk cId="2255968759" sldId="302"/>
            <ac:grpSpMk id="14" creationId="{30AE52F6-93ED-D287-A643-5969447EB27F}"/>
          </ac:grpSpMkLst>
        </pc:grpChg>
        <pc:grpChg chg="add mod">
          <ac:chgData name="Ghosh, Pritam (UT-ITC)" userId="cd6f80bc-c522-45f3-b1a7-d07dea7c6c25" providerId="ADAL" clId="{34709E65-5DDE-4FDE-9154-EB06CC83569E}" dt="2025-09-19T13:10:02.938" v="3366" actId="164"/>
          <ac:grpSpMkLst>
            <pc:docMk/>
            <pc:sldMk cId="2255968759" sldId="302"/>
            <ac:grpSpMk id="15" creationId="{BBAD723F-D865-463C-2FAA-7A59C31E44AB}"/>
          </ac:grpSpMkLst>
        </pc:grpChg>
        <pc:grpChg chg="add mod">
          <ac:chgData name="Ghosh, Pritam (UT-ITC)" userId="cd6f80bc-c522-45f3-b1a7-d07dea7c6c25" providerId="ADAL" clId="{34709E65-5DDE-4FDE-9154-EB06CC83569E}" dt="2025-09-19T13:10:06.812" v="3367" actId="164"/>
          <ac:grpSpMkLst>
            <pc:docMk/>
            <pc:sldMk cId="2255968759" sldId="302"/>
            <ac:grpSpMk id="16" creationId="{33B7C59C-A988-56C4-6731-ECDCEEF44D00}"/>
          </ac:grpSpMkLst>
        </pc:grpChg>
        <pc:picChg chg="mod">
          <ac:chgData name="Ghosh, Pritam (UT-ITC)" userId="cd6f80bc-c522-45f3-b1a7-d07dea7c6c25" providerId="ADAL" clId="{34709E65-5DDE-4FDE-9154-EB06CC83569E}" dt="2025-09-19T13:09:37.240" v="3360" actId="164"/>
          <ac:picMkLst>
            <pc:docMk/>
            <pc:sldMk cId="2255968759" sldId="302"/>
            <ac:picMk id="6" creationId="{6B570EAE-089D-23ED-A82D-105C85FD0241}"/>
          </ac:picMkLst>
        </pc:picChg>
        <pc:picChg chg="mod topLvl">
          <ac:chgData name="Ghosh, Pritam (UT-ITC)" userId="cd6f80bc-c522-45f3-b1a7-d07dea7c6c25" providerId="ADAL" clId="{34709E65-5DDE-4FDE-9154-EB06CC83569E}" dt="2025-09-19T13:09:37.240" v="3360" actId="164"/>
          <ac:picMkLst>
            <pc:docMk/>
            <pc:sldMk cId="2255968759" sldId="302"/>
            <ac:picMk id="65" creationId="{C41AB69E-446C-428A-DD19-071EA515A9DC}"/>
          </ac:picMkLst>
        </pc:picChg>
        <pc:picChg chg="mod topLvl">
          <ac:chgData name="Ghosh, Pritam (UT-ITC)" userId="cd6f80bc-c522-45f3-b1a7-d07dea7c6c25" providerId="ADAL" clId="{34709E65-5DDE-4FDE-9154-EB06CC83569E}" dt="2025-09-19T13:09:45.879" v="3362" actId="164"/>
          <ac:picMkLst>
            <pc:docMk/>
            <pc:sldMk cId="2255968759" sldId="302"/>
            <ac:picMk id="74" creationId="{6EC59BCE-720B-7820-009E-C4FA1BDFCBFE}"/>
          </ac:picMkLst>
        </pc:picChg>
        <pc:picChg chg="mod">
          <ac:chgData name="Ghosh, Pritam (UT-ITC)" userId="cd6f80bc-c522-45f3-b1a7-d07dea7c6c25" providerId="ADAL" clId="{34709E65-5DDE-4FDE-9154-EB06CC83569E}" dt="2025-09-19T13:09:45.879" v="3362" actId="164"/>
          <ac:picMkLst>
            <pc:docMk/>
            <pc:sldMk cId="2255968759" sldId="302"/>
            <ac:picMk id="76" creationId="{DB0BA7A9-3AEB-BEB0-0AE2-929CDC61D2C9}"/>
          </ac:picMkLst>
        </pc:picChg>
        <pc:picChg chg="mod">
          <ac:chgData name="Ghosh, Pritam (UT-ITC)" userId="cd6f80bc-c522-45f3-b1a7-d07dea7c6c25" providerId="ADAL" clId="{34709E65-5DDE-4FDE-9154-EB06CC83569E}" dt="2025-09-19T13:09:49.831" v="3363" actId="164"/>
          <ac:picMkLst>
            <pc:docMk/>
            <pc:sldMk cId="2255968759" sldId="302"/>
            <ac:picMk id="81" creationId="{8CC47478-AE94-04AC-4DC8-808D7792AFBF}"/>
          </ac:picMkLst>
        </pc:picChg>
        <pc:picChg chg="mod">
          <ac:chgData name="Ghosh, Pritam (UT-ITC)" userId="cd6f80bc-c522-45f3-b1a7-d07dea7c6c25" providerId="ADAL" clId="{34709E65-5DDE-4FDE-9154-EB06CC83569E}" dt="2025-09-19T13:09:49.831" v="3363" actId="164"/>
          <ac:picMkLst>
            <pc:docMk/>
            <pc:sldMk cId="2255968759" sldId="302"/>
            <ac:picMk id="85" creationId="{0DD44D95-8FB4-7D3B-D296-F830C4DB06EF}"/>
          </ac:picMkLst>
        </pc:picChg>
        <pc:picChg chg="mod">
          <ac:chgData name="Ghosh, Pritam (UT-ITC)" userId="cd6f80bc-c522-45f3-b1a7-d07dea7c6c25" providerId="ADAL" clId="{34709E65-5DDE-4FDE-9154-EB06CC83569E}" dt="2025-09-19T13:09:58.998" v="3365" actId="164"/>
          <ac:picMkLst>
            <pc:docMk/>
            <pc:sldMk cId="2255968759" sldId="302"/>
            <ac:picMk id="112" creationId="{5CB815BC-D26B-D01C-6AE9-3CF67849799E}"/>
          </ac:picMkLst>
        </pc:picChg>
        <pc:picChg chg="mod">
          <ac:chgData name="Ghosh, Pritam (UT-ITC)" userId="cd6f80bc-c522-45f3-b1a7-d07dea7c6c25" providerId="ADAL" clId="{34709E65-5DDE-4FDE-9154-EB06CC83569E}" dt="2025-09-19T13:09:54.954" v="3364" actId="164"/>
          <ac:picMkLst>
            <pc:docMk/>
            <pc:sldMk cId="2255968759" sldId="302"/>
            <ac:picMk id="118" creationId="{C987990E-DD46-F538-9AAB-B430CA514834}"/>
          </ac:picMkLst>
        </pc:picChg>
        <pc:picChg chg="mod">
          <ac:chgData name="Ghosh, Pritam (UT-ITC)" userId="cd6f80bc-c522-45f3-b1a7-d07dea7c6c25" providerId="ADAL" clId="{34709E65-5DDE-4FDE-9154-EB06CC83569E}" dt="2025-09-19T13:10:06.812" v="3367" actId="164"/>
          <ac:picMkLst>
            <pc:docMk/>
            <pc:sldMk cId="2255968759" sldId="302"/>
            <ac:picMk id="124" creationId="{4CC4B854-CBD9-884B-F0A6-26AE1B986ED7}"/>
          </ac:picMkLst>
        </pc:picChg>
        <pc:picChg chg="mod">
          <ac:chgData name="Ghosh, Pritam (UT-ITC)" userId="cd6f80bc-c522-45f3-b1a7-d07dea7c6c25" providerId="ADAL" clId="{34709E65-5DDE-4FDE-9154-EB06CC83569E}" dt="2025-09-19T13:09:41.738" v="3361" actId="164"/>
          <ac:picMkLst>
            <pc:docMk/>
            <pc:sldMk cId="2255968759" sldId="302"/>
            <ac:picMk id="209" creationId="{54BB382B-7200-73BF-ADA7-8C1F8E9D1526}"/>
          </ac:picMkLst>
        </pc:picChg>
        <pc:picChg chg="mod">
          <ac:chgData name="Ghosh, Pritam (UT-ITC)" userId="cd6f80bc-c522-45f3-b1a7-d07dea7c6c25" providerId="ADAL" clId="{34709E65-5DDE-4FDE-9154-EB06CC83569E}" dt="2025-09-19T13:10:02.938" v="3366" actId="164"/>
          <ac:picMkLst>
            <pc:docMk/>
            <pc:sldMk cId="2255968759" sldId="302"/>
            <ac:picMk id="13315" creationId="{F0C44399-5BAE-0F33-ADB5-21C403CD9FCC}"/>
          </ac:picMkLst>
        </pc:picChg>
        <pc:picChg chg="mod">
          <ac:chgData name="Ghosh, Pritam (UT-ITC)" userId="cd6f80bc-c522-45f3-b1a7-d07dea7c6c25" providerId="ADAL" clId="{34709E65-5DDE-4FDE-9154-EB06CC83569E}" dt="2025-09-19T13:09:41.738" v="3361" actId="164"/>
          <ac:picMkLst>
            <pc:docMk/>
            <pc:sldMk cId="2255968759" sldId="302"/>
            <ac:picMk id="13316" creationId="{5679DE34-A9F6-3E33-25CD-EBCD922251F4}"/>
          </ac:picMkLst>
        </pc:picChg>
      </pc:sldChg>
      <pc:sldChg chg="addSp delSp modSp mod">
        <pc:chgData name="Ghosh, Pritam (UT-ITC)" userId="cd6f80bc-c522-45f3-b1a7-d07dea7c6c25" providerId="ADAL" clId="{34709E65-5DDE-4FDE-9154-EB06CC83569E}" dt="2025-09-19T13:09:27.209" v="3359" actId="164"/>
        <pc:sldMkLst>
          <pc:docMk/>
          <pc:sldMk cId="239728710" sldId="303"/>
        </pc:sldMkLst>
        <pc:spChg chg="mod">
          <ac:chgData name="Ghosh, Pritam (UT-ITC)" userId="cd6f80bc-c522-45f3-b1a7-d07dea7c6c25" providerId="ADAL" clId="{34709E65-5DDE-4FDE-9154-EB06CC83569E}" dt="2025-09-19T13:08:20.036" v="3344" actId="164"/>
          <ac:spMkLst>
            <pc:docMk/>
            <pc:sldMk cId="239728710" sldId="303"/>
            <ac:spMk id="5" creationId="{233D014B-CC9B-C790-2070-C832ECF58405}"/>
          </ac:spMkLst>
        </pc:spChg>
        <pc:spChg chg="mod">
          <ac:chgData name="Ghosh, Pritam (UT-ITC)" userId="cd6f80bc-c522-45f3-b1a7-d07dea7c6c25" providerId="ADAL" clId="{34709E65-5DDE-4FDE-9154-EB06CC83569E}" dt="2025-09-19T13:08:20.036" v="3344" actId="164"/>
          <ac:spMkLst>
            <pc:docMk/>
            <pc:sldMk cId="239728710" sldId="303"/>
            <ac:spMk id="7" creationId="{DF4D1861-2BF1-FFB3-70A0-0DDC24C793A1}"/>
          </ac:spMkLst>
        </pc:spChg>
        <pc:spChg chg="mod topLvl">
          <ac:chgData name="Ghosh, Pritam (UT-ITC)" userId="cd6f80bc-c522-45f3-b1a7-d07dea7c6c25" providerId="ADAL" clId="{34709E65-5DDE-4FDE-9154-EB06CC83569E}" dt="2025-09-19T13:08:40.374" v="3349" actId="164"/>
          <ac:spMkLst>
            <pc:docMk/>
            <pc:sldMk cId="239728710" sldId="303"/>
            <ac:spMk id="23" creationId="{21F013A0-0786-B443-40F4-6FE4668F5058}"/>
          </ac:spMkLst>
        </pc:spChg>
        <pc:spChg chg="mod">
          <ac:chgData name="Ghosh, Pritam (UT-ITC)" userId="cd6f80bc-c522-45f3-b1a7-d07dea7c6c25" providerId="ADAL" clId="{34709E65-5DDE-4FDE-9154-EB06CC83569E}" dt="2025-09-19T13:08:40.374" v="3349" actId="164"/>
          <ac:spMkLst>
            <pc:docMk/>
            <pc:sldMk cId="239728710" sldId="303"/>
            <ac:spMk id="25" creationId="{59778000-5EDB-C66A-A92A-920F476638AF}"/>
          </ac:spMkLst>
        </pc:spChg>
        <pc:spChg chg="mod">
          <ac:chgData name="Ghosh, Pritam (UT-ITC)" userId="cd6f80bc-c522-45f3-b1a7-d07dea7c6c25" providerId="ADAL" clId="{34709E65-5DDE-4FDE-9154-EB06CC83569E}" dt="2025-09-19T13:08:40.374" v="3349" actId="164"/>
          <ac:spMkLst>
            <pc:docMk/>
            <pc:sldMk cId="239728710" sldId="303"/>
            <ac:spMk id="27" creationId="{1FD116C8-F466-2FFC-BD8B-3100480D4115}"/>
          </ac:spMkLst>
        </pc:spChg>
        <pc:spChg chg="mod">
          <ac:chgData name="Ghosh, Pritam (UT-ITC)" userId="cd6f80bc-c522-45f3-b1a7-d07dea7c6c25" providerId="ADAL" clId="{34709E65-5DDE-4FDE-9154-EB06CC83569E}" dt="2025-09-19T13:08:45.391" v="3350" actId="164"/>
          <ac:spMkLst>
            <pc:docMk/>
            <pc:sldMk cId="239728710" sldId="303"/>
            <ac:spMk id="29" creationId="{2727B197-13BC-B991-0732-987A24C030A7}"/>
          </ac:spMkLst>
        </pc:spChg>
        <pc:spChg chg="mod">
          <ac:chgData name="Ghosh, Pritam (UT-ITC)" userId="cd6f80bc-c522-45f3-b1a7-d07dea7c6c25" providerId="ADAL" clId="{34709E65-5DDE-4FDE-9154-EB06CC83569E}" dt="2025-09-19T13:08:45.391" v="3350" actId="164"/>
          <ac:spMkLst>
            <pc:docMk/>
            <pc:sldMk cId="239728710" sldId="303"/>
            <ac:spMk id="31" creationId="{029830CB-3474-EEAE-9A71-CFE9239812B0}"/>
          </ac:spMkLst>
        </pc:spChg>
        <pc:spChg chg="mod">
          <ac:chgData name="Ghosh, Pritam (UT-ITC)" userId="cd6f80bc-c522-45f3-b1a7-d07dea7c6c25" providerId="ADAL" clId="{34709E65-5DDE-4FDE-9154-EB06CC83569E}" dt="2025-09-19T13:08:24.741" v="3345" actId="164"/>
          <ac:spMkLst>
            <pc:docMk/>
            <pc:sldMk cId="239728710" sldId="303"/>
            <ac:spMk id="65" creationId="{A1C916A1-BBAB-866F-A978-3F9FFF1C973E}"/>
          </ac:spMkLst>
        </pc:spChg>
        <pc:spChg chg="mod">
          <ac:chgData name="Ghosh, Pritam (UT-ITC)" userId="cd6f80bc-c522-45f3-b1a7-d07dea7c6c25" providerId="ADAL" clId="{34709E65-5DDE-4FDE-9154-EB06CC83569E}" dt="2025-09-19T13:08:24.741" v="3345" actId="164"/>
          <ac:spMkLst>
            <pc:docMk/>
            <pc:sldMk cId="239728710" sldId="303"/>
            <ac:spMk id="66" creationId="{36EE4F8B-FBCC-C1C3-F8ED-4453D4C90BD2}"/>
          </ac:spMkLst>
        </pc:spChg>
        <pc:spChg chg="mod topLvl">
          <ac:chgData name="Ghosh, Pritam (UT-ITC)" userId="cd6f80bc-c522-45f3-b1a7-d07dea7c6c25" providerId="ADAL" clId="{34709E65-5DDE-4FDE-9154-EB06CC83569E}" dt="2025-09-19T13:08:24.741" v="3345" actId="164"/>
          <ac:spMkLst>
            <pc:docMk/>
            <pc:sldMk cId="239728710" sldId="303"/>
            <ac:spMk id="68" creationId="{DDED115C-93A7-0592-F657-DD2B744DFAF1}"/>
          </ac:spMkLst>
        </pc:spChg>
        <pc:spChg chg="mod">
          <ac:chgData name="Ghosh, Pritam (UT-ITC)" userId="cd6f80bc-c522-45f3-b1a7-d07dea7c6c25" providerId="ADAL" clId="{34709E65-5DDE-4FDE-9154-EB06CC83569E}" dt="2025-09-19T13:08:28.891" v="3346" actId="164"/>
          <ac:spMkLst>
            <pc:docMk/>
            <pc:sldMk cId="239728710" sldId="303"/>
            <ac:spMk id="71" creationId="{1BF1B425-7003-2BB6-778E-6B4C01BAE835}"/>
          </ac:spMkLst>
        </pc:spChg>
        <pc:spChg chg="mod topLvl">
          <ac:chgData name="Ghosh, Pritam (UT-ITC)" userId="cd6f80bc-c522-45f3-b1a7-d07dea7c6c25" providerId="ADAL" clId="{34709E65-5DDE-4FDE-9154-EB06CC83569E}" dt="2025-09-19T13:08:28.891" v="3346" actId="164"/>
          <ac:spMkLst>
            <pc:docMk/>
            <pc:sldMk cId="239728710" sldId="303"/>
            <ac:spMk id="72" creationId="{87D99BCF-47E0-05CF-48B5-0DE9C9E55324}"/>
          </ac:spMkLst>
        </pc:spChg>
        <pc:spChg chg="mod topLvl">
          <ac:chgData name="Ghosh, Pritam (UT-ITC)" userId="cd6f80bc-c522-45f3-b1a7-d07dea7c6c25" providerId="ADAL" clId="{34709E65-5DDE-4FDE-9154-EB06CC83569E}" dt="2025-09-19T13:08:28.891" v="3346" actId="164"/>
          <ac:spMkLst>
            <pc:docMk/>
            <pc:sldMk cId="239728710" sldId="303"/>
            <ac:spMk id="74" creationId="{3BA35B26-CF62-FBF5-8AFE-237FA558FEB8}"/>
          </ac:spMkLst>
        </pc:spChg>
        <pc:spChg chg="mod">
          <ac:chgData name="Ghosh, Pritam (UT-ITC)" userId="cd6f80bc-c522-45f3-b1a7-d07dea7c6c25" providerId="ADAL" clId="{34709E65-5DDE-4FDE-9154-EB06CC83569E}" dt="2025-09-19T13:08:32.067" v="3347" actId="164"/>
          <ac:spMkLst>
            <pc:docMk/>
            <pc:sldMk cId="239728710" sldId="303"/>
            <ac:spMk id="77" creationId="{83637EB3-B142-84B4-619B-42BA2159FA8A}"/>
          </ac:spMkLst>
        </pc:spChg>
        <pc:spChg chg="mod topLvl">
          <ac:chgData name="Ghosh, Pritam (UT-ITC)" userId="cd6f80bc-c522-45f3-b1a7-d07dea7c6c25" providerId="ADAL" clId="{34709E65-5DDE-4FDE-9154-EB06CC83569E}" dt="2025-09-19T13:08:32.067" v="3347" actId="164"/>
          <ac:spMkLst>
            <pc:docMk/>
            <pc:sldMk cId="239728710" sldId="303"/>
            <ac:spMk id="78" creationId="{922158C6-CDE7-FE58-1E94-8B6577F70B6C}"/>
          </ac:spMkLst>
        </pc:spChg>
        <pc:spChg chg="mod">
          <ac:chgData name="Ghosh, Pritam (UT-ITC)" userId="cd6f80bc-c522-45f3-b1a7-d07dea7c6c25" providerId="ADAL" clId="{34709E65-5DDE-4FDE-9154-EB06CC83569E}" dt="2025-09-19T13:08:32.067" v="3347" actId="164"/>
          <ac:spMkLst>
            <pc:docMk/>
            <pc:sldMk cId="239728710" sldId="303"/>
            <ac:spMk id="80" creationId="{BA5B21F0-3F9C-C14B-9CBF-D4F0973E7232}"/>
          </ac:spMkLst>
        </pc:spChg>
        <pc:spChg chg="mod topLvl">
          <ac:chgData name="Ghosh, Pritam (UT-ITC)" userId="cd6f80bc-c522-45f3-b1a7-d07dea7c6c25" providerId="ADAL" clId="{34709E65-5DDE-4FDE-9154-EB06CC83569E}" dt="2025-09-19T13:08:49.503" v="3351" actId="164"/>
          <ac:spMkLst>
            <pc:docMk/>
            <pc:sldMk cId="239728710" sldId="303"/>
            <ac:spMk id="83" creationId="{1C937180-7475-FD24-9443-0A048AF07CBF}"/>
          </ac:spMkLst>
        </pc:spChg>
        <pc:spChg chg="mod">
          <ac:chgData name="Ghosh, Pritam (UT-ITC)" userId="cd6f80bc-c522-45f3-b1a7-d07dea7c6c25" providerId="ADAL" clId="{34709E65-5DDE-4FDE-9154-EB06CC83569E}" dt="2025-09-19T13:08:49.503" v="3351" actId="164"/>
          <ac:spMkLst>
            <pc:docMk/>
            <pc:sldMk cId="239728710" sldId="303"/>
            <ac:spMk id="85" creationId="{20067420-8046-DFCE-9BE0-EDC02CE4C29F}"/>
          </ac:spMkLst>
        </pc:spChg>
        <pc:spChg chg="mod">
          <ac:chgData name="Ghosh, Pritam (UT-ITC)" userId="cd6f80bc-c522-45f3-b1a7-d07dea7c6c25" providerId="ADAL" clId="{34709E65-5DDE-4FDE-9154-EB06CC83569E}" dt="2025-09-19T13:08:49.503" v="3351" actId="164"/>
          <ac:spMkLst>
            <pc:docMk/>
            <pc:sldMk cId="239728710" sldId="303"/>
            <ac:spMk id="87" creationId="{49BA4B15-677C-14E8-E851-B27EF25AD9E7}"/>
          </ac:spMkLst>
        </pc:spChg>
        <pc:spChg chg="mod">
          <ac:chgData name="Ghosh, Pritam (UT-ITC)" userId="cd6f80bc-c522-45f3-b1a7-d07dea7c6c25" providerId="ADAL" clId="{34709E65-5DDE-4FDE-9154-EB06CC83569E}" dt="2025-09-19T13:08:36.074" v="3348" actId="164"/>
          <ac:spMkLst>
            <pc:docMk/>
            <pc:sldMk cId="239728710" sldId="303"/>
            <ac:spMk id="91" creationId="{25CDA2BD-DA35-A924-0840-6FABE09FE60A}"/>
          </ac:spMkLst>
        </pc:spChg>
        <pc:spChg chg="mod topLvl">
          <ac:chgData name="Ghosh, Pritam (UT-ITC)" userId="cd6f80bc-c522-45f3-b1a7-d07dea7c6c25" providerId="ADAL" clId="{34709E65-5DDE-4FDE-9154-EB06CC83569E}" dt="2025-09-19T13:08:36.074" v="3348" actId="164"/>
          <ac:spMkLst>
            <pc:docMk/>
            <pc:sldMk cId="239728710" sldId="303"/>
            <ac:spMk id="93" creationId="{80727BAD-51C2-33E4-AAD7-10A5DB47703F}"/>
          </ac:spMkLst>
        </pc:spChg>
        <pc:spChg chg="mod">
          <ac:chgData name="Ghosh, Pritam (UT-ITC)" userId="cd6f80bc-c522-45f3-b1a7-d07dea7c6c25" providerId="ADAL" clId="{34709E65-5DDE-4FDE-9154-EB06CC83569E}" dt="2025-09-19T13:08:36.074" v="3348" actId="164"/>
          <ac:spMkLst>
            <pc:docMk/>
            <pc:sldMk cId="239728710" sldId="303"/>
            <ac:spMk id="94" creationId="{30F96DD5-3663-8FBB-7284-B3F0C0AFA0AF}"/>
          </ac:spMkLst>
        </pc:spChg>
        <pc:spChg chg="mod">
          <ac:chgData name="Ghosh, Pritam (UT-ITC)" userId="cd6f80bc-c522-45f3-b1a7-d07dea7c6c25" providerId="ADAL" clId="{34709E65-5DDE-4FDE-9154-EB06CC83569E}" dt="2025-09-19T13:08:54.236" v="3352" actId="164"/>
          <ac:spMkLst>
            <pc:docMk/>
            <pc:sldMk cId="239728710" sldId="303"/>
            <ac:spMk id="110" creationId="{1B2B3E71-832E-CBCD-5C55-46875F1434EE}"/>
          </ac:spMkLst>
        </pc:spChg>
        <pc:spChg chg="mod topLvl">
          <ac:chgData name="Ghosh, Pritam (UT-ITC)" userId="cd6f80bc-c522-45f3-b1a7-d07dea7c6c25" providerId="ADAL" clId="{34709E65-5DDE-4FDE-9154-EB06CC83569E}" dt="2025-09-19T13:08:54.236" v="3352" actId="164"/>
          <ac:spMkLst>
            <pc:docMk/>
            <pc:sldMk cId="239728710" sldId="303"/>
            <ac:spMk id="111" creationId="{E05065FC-9369-7B05-7B78-217A21C996E5}"/>
          </ac:spMkLst>
        </pc:spChg>
        <pc:spChg chg="mod">
          <ac:chgData name="Ghosh, Pritam (UT-ITC)" userId="cd6f80bc-c522-45f3-b1a7-d07dea7c6c25" providerId="ADAL" clId="{34709E65-5DDE-4FDE-9154-EB06CC83569E}" dt="2025-09-19T13:08:54.236" v="3352" actId="164"/>
          <ac:spMkLst>
            <pc:docMk/>
            <pc:sldMk cId="239728710" sldId="303"/>
            <ac:spMk id="113" creationId="{017ACE4D-37A9-0CA9-B928-4FEA3044CF48}"/>
          </ac:spMkLst>
        </pc:spChg>
        <pc:spChg chg="mod">
          <ac:chgData name="Ghosh, Pritam (UT-ITC)" userId="cd6f80bc-c522-45f3-b1a7-d07dea7c6c25" providerId="ADAL" clId="{34709E65-5DDE-4FDE-9154-EB06CC83569E}" dt="2025-09-19T13:09:00.881" v="3353" actId="164"/>
          <ac:spMkLst>
            <pc:docMk/>
            <pc:sldMk cId="239728710" sldId="303"/>
            <ac:spMk id="116" creationId="{5C6C9699-C704-264B-FFE1-96BC4050A9A0}"/>
          </ac:spMkLst>
        </pc:spChg>
        <pc:spChg chg="mod">
          <ac:chgData name="Ghosh, Pritam (UT-ITC)" userId="cd6f80bc-c522-45f3-b1a7-d07dea7c6c25" providerId="ADAL" clId="{34709E65-5DDE-4FDE-9154-EB06CC83569E}" dt="2025-09-19T13:09:00.881" v="3353" actId="164"/>
          <ac:spMkLst>
            <pc:docMk/>
            <pc:sldMk cId="239728710" sldId="303"/>
            <ac:spMk id="117" creationId="{DA30402C-9F85-CA3D-3DF0-9A5A7F57A5C5}"/>
          </ac:spMkLst>
        </pc:spChg>
        <pc:spChg chg="mod">
          <ac:chgData name="Ghosh, Pritam (UT-ITC)" userId="cd6f80bc-c522-45f3-b1a7-d07dea7c6c25" providerId="ADAL" clId="{34709E65-5DDE-4FDE-9154-EB06CC83569E}" dt="2025-09-19T13:09:00.881" v="3353" actId="164"/>
          <ac:spMkLst>
            <pc:docMk/>
            <pc:sldMk cId="239728710" sldId="303"/>
            <ac:spMk id="119" creationId="{060DD18F-95FA-421D-F267-36268EAD26B5}"/>
          </ac:spMkLst>
        </pc:spChg>
        <pc:spChg chg="mod">
          <ac:chgData name="Ghosh, Pritam (UT-ITC)" userId="cd6f80bc-c522-45f3-b1a7-d07dea7c6c25" providerId="ADAL" clId="{34709E65-5DDE-4FDE-9154-EB06CC83569E}" dt="2025-09-19T13:09:05.127" v="3354" actId="164"/>
          <ac:spMkLst>
            <pc:docMk/>
            <pc:sldMk cId="239728710" sldId="303"/>
            <ac:spMk id="122" creationId="{04424B58-7D74-B353-39CB-AAEB9A50BF6B}"/>
          </ac:spMkLst>
        </pc:spChg>
        <pc:spChg chg="mod topLvl">
          <ac:chgData name="Ghosh, Pritam (UT-ITC)" userId="cd6f80bc-c522-45f3-b1a7-d07dea7c6c25" providerId="ADAL" clId="{34709E65-5DDE-4FDE-9154-EB06CC83569E}" dt="2025-09-19T13:09:05.127" v="3354" actId="164"/>
          <ac:spMkLst>
            <pc:docMk/>
            <pc:sldMk cId="239728710" sldId="303"/>
            <ac:spMk id="123" creationId="{5FA25D26-5DCE-8EE4-9B5A-806A1C6C4222}"/>
          </ac:spMkLst>
        </pc:spChg>
        <pc:spChg chg="mod topLvl">
          <ac:chgData name="Ghosh, Pritam (UT-ITC)" userId="cd6f80bc-c522-45f3-b1a7-d07dea7c6c25" providerId="ADAL" clId="{34709E65-5DDE-4FDE-9154-EB06CC83569E}" dt="2025-09-19T13:09:05.127" v="3354" actId="164"/>
          <ac:spMkLst>
            <pc:docMk/>
            <pc:sldMk cId="239728710" sldId="303"/>
            <ac:spMk id="125" creationId="{84D6C785-43E1-39BE-271D-614CACF8ACA6}"/>
          </ac:spMkLst>
        </pc:spChg>
        <pc:spChg chg="mod topLvl">
          <ac:chgData name="Ghosh, Pritam (UT-ITC)" userId="cd6f80bc-c522-45f3-b1a7-d07dea7c6c25" providerId="ADAL" clId="{34709E65-5DDE-4FDE-9154-EB06CC83569E}" dt="2025-09-19T13:09:05.127" v="3354" actId="164"/>
          <ac:spMkLst>
            <pc:docMk/>
            <pc:sldMk cId="239728710" sldId="303"/>
            <ac:spMk id="126" creationId="{12CAFF9B-3351-F645-DEC6-01E2EAEBFD99}"/>
          </ac:spMkLst>
        </pc:spChg>
        <pc:spChg chg="mod topLvl">
          <ac:chgData name="Ghosh, Pritam (UT-ITC)" userId="cd6f80bc-c522-45f3-b1a7-d07dea7c6c25" providerId="ADAL" clId="{34709E65-5DDE-4FDE-9154-EB06CC83569E}" dt="2025-09-19T13:08:45.391" v="3350" actId="164"/>
          <ac:spMkLst>
            <pc:docMk/>
            <pc:sldMk cId="239728710" sldId="303"/>
            <ac:spMk id="129" creationId="{0DBA9128-5A6E-77B6-5308-3A2A26D73673}"/>
          </ac:spMkLst>
        </pc:spChg>
        <pc:spChg chg="mod topLvl">
          <ac:chgData name="Ghosh, Pritam (UT-ITC)" userId="cd6f80bc-c522-45f3-b1a7-d07dea7c6c25" providerId="ADAL" clId="{34709E65-5DDE-4FDE-9154-EB06CC83569E}" dt="2025-09-19T13:09:09.158" v="3355" actId="164"/>
          <ac:spMkLst>
            <pc:docMk/>
            <pc:sldMk cId="239728710" sldId="303"/>
            <ac:spMk id="137" creationId="{5E1F9D92-FFC7-2661-88EF-A97CF6396F9C}"/>
          </ac:spMkLst>
        </pc:spChg>
        <pc:spChg chg="mod topLvl">
          <ac:chgData name="Ghosh, Pritam (UT-ITC)" userId="cd6f80bc-c522-45f3-b1a7-d07dea7c6c25" providerId="ADAL" clId="{34709E65-5DDE-4FDE-9154-EB06CC83569E}" dt="2025-09-19T13:09:09.158" v="3355" actId="164"/>
          <ac:spMkLst>
            <pc:docMk/>
            <pc:sldMk cId="239728710" sldId="303"/>
            <ac:spMk id="211" creationId="{B53428DF-D440-BFCB-644E-5F279CA5BEE7}"/>
          </ac:spMkLst>
        </pc:spChg>
        <pc:spChg chg="mod topLvl">
          <ac:chgData name="Ghosh, Pritam (UT-ITC)" userId="cd6f80bc-c522-45f3-b1a7-d07dea7c6c25" providerId="ADAL" clId="{34709E65-5DDE-4FDE-9154-EB06CC83569E}" dt="2025-09-19T13:09:09.158" v="3355" actId="164"/>
          <ac:spMkLst>
            <pc:docMk/>
            <pc:sldMk cId="239728710" sldId="303"/>
            <ac:spMk id="213" creationId="{C0109A40-85FE-4A8E-3274-B3CC5D111457}"/>
          </ac:spMkLst>
        </pc:spChg>
        <pc:spChg chg="mod">
          <ac:chgData name="Ghosh, Pritam (UT-ITC)" userId="cd6f80bc-c522-45f3-b1a7-d07dea7c6c25" providerId="ADAL" clId="{34709E65-5DDE-4FDE-9154-EB06CC83569E}" dt="2025-09-19T13:09:14.995" v="3356" actId="164"/>
          <ac:spMkLst>
            <pc:docMk/>
            <pc:sldMk cId="239728710" sldId="303"/>
            <ac:spMk id="216" creationId="{D85F2C76-B462-42DD-1579-35341D704657}"/>
          </ac:spMkLst>
        </pc:spChg>
        <pc:spChg chg="mod topLvl">
          <ac:chgData name="Ghosh, Pritam (UT-ITC)" userId="cd6f80bc-c522-45f3-b1a7-d07dea7c6c25" providerId="ADAL" clId="{34709E65-5DDE-4FDE-9154-EB06CC83569E}" dt="2025-09-19T13:09:14.995" v="3356" actId="164"/>
          <ac:spMkLst>
            <pc:docMk/>
            <pc:sldMk cId="239728710" sldId="303"/>
            <ac:spMk id="217" creationId="{74F64D5D-DFD2-329F-F960-53E68374D320}"/>
          </ac:spMkLst>
        </pc:spChg>
        <pc:spChg chg="mod topLvl">
          <ac:chgData name="Ghosh, Pritam (UT-ITC)" userId="cd6f80bc-c522-45f3-b1a7-d07dea7c6c25" providerId="ADAL" clId="{34709E65-5DDE-4FDE-9154-EB06CC83569E}" dt="2025-09-19T13:09:14.995" v="3356" actId="164"/>
          <ac:spMkLst>
            <pc:docMk/>
            <pc:sldMk cId="239728710" sldId="303"/>
            <ac:spMk id="219" creationId="{8AE5D1C6-72B7-1B28-20AE-29FDF3A9045F}"/>
          </ac:spMkLst>
        </pc:spChg>
        <pc:spChg chg="mod">
          <ac:chgData name="Ghosh, Pritam (UT-ITC)" userId="cd6f80bc-c522-45f3-b1a7-d07dea7c6c25" providerId="ADAL" clId="{34709E65-5DDE-4FDE-9154-EB06CC83569E}" dt="2025-09-19T13:09:18.944" v="3357" actId="164"/>
          <ac:spMkLst>
            <pc:docMk/>
            <pc:sldMk cId="239728710" sldId="303"/>
            <ac:spMk id="222" creationId="{1731BF5C-933C-7A48-4D79-91A69895302A}"/>
          </ac:spMkLst>
        </pc:spChg>
        <pc:spChg chg="mod">
          <ac:chgData name="Ghosh, Pritam (UT-ITC)" userId="cd6f80bc-c522-45f3-b1a7-d07dea7c6c25" providerId="ADAL" clId="{34709E65-5DDE-4FDE-9154-EB06CC83569E}" dt="2025-09-19T13:09:18.944" v="3357" actId="164"/>
          <ac:spMkLst>
            <pc:docMk/>
            <pc:sldMk cId="239728710" sldId="303"/>
            <ac:spMk id="223" creationId="{5DD34170-3028-3699-FC3C-F7C58C23CA7D}"/>
          </ac:spMkLst>
        </pc:spChg>
        <pc:spChg chg="mod">
          <ac:chgData name="Ghosh, Pritam (UT-ITC)" userId="cd6f80bc-c522-45f3-b1a7-d07dea7c6c25" providerId="ADAL" clId="{34709E65-5DDE-4FDE-9154-EB06CC83569E}" dt="2025-09-19T13:09:18.944" v="3357" actId="164"/>
          <ac:spMkLst>
            <pc:docMk/>
            <pc:sldMk cId="239728710" sldId="303"/>
            <ac:spMk id="225" creationId="{3B52FA2C-9D8C-8D8E-44B8-33A847DBF581}"/>
          </ac:spMkLst>
        </pc:spChg>
        <pc:spChg chg="mod topLvl">
          <ac:chgData name="Ghosh, Pritam (UT-ITC)" userId="cd6f80bc-c522-45f3-b1a7-d07dea7c6c25" providerId="ADAL" clId="{34709E65-5DDE-4FDE-9154-EB06CC83569E}" dt="2025-09-19T13:09:09.158" v="3355" actId="164"/>
          <ac:spMkLst>
            <pc:docMk/>
            <pc:sldMk cId="239728710" sldId="303"/>
            <ac:spMk id="226" creationId="{5EFD0C26-6368-E8A4-6438-FDB028EBC740}"/>
          </ac:spMkLst>
        </pc:spChg>
        <pc:spChg chg="mod topLvl">
          <ac:chgData name="Ghosh, Pritam (UT-ITC)" userId="cd6f80bc-c522-45f3-b1a7-d07dea7c6c25" providerId="ADAL" clId="{34709E65-5DDE-4FDE-9154-EB06CC83569E}" dt="2025-09-19T13:09:23.300" v="3358" actId="164"/>
          <ac:spMkLst>
            <pc:docMk/>
            <pc:sldMk cId="239728710" sldId="303"/>
            <ac:spMk id="231" creationId="{424339D8-8B4E-2DBE-C9DA-7A7731B92E87}"/>
          </ac:spMkLst>
        </pc:spChg>
        <pc:spChg chg="mod">
          <ac:chgData name="Ghosh, Pritam (UT-ITC)" userId="cd6f80bc-c522-45f3-b1a7-d07dea7c6c25" providerId="ADAL" clId="{34709E65-5DDE-4FDE-9154-EB06CC83569E}" dt="2025-09-19T13:09:23.300" v="3358" actId="164"/>
          <ac:spMkLst>
            <pc:docMk/>
            <pc:sldMk cId="239728710" sldId="303"/>
            <ac:spMk id="232" creationId="{0795242D-067B-72B4-E547-E97E8B228736}"/>
          </ac:spMkLst>
        </pc:spChg>
        <pc:spChg chg="mod topLvl">
          <ac:chgData name="Ghosh, Pritam (UT-ITC)" userId="cd6f80bc-c522-45f3-b1a7-d07dea7c6c25" providerId="ADAL" clId="{34709E65-5DDE-4FDE-9154-EB06CC83569E}" dt="2025-09-19T13:09:23.300" v="3358" actId="164"/>
          <ac:spMkLst>
            <pc:docMk/>
            <pc:sldMk cId="239728710" sldId="303"/>
            <ac:spMk id="234" creationId="{EFC5F231-15E5-9028-72EE-52C8C2BBEEB7}"/>
          </ac:spMkLst>
        </pc:spChg>
        <pc:spChg chg="mod">
          <ac:chgData name="Ghosh, Pritam (UT-ITC)" userId="cd6f80bc-c522-45f3-b1a7-d07dea7c6c25" providerId="ADAL" clId="{34709E65-5DDE-4FDE-9154-EB06CC83569E}" dt="2025-09-19T13:09:27.209" v="3359" actId="164"/>
          <ac:spMkLst>
            <pc:docMk/>
            <pc:sldMk cId="239728710" sldId="303"/>
            <ac:spMk id="238" creationId="{9200D145-1194-256F-7397-50E8FBF5D7E0}"/>
          </ac:spMkLst>
        </pc:spChg>
        <pc:spChg chg="mod">
          <ac:chgData name="Ghosh, Pritam (UT-ITC)" userId="cd6f80bc-c522-45f3-b1a7-d07dea7c6c25" providerId="ADAL" clId="{34709E65-5DDE-4FDE-9154-EB06CC83569E}" dt="2025-09-19T13:09:27.209" v="3359" actId="164"/>
          <ac:spMkLst>
            <pc:docMk/>
            <pc:sldMk cId="239728710" sldId="303"/>
            <ac:spMk id="240" creationId="{4440A9E9-79FC-0B99-D86F-ADEE515D6C24}"/>
          </ac:spMkLst>
        </pc:spChg>
        <pc:spChg chg="mod">
          <ac:chgData name="Ghosh, Pritam (UT-ITC)" userId="cd6f80bc-c522-45f3-b1a7-d07dea7c6c25" providerId="ADAL" clId="{34709E65-5DDE-4FDE-9154-EB06CC83569E}" dt="2025-09-19T13:09:14.995" v="3356" actId="164"/>
          <ac:spMkLst>
            <pc:docMk/>
            <pc:sldMk cId="239728710" sldId="303"/>
            <ac:spMk id="241" creationId="{0CFE7E95-C0F7-4DD5-9A16-82214F68E75F}"/>
          </ac:spMkLst>
        </pc:spChg>
        <pc:grpChg chg="add mod">
          <ac:chgData name="Ghosh, Pritam (UT-ITC)" userId="cd6f80bc-c522-45f3-b1a7-d07dea7c6c25" providerId="ADAL" clId="{34709E65-5DDE-4FDE-9154-EB06CC83569E}" dt="2025-09-19T13:08:20.036" v="3344" actId="164"/>
          <ac:grpSpMkLst>
            <pc:docMk/>
            <pc:sldMk cId="239728710" sldId="303"/>
            <ac:grpSpMk id="13" creationId="{CB43966F-74C9-8E53-7C50-20658E6D213B}"/>
          </ac:grpSpMkLst>
        </pc:grpChg>
        <pc:grpChg chg="add mod">
          <ac:chgData name="Ghosh, Pritam (UT-ITC)" userId="cd6f80bc-c522-45f3-b1a7-d07dea7c6c25" providerId="ADAL" clId="{34709E65-5DDE-4FDE-9154-EB06CC83569E}" dt="2025-09-19T13:08:24.741" v="3345" actId="164"/>
          <ac:grpSpMkLst>
            <pc:docMk/>
            <pc:sldMk cId="239728710" sldId="303"/>
            <ac:grpSpMk id="14" creationId="{0AA6AD57-EB74-7F87-6C6D-3BF1E24373A1}"/>
          </ac:grpSpMkLst>
        </pc:grpChg>
        <pc:grpChg chg="add mod">
          <ac:chgData name="Ghosh, Pritam (UT-ITC)" userId="cd6f80bc-c522-45f3-b1a7-d07dea7c6c25" providerId="ADAL" clId="{34709E65-5DDE-4FDE-9154-EB06CC83569E}" dt="2025-09-19T13:08:28.891" v="3346" actId="164"/>
          <ac:grpSpMkLst>
            <pc:docMk/>
            <pc:sldMk cId="239728710" sldId="303"/>
            <ac:grpSpMk id="15" creationId="{B65BE0B8-F3BF-6476-0E47-FCC10500902D}"/>
          </ac:grpSpMkLst>
        </pc:grpChg>
        <pc:grpChg chg="add mod">
          <ac:chgData name="Ghosh, Pritam (UT-ITC)" userId="cd6f80bc-c522-45f3-b1a7-d07dea7c6c25" providerId="ADAL" clId="{34709E65-5DDE-4FDE-9154-EB06CC83569E}" dt="2025-09-19T13:08:32.067" v="3347" actId="164"/>
          <ac:grpSpMkLst>
            <pc:docMk/>
            <pc:sldMk cId="239728710" sldId="303"/>
            <ac:grpSpMk id="16" creationId="{CAA3DB6A-3CB9-C50D-91CB-0ED4AC6F404D}"/>
          </ac:grpSpMkLst>
        </pc:grpChg>
        <pc:grpChg chg="add mod">
          <ac:chgData name="Ghosh, Pritam (UT-ITC)" userId="cd6f80bc-c522-45f3-b1a7-d07dea7c6c25" providerId="ADAL" clId="{34709E65-5DDE-4FDE-9154-EB06CC83569E}" dt="2025-09-19T13:08:36.074" v="3348" actId="164"/>
          <ac:grpSpMkLst>
            <pc:docMk/>
            <pc:sldMk cId="239728710" sldId="303"/>
            <ac:grpSpMk id="17" creationId="{E00439C0-9D01-CE04-286D-162345D55F86}"/>
          </ac:grpSpMkLst>
        </pc:grpChg>
        <pc:grpChg chg="add mod">
          <ac:chgData name="Ghosh, Pritam (UT-ITC)" userId="cd6f80bc-c522-45f3-b1a7-d07dea7c6c25" providerId="ADAL" clId="{34709E65-5DDE-4FDE-9154-EB06CC83569E}" dt="2025-09-19T13:08:40.374" v="3349" actId="164"/>
          <ac:grpSpMkLst>
            <pc:docMk/>
            <pc:sldMk cId="239728710" sldId="303"/>
            <ac:grpSpMk id="18" creationId="{DC99568F-3DED-351E-E2BE-8892F196CD8D}"/>
          </ac:grpSpMkLst>
        </pc:grpChg>
        <pc:grpChg chg="add mod">
          <ac:chgData name="Ghosh, Pritam (UT-ITC)" userId="cd6f80bc-c522-45f3-b1a7-d07dea7c6c25" providerId="ADAL" clId="{34709E65-5DDE-4FDE-9154-EB06CC83569E}" dt="2025-09-19T13:08:45.391" v="3350" actId="164"/>
          <ac:grpSpMkLst>
            <pc:docMk/>
            <pc:sldMk cId="239728710" sldId="303"/>
            <ac:grpSpMk id="19" creationId="{A5BACD78-50C9-6DD4-8246-C8130B182544}"/>
          </ac:grpSpMkLst>
        </pc:grpChg>
        <pc:grpChg chg="add mod">
          <ac:chgData name="Ghosh, Pritam (UT-ITC)" userId="cd6f80bc-c522-45f3-b1a7-d07dea7c6c25" providerId="ADAL" clId="{34709E65-5DDE-4FDE-9154-EB06CC83569E}" dt="2025-09-19T13:08:49.503" v="3351" actId="164"/>
          <ac:grpSpMkLst>
            <pc:docMk/>
            <pc:sldMk cId="239728710" sldId="303"/>
            <ac:grpSpMk id="20" creationId="{B4B5B701-E091-6BA6-423A-0ADD4B97132A}"/>
          </ac:grpSpMkLst>
        </pc:grpChg>
        <pc:grpChg chg="add mod">
          <ac:chgData name="Ghosh, Pritam (UT-ITC)" userId="cd6f80bc-c522-45f3-b1a7-d07dea7c6c25" providerId="ADAL" clId="{34709E65-5DDE-4FDE-9154-EB06CC83569E}" dt="2025-09-19T13:08:54.236" v="3352" actId="164"/>
          <ac:grpSpMkLst>
            <pc:docMk/>
            <pc:sldMk cId="239728710" sldId="303"/>
            <ac:grpSpMk id="21" creationId="{BA2992A4-7C26-B612-659E-45509C34F908}"/>
          </ac:grpSpMkLst>
        </pc:grpChg>
        <pc:grpChg chg="add mod">
          <ac:chgData name="Ghosh, Pritam (UT-ITC)" userId="cd6f80bc-c522-45f3-b1a7-d07dea7c6c25" providerId="ADAL" clId="{34709E65-5DDE-4FDE-9154-EB06CC83569E}" dt="2025-09-19T13:09:00.881" v="3353" actId="164"/>
          <ac:grpSpMkLst>
            <pc:docMk/>
            <pc:sldMk cId="239728710" sldId="303"/>
            <ac:grpSpMk id="32" creationId="{2F9F659A-CAE5-117F-8987-722D67C0AB3C}"/>
          </ac:grpSpMkLst>
        </pc:grpChg>
        <pc:grpChg chg="add mod">
          <ac:chgData name="Ghosh, Pritam (UT-ITC)" userId="cd6f80bc-c522-45f3-b1a7-d07dea7c6c25" providerId="ADAL" clId="{34709E65-5DDE-4FDE-9154-EB06CC83569E}" dt="2025-09-19T13:09:05.127" v="3354" actId="164"/>
          <ac:grpSpMkLst>
            <pc:docMk/>
            <pc:sldMk cId="239728710" sldId="303"/>
            <ac:grpSpMk id="33" creationId="{26D0FDCA-7E3D-7540-0ACD-7992E63F820D}"/>
          </ac:grpSpMkLst>
        </pc:grpChg>
        <pc:grpChg chg="add mod">
          <ac:chgData name="Ghosh, Pritam (UT-ITC)" userId="cd6f80bc-c522-45f3-b1a7-d07dea7c6c25" providerId="ADAL" clId="{34709E65-5DDE-4FDE-9154-EB06CC83569E}" dt="2025-09-19T13:09:09.158" v="3355" actId="164"/>
          <ac:grpSpMkLst>
            <pc:docMk/>
            <pc:sldMk cId="239728710" sldId="303"/>
            <ac:grpSpMk id="34" creationId="{B99FE9E8-0ECE-D319-290F-C00EB9224CE4}"/>
          </ac:grpSpMkLst>
        </pc:grpChg>
        <pc:grpChg chg="add mod">
          <ac:chgData name="Ghosh, Pritam (UT-ITC)" userId="cd6f80bc-c522-45f3-b1a7-d07dea7c6c25" providerId="ADAL" clId="{34709E65-5DDE-4FDE-9154-EB06CC83569E}" dt="2025-09-19T13:09:14.995" v="3356" actId="164"/>
          <ac:grpSpMkLst>
            <pc:docMk/>
            <pc:sldMk cId="239728710" sldId="303"/>
            <ac:grpSpMk id="35" creationId="{9A37E7C4-2E59-CFE6-D3D8-2491A7776710}"/>
          </ac:grpSpMkLst>
        </pc:grpChg>
        <pc:grpChg chg="add mod">
          <ac:chgData name="Ghosh, Pritam (UT-ITC)" userId="cd6f80bc-c522-45f3-b1a7-d07dea7c6c25" providerId="ADAL" clId="{34709E65-5DDE-4FDE-9154-EB06CC83569E}" dt="2025-09-19T13:09:18.944" v="3357" actId="164"/>
          <ac:grpSpMkLst>
            <pc:docMk/>
            <pc:sldMk cId="239728710" sldId="303"/>
            <ac:grpSpMk id="36" creationId="{5498DC10-D673-0E4B-C196-3EA388EAD410}"/>
          </ac:grpSpMkLst>
        </pc:grpChg>
        <pc:grpChg chg="add mod">
          <ac:chgData name="Ghosh, Pritam (UT-ITC)" userId="cd6f80bc-c522-45f3-b1a7-d07dea7c6c25" providerId="ADAL" clId="{34709E65-5DDE-4FDE-9154-EB06CC83569E}" dt="2025-09-19T13:09:23.300" v="3358" actId="164"/>
          <ac:grpSpMkLst>
            <pc:docMk/>
            <pc:sldMk cId="239728710" sldId="303"/>
            <ac:grpSpMk id="37" creationId="{6C95AA00-E934-3B5E-B157-FF82991F36DA}"/>
          </ac:grpSpMkLst>
        </pc:grpChg>
        <pc:grpChg chg="add mod">
          <ac:chgData name="Ghosh, Pritam (UT-ITC)" userId="cd6f80bc-c522-45f3-b1a7-d07dea7c6c25" providerId="ADAL" clId="{34709E65-5DDE-4FDE-9154-EB06CC83569E}" dt="2025-09-19T13:09:27.209" v="3359" actId="164"/>
          <ac:grpSpMkLst>
            <pc:docMk/>
            <pc:sldMk cId="239728710" sldId="303"/>
            <ac:grpSpMk id="38" creationId="{8E9AF85C-C1EA-7A2A-6140-6C0AAE618248}"/>
          </ac:grpSpMkLst>
        </pc:grpChg>
        <pc:picChg chg="mod">
          <ac:chgData name="Ghosh, Pritam (UT-ITC)" userId="cd6f80bc-c522-45f3-b1a7-d07dea7c6c25" providerId="ADAL" clId="{34709E65-5DDE-4FDE-9154-EB06CC83569E}" dt="2025-09-19T13:08:20.036" v="3344" actId="164"/>
          <ac:picMkLst>
            <pc:docMk/>
            <pc:sldMk cId="239728710" sldId="303"/>
            <ac:picMk id="6" creationId="{FC6E83E6-BC6E-6D83-0444-644206BBAF9A}"/>
          </ac:picMkLst>
        </pc:picChg>
        <pc:picChg chg="mod">
          <ac:chgData name="Ghosh, Pritam (UT-ITC)" userId="cd6f80bc-c522-45f3-b1a7-d07dea7c6c25" providerId="ADAL" clId="{34709E65-5DDE-4FDE-9154-EB06CC83569E}" dt="2025-09-19T13:08:40.374" v="3349" actId="164"/>
          <ac:picMkLst>
            <pc:docMk/>
            <pc:sldMk cId="239728710" sldId="303"/>
            <ac:picMk id="24" creationId="{6DEC3534-61BE-EA66-00FB-EA66970EBEBC}"/>
          </ac:picMkLst>
        </pc:picChg>
        <pc:picChg chg="mod">
          <ac:chgData name="Ghosh, Pritam (UT-ITC)" userId="cd6f80bc-c522-45f3-b1a7-d07dea7c6c25" providerId="ADAL" clId="{34709E65-5DDE-4FDE-9154-EB06CC83569E}" dt="2025-09-19T13:08:40.374" v="3349" actId="164"/>
          <ac:picMkLst>
            <pc:docMk/>
            <pc:sldMk cId="239728710" sldId="303"/>
            <ac:picMk id="26" creationId="{38C5C3EC-8115-DDF6-F977-6A6408A0C94A}"/>
          </ac:picMkLst>
        </pc:picChg>
        <pc:picChg chg="mod">
          <ac:chgData name="Ghosh, Pritam (UT-ITC)" userId="cd6f80bc-c522-45f3-b1a7-d07dea7c6c25" providerId="ADAL" clId="{34709E65-5DDE-4FDE-9154-EB06CC83569E}" dt="2025-09-19T13:08:45.391" v="3350" actId="164"/>
          <ac:picMkLst>
            <pc:docMk/>
            <pc:sldMk cId="239728710" sldId="303"/>
            <ac:picMk id="30" creationId="{048F73BE-9A19-3935-B620-00A624FD78ED}"/>
          </ac:picMkLst>
        </pc:picChg>
        <pc:picChg chg="mod">
          <ac:chgData name="Ghosh, Pritam (UT-ITC)" userId="cd6f80bc-c522-45f3-b1a7-d07dea7c6c25" providerId="ADAL" clId="{34709E65-5DDE-4FDE-9154-EB06CC83569E}" dt="2025-09-19T13:08:24.741" v="3345" actId="164"/>
          <ac:picMkLst>
            <pc:docMk/>
            <pc:sldMk cId="239728710" sldId="303"/>
            <ac:picMk id="67" creationId="{03D97912-3BCA-7CB0-F025-1B6AF3A5810F}"/>
          </ac:picMkLst>
        </pc:picChg>
        <pc:picChg chg="mod">
          <ac:chgData name="Ghosh, Pritam (UT-ITC)" userId="cd6f80bc-c522-45f3-b1a7-d07dea7c6c25" providerId="ADAL" clId="{34709E65-5DDE-4FDE-9154-EB06CC83569E}" dt="2025-09-19T13:08:28.891" v="3346" actId="164"/>
          <ac:picMkLst>
            <pc:docMk/>
            <pc:sldMk cId="239728710" sldId="303"/>
            <ac:picMk id="73" creationId="{D401D466-8D4D-5559-7A70-E7214465DF93}"/>
          </ac:picMkLst>
        </pc:picChg>
        <pc:picChg chg="mod">
          <ac:chgData name="Ghosh, Pritam (UT-ITC)" userId="cd6f80bc-c522-45f3-b1a7-d07dea7c6c25" providerId="ADAL" clId="{34709E65-5DDE-4FDE-9154-EB06CC83569E}" dt="2025-09-19T13:08:32.067" v="3347" actId="164"/>
          <ac:picMkLst>
            <pc:docMk/>
            <pc:sldMk cId="239728710" sldId="303"/>
            <ac:picMk id="79" creationId="{CD52781A-221A-92A0-5B71-35F190D6A3DB}"/>
          </ac:picMkLst>
        </pc:picChg>
        <pc:picChg chg="mod">
          <ac:chgData name="Ghosh, Pritam (UT-ITC)" userId="cd6f80bc-c522-45f3-b1a7-d07dea7c6c25" providerId="ADAL" clId="{34709E65-5DDE-4FDE-9154-EB06CC83569E}" dt="2025-09-19T13:08:49.503" v="3351" actId="164"/>
          <ac:picMkLst>
            <pc:docMk/>
            <pc:sldMk cId="239728710" sldId="303"/>
            <ac:picMk id="86" creationId="{8911B479-4838-C0B6-FF41-935C7AC01852}"/>
          </ac:picMkLst>
        </pc:picChg>
        <pc:picChg chg="mod">
          <ac:chgData name="Ghosh, Pritam (UT-ITC)" userId="cd6f80bc-c522-45f3-b1a7-d07dea7c6c25" providerId="ADAL" clId="{34709E65-5DDE-4FDE-9154-EB06CC83569E}" dt="2025-09-19T13:08:36.074" v="3348" actId="164"/>
          <ac:picMkLst>
            <pc:docMk/>
            <pc:sldMk cId="239728710" sldId="303"/>
            <ac:picMk id="92" creationId="{4D70E3D2-A60B-C46F-2A70-8487ADCCF963}"/>
          </ac:picMkLst>
        </pc:picChg>
        <pc:picChg chg="mod">
          <ac:chgData name="Ghosh, Pritam (UT-ITC)" userId="cd6f80bc-c522-45f3-b1a7-d07dea7c6c25" providerId="ADAL" clId="{34709E65-5DDE-4FDE-9154-EB06CC83569E}" dt="2025-09-19T13:08:36.074" v="3348" actId="164"/>
          <ac:picMkLst>
            <pc:docMk/>
            <pc:sldMk cId="239728710" sldId="303"/>
            <ac:picMk id="95" creationId="{C021B863-565C-A3C8-371E-40E0AF20218B}"/>
          </ac:picMkLst>
        </pc:picChg>
        <pc:picChg chg="mod">
          <ac:chgData name="Ghosh, Pritam (UT-ITC)" userId="cd6f80bc-c522-45f3-b1a7-d07dea7c6c25" providerId="ADAL" clId="{34709E65-5DDE-4FDE-9154-EB06CC83569E}" dt="2025-09-19T13:08:54.236" v="3352" actId="164"/>
          <ac:picMkLst>
            <pc:docMk/>
            <pc:sldMk cId="239728710" sldId="303"/>
            <ac:picMk id="112" creationId="{CDA892B3-8AD2-AC85-8FFB-C34C362D3A93}"/>
          </ac:picMkLst>
        </pc:picChg>
        <pc:picChg chg="mod">
          <ac:chgData name="Ghosh, Pritam (UT-ITC)" userId="cd6f80bc-c522-45f3-b1a7-d07dea7c6c25" providerId="ADAL" clId="{34709E65-5DDE-4FDE-9154-EB06CC83569E}" dt="2025-09-19T13:09:00.881" v="3353" actId="164"/>
          <ac:picMkLst>
            <pc:docMk/>
            <pc:sldMk cId="239728710" sldId="303"/>
            <ac:picMk id="118" creationId="{0423BBB7-74EE-954B-E306-983968A27C5C}"/>
          </ac:picMkLst>
        </pc:picChg>
        <pc:picChg chg="mod topLvl">
          <ac:chgData name="Ghosh, Pritam (UT-ITC)" userId="cd6f80bc-c522-45f3-b1a7-d07dea7c6c25" providerId="ADAL" clId="{34709E65-5DDE-4FDE-9154-EB06CC83569E}" dt="2025-09-19T13:09:05.127" v="3354" actId="164"/>
          <ac:picMkLst>
            <pc:docMk/>
            <pc:sldMk cId="239728710" sldId="303"/>
            <ac:picMk id="124" creationId="{29EA6BDB-D667-2553-874D-9CCEECD43E90}"/>
          </ac:picMkLst>
        </pc:picChg>
        <pc:picChg chg="mod">
          <ac:chgData name="Ghosh, Pritam (UT-ITC)" userId="cd6f80bc-c522-45f3-b1a7-d07dea7c6c25" providerId="ADAL" clId="{34709E65-5DDE-4FDE-9154-EB06CC83569E}" dt="2025-09-19T13:08:45.391" v="3350" actId="164"/>
          <ac:picMkLst>
            <pc:docMk/>
            <pc:sldMk cId="239728710" sldId="303"/>
            <ac:picMk id="128" creationId="{F6369DA4-C145-2C59-F301-ECD98AD0A917}"/>
          </ac:picMkLst>
        </pc:picChg>
        <pc:picChg chg="mod">
          <ac:chgData name="Ghosh, Pritam (UT-ITC)" userId="cd6f80bc-c522-45f3-b1a7-d07dea7c6c25" providerId="ADAL" clId="{34709E65-5DDE-4FDE-9154-EB06CC83569E}" dt="2025-09-19T13:09:05.127" v="3354" actId="164"/>
          <ac:picMkLst>
            <pc:docMk/>
            <pc:sldMk cId="239728710" sldId="303"/>
            <ac:picMk id="130" creationId="{9E69D593-ED89-4B96-A380-74EC03E31D33}"/>
          </ac:picMkLst>
        </pc:picChg>
        <pc:picChg chg="mod topLvl">
          <ac:chgData name="Ghosh, Pritam (UT-ITC)" userId="cd6f80bc-c522-45f3-b1a7-d07dea7c6c25" providerId="ADAL" clId="{34709E65-5DDE-4FDE-9154-EB06CC83569E}" dt="2025-09-19T13:09:09.158" v="3355" actId="164"/>
          <ac:picMkLst>
            <pc:docMk/>
            <pc:sldMk cId="239728710" sldId="303"/>
            <ac:picMk id="212" creationId="{A270A828-CFB1-580B-4DB5-91F80F2CACD0}"/>
          </ac:picMkLst>
        </pc:picChg>
        <pc:picChg chg="mod topLvl">
          <ac:chgData name="Ghosh, Pritam (UT-ITC)" userId="cd6f80bc-c522-45f3-b1a7-d07dea7c6c25" providerId="ADAL" clId="{34709E65-5DDE-4FDE-9154-EB06CC83569E}" dt="2025-09-19T13:09:14.995" v="3356" actId="164"/>
          <ac:picMkLst>
            <pc:docMk/>
            <pc:sldMk cId="239728710" sldId="303"/>
            <ac:picMk id="218" creationId="{C45952C6-7FA1-F0FD-12A6-C706026127F6}"/>
          </ac:picMkLst>
        </pc:picChg>
        <pc:picChg chg="mod">
          <ac:chgData name="Ghosh, Pritam (UT-ITC)" userId="cd6f80bc-c522-45f3-b1a7-d07dea7c6c25" providerId="ADAL" clId="{34709E65-5DDE-4FDE-9154-EB06CC83569E}" dt="2025-09-19T13:09:18.944" v="3357" actId="164"/>
          <ac:picMkLst>
            <pc:docMk/>
            <pc:sldMk cId="239728710" sldId="303"/>
            <ac:picMk id="224" creationId="{E4601DBE-926C-78CE-AFCD-865023662228}"/>
          </ac:picMkLst>
        </pc:picChg>
        <pc:picChg chg="mod">
          <ac:chgData name="Ghosh, Pritam (UT-ITC)" userId="cd6f80bc-c522-45f3-b1a7-d07dea7c6c25" providerId="ADAL" clId="{34709E65-5DDE-4FDE-9154-EB06CC83569E}" dt="2025-09-19T13:09:09.158" v="3355" actId="164"/>
          <ac:picMkLst>
            <pc:docMk/>
            <pc:sldMk cId="239728710" sldId="303"/>
            <ac:picMk id="228" creationId="{75F056AE-8E83-DAD8-FEBB-FE3CC5C885BB}"/>
          </ac:picMkLst>
        </pc:picChg>
        <pc:picChg chg="mod">
          <ac:chgData name="Ghosh, Pritam (UT-ITC)" userId="cd6f80bc-c522-45f3-b1a7-d07dea7c6c25" providerId="ADAL" clId="{34709E65-5DDE-4FDE-9154-EB06CC83569E}" dt="2025-09-19T13:09:23.300" v="3358" actId="164"/>
          <ac:picMkLst>
            <pc:docMk/>
            <pc:sldMk cId="239728710" sldId="303"/>
            <ac:picMk id="233" creationId="{549F27BF-0987-6A64-33B5-C42F9D92FA76}"/>
          </ac:picMkLst>
        </pc:picChg>
        <pc:picChg chg="mod">
          <ac:chgData name="Ghosh, Pritam (UT-ITC)" userId="cd6f80bc-c522-45f3-b1a7-d07dea7c6c25" providerId="ADAL" clId="{34709E65-5DDE-4FDE-9154-EB06CC83569E}" dt="2025-09-19T13:09:27.209" v="3359" actId="164"/>
          <ac:picMkLst>
            <pc:docMk/>
            <pc:sldMk cId="239728710" sldId="303"/>
            <ac:picMk id="239" creationId="{6AD42689-C509-1839-54DE-299F0DFFA7D0}"/>
          </ac:picMkLst>
        </pc:picChg>
        <pc:picChg chg="mod">
          <ac:chgData name="Ghosh, Pritam (UT-ITC)" userId="cd6f80bc-c522-45f3-b1a7-d07dea7c6c25" providerId="ADAL" clId="{34709E65-5DDE-4FDE-9154-EB06CC83569E}" dt="2025-09-19T13:09:14.995" v="3356" actId="164"/>
          <ac:picMkLst>
            <pc:docMk/>
            <pc:sldMk cId="239728710" sldId="303"/>
            <ac:picMk id="9218" creationId="{5289F03E-40F0-B7BC-14E2-3041EAF6CA6B}"/>
          </ac:picMkLst>
        </pc:picChg>
      </pc:sldChg>
      <pc:sldChg chg="modSp mod">
        <pc:chgData name="Ghosh, Pritam (UT-ITC)" userId="cd6f80bc-c522-45f3-b1a7-d07dea7c6c25" providerId="ADAL" clId="{34709E65-5DDE-4FDE-9154-EB06CC83569E}" dt="2025-09-19T08:42:37.429" v="1916" actId="553"/>
        <pc:sldMkLst>
          <pc:docMk/>
          <pc:sldMk cId="4211998364" sldId="305"/>
        </pc:sldMkLst>
        <pc:spChg chg="mod">
          <ac:chgData name="Ghosh, Pritam (UT-ITC)" userId="cd6f80bc-c522-45f3-b1a7-d07dea7c6c25" providerId="ADAL" clId="{34709E65-5DDE-4FDE-9154-EB06CC83569E}" dt="2025-09-19T08:42:21.088" v="1915" actId="20577"/>
          <ac:spMkLst>
            <pc:docMk/>
            <pc:sldMk cId="4211998364" sldId="305"/>
            <ac:spMk id="5" creationId="{5B740E3E-6248-969A-7491-09F3BFDDFE1F}"/>
          </ac:spMkLst>
        </pc:spChg>
      </pc:sldChg>
      <pc:sldChg chg="addSp delSp modSp mod">
        <pc:chgData name="Ghosh, Pritam (UT-ITC)" userId="cd6f80bc-c522-45f3-b1a7-d07dea7c6c25" providerId="ADAL" clId="{34709E65-5DDE-4FDE-9154-EB06CC83569E}" dt="2025-09-19T14:14:20.151" v="3467" actId="164"/>
        <pc:sldMkLst>
          <pc:docMk/>
          <pc:sldMk cId="2612707773" sldId="306"/>
        </pc:sldMkLst>
        <pc:spChg chg="mod">
          <ac:chgData name="Ghosh, Pritam (UT-ITC)" userId="cd6f80bc-c522-45f3-b1a7-d07dea7c6c25" providerId="ADAL" clId="{34709E65-5DDE-4FDE-9154-EB06CC83569E}" dt="2025-09-19T14:12:57.251" v="3452" actId="164"/>
          <ac:spMkLst>
            <pc:docMk/>
            <pc:sldMk cId="2612707773" sldId="306"/>
            <ac:spMk id="3" creationId="{44FEA199-7556-2D29-9ED3-084519B1862C}"/>
          </ac:spMkLst>
        </pc:spChg>
        <pc:spChg chg="mod topLvl">
          <ac:chgData name="Ghosh, Pritam (UT-ITC)" userId="cd6f80bc-c522-45f3-b1a7-d07dea7c6c25" providerId="ADAL" clId="{34709E65-5DDE-4FDE-9154-EB06CC83569E}" dt="2025-09-19T14:12:57.251" v="3452" actId="164"/>
          <ac:spMkLst>
            <pc:docMk/>
            <pc:sldMk cId="2612707773" sldId="306"/>
            <ac:spMk id="4" creationId="{2E6582EF-443C-39F7-0480-16316409867A}"/>
          </ac:spMkLst>
        </pc:spChg>
        <pc:spChg chg="mod topLvl">
          <ac:chgData name="Ghosh, Pritam (UT-ITC)" userId="cd6f80bc-c522-45f3-b1a7-d07dea7c6c25" providerId="ADAL" clId="{34709E65-5DDE-4FDE-9154-EB06CC83569E}" dt="2025-09-19T14:13:02.883" v="3453" actId="164"/>
          <ac:spMkLst>
            <pc:docMk/>
            <pc:sldMk cId="2612707773" sldId="306"/>
            <ac:spMk id="7" creationId="{EC4D2AB1-10C9-DEC8-6D22-0C3F57EB6279}"/>
          </ac:spMkLst>
        </pc:spChg>
        <pc:spChg chg="mod topLvl">
          <ac:chgData name="Ghosh, Pritam (UT-ITC)" userId="cd6f80bc-c522-45f3-b1a7-d07dea7c6c25" providerId="ADAL" clId="{34709E65-5DDE-4FDE-9154-EB06CC83569E}" dt="2025-09-19T14:13:02.883" v="3453" actId="164"/>
          <ac:spMkLst>
            <pc:docMk/>
            <pc:sldMk cId="2612707773" sldId="306"/>
            <ac:spMk id="9" creationId="{FEEE0B20-696D-96D5-ACAE-12373BD65E36}"/>
          </ac:spMkLst>
        </pc:spChg>
        <pc:spChg chg="mod">
          <ac:chgData name="Ghosh, Pritam (UT-ITC)" userId="cd6f80bc-c522-45f3-b1a7-d07dea7c6c25" providerId="ADAL" clId="{34709E65-5DDE-4FDE-9154-EB06CC83569E}" dt="2025-09-19T14:13:54.519" v="3462" actId="164"/>
          <ac:spMkLst>
            <pc:docMk/>
            <pc:sldMk cId="2612707773" sldId="306"/>
            <ac:spMk id="15" creationId="{619436A0-F513-5A9C-258E-D0C4FF70A146}"/>
          </ac:spMkLst>
        </pc:spChg>
        <pc:spChg chg="mod">
          <ac:chgData name="Ghosh, Pritam (UT-ITC)" userId="cd6f80bc-c522-45f3-b1a7-d07dea7c6c25" providerId="ADAL" clId="{34709E65-5DDE-4FDE-9154-EB06CC83569E}" dt="2025-09-19T14:13:54.519" v="3462" actId="164"/>
          <ac:spMkLst>
            <pc:docMk/>
            <pc:sldMk cId="2612707773" sldId="306"/>
            <ac:spMk id="16" creationId="{E6947AF2-79B4-B125-F75F-BE7EB669AAD9}"/>
          </ac:spMkLst>
        </pc:spChg>
        <pc:spChg chg="mod topLvl">
          <ac:chgData name="Ghosh, Pritam (UT-ITC)" userId="cd6f80bc-c522-45f3-b1a7-d07dea7c6c25" providerId="ADAL" clId="{34709E65-5DDE-4FDE-9154-EB06CC83569E}" dt="2025-09-19T14:13:11.480" v="3454" actId="164"/>
          <ac:spMkLst>
            <pc:docMk/>
            <pc:sldMk cId="2612707773" sldId="306"/>
            <ac:spMk id="28" creationId="{66694623-5B6B-9018-DFC5-FB11BB5FD44C}"/>
          </ac:spMkLst>
        </pc:spChg>
        <pc:spChg chg="mod">
          <ac:chgData name="Ghosh, Pritam (UT-ITC)" userId="cd6f80bc-c522-45f3-b1a7-d07dea7c6c25" providerId="ADAL" clId="{34709E65-5DDE-4FDE-9154-EB06CC83569E}" dt="2025-09-19T14:13:11.480" v="3454" actId="164"/>
          <ac:spMkLst>
            <pc:docMk/>
            <pc:sldMk cId="2612707773" sldId="306"/>
            <ac:spMk id="33" creationId="{3BD2661C-4BAB-D83C-2AA4-428563D084D2}"/>
          </ac:spMkLst>
        </pc:spChg>
        <pc:spChg chg="mod topLvl">
          <ac:chgData name="Ghosh, Pritam (UT-ITC)" userId="cd6f80bc-c522-45f3-b1a7-d07dea7c6c25" providerId="ADAL" clId="{34709E65-5DDE-4FDE-9154-EB06CC83569E}" dt="2025-09-19T14:13:42.089" v="3460" actId="164"/>
          <ac:spMkLst>
            <pc:docMk/>
            <pc:sldMk cId="2612707773" sldId="306"/>
            <ac:spMk id="36" creationId="{9C0DBA87-6EA8-528A-4560-43FB1CB4AC3E}"/>
          </ac:spMkLst>
        </pc:spChg>
        <pc:spChg chg="mod topLvl">
          <ac:chgData name="Ghosh, Pritam (UT-ITC)" userId="cd6f80bc-c522-45f3-b1a7-d07dea7c6c25" providerId="ADAL" clId="{34709E65-5DDE-4FDE-9154-EB06CC83569E}" dt="2025-09-19T14:13:42.089" v="3460" actId="164"/>
          <ac:spMkLst>
            <pc:docMk/>
            <pc:sldMk cId="2612707773" sldId="306"/>
            <ac:spMk id="38" creationId="{69B306BA-FC3E-1262-FC3C-01A76D88ABCF}"/>
          </ac:spMkLst>
        </pc:spChg>
        <pc:spChg chg="mod topLvl">
          <ac:chgData name="Ghosh, Pritam (UT-ITC)" userId="cd6f80bc-c522-45f3-b1a7-d07dea7c6c25" providerId="ADAL" clId="{34709E65-5DDE-4FDE-9154-EB06CC83569E}" dt="2025-09-19T14:13:20.856" v="3456" actId="164"/>
          <ac:spMkLst>
            <pc:docMk/>
            <pc:sldMk cId="2612707773" sldId="306"/>
            <ac:spMk id="50" creationId="{92356802-565B-7EED-DB8E-BCE57D9FB34D}"/>
          </ac:spMkLst>
        </pc:spChg>
        <pc:spChg chg="mod">
          <ac:chgData name="Ghosh, Pritam (UT-ITC)" userId="cd6f80bc-c522-45f3-b1a7-d07dea7c6c25" providerId="ADAL" clId="{34709E65-5DDE-4FDE-9154-EB06CC83569E}" dt="2025-09-19T14:13:42.089" v="3460" actId="164"/>
          <ac:spMkLst>
            <pc:docMk/>
            <pc:sldMk cId="2612707773" sldId="306"/>
            <ac:spMk id="53" creationId="{5CC0C920-C9CD-FB75-5D01-9D318E38BD8D}"/>
          </ac:spMkLst>
        </pc:spChg>
        <pc:spChg chg="mod topLvl">
          <ac:chgData name="Ghosh, Pritam (UT-ITC)" userId="cd6f80bc-c522-45f3-b1a7-d07dea7c6c25" providerId="ADAL" clId="{34709E65-5DDE-4FDE-9154-EB06CC83569E}" dt="2025-09-19T14:14:04.595" v="3464" actId="164"/>
          <ac:spMkLst>
            <pc:docMk/>
            <pc:sldMk cId="2612707773" sldId="306"/>
            <ac:spMk id="54" creationId="{32E6E833-6337-934A-F20A-D6264AD142D9}"/>
          </ac:spMkLst>
        </pc:spChg>
        <pc:spChg chg="mod">
          <ac:chgData name="Ghosh, Pritam (UT-ITC)" userId="cd6f80bc-c522-45f3-b1a7-d07dea7c6c25" providerId="ADAL" clId="{34709E65-5DDE-4FDE-9154-EB06CC83569E}" dt="2025-09-19T14:12:57.251" v="3452" actId="164"/>
          <ac:spMkLst>
            <pc:docMk/>
            <pc:sldMk cId="2612707773" sldId="306"/>
            <ac:spMk id="55" creationId="{94AD5B4C-E272-2806-BDAF-16BA96F42E4E}"/>
          </ac:spMkLst>
        </pc:spChg>
        <pc:spChg chg="mod topLvl">
          <ac:chgData name="Ghosh, Pritam (UT-ITC)" userId="cd6f80bc-c522-45f3-b1a7-d07dea7c6c25" providerId="ADAL" clId="{34709E65-5DDE-4FDE-9154-EB06CC83569E}" dt="2025-09-19T14:13:20.856" v="3456" actId="164"/>
          <ac:spMkLst>
            <pc:docMk/>
            <pc:sldMk cId="2612707773" sldId="306"/>
            <ac:spMk id="56" creationId="{34F24487-331C-72AC-E1FB-FB28AEAC222E}"/>
          </ac:spMkLst>
        </pc:spChg>
        <pc:spChg chg="mod">
          <ac:chgData name="Ghosh, Pritam (UT-ITC)" userId="cd6f80bc-c522-45f3-b1a7-d07dea7c6c25" providerId="ADAL" clId="{34709E65-5DDE-4FDE-9154-EB06CC83569E}" dt="2025-09-19T14:14:09.269" v="3465" actId="164"/>
          <ac:spMkLst>
            <pc:docMk/>
            <pc:sldMk cId="2612707773" sldId="306"/>
            <ac:spMk id="57" creationId="{4CDF6443-0417-40B7-FA3F-28F3F4510957}"/>
          </ac:spMkLst>
        </pc:spChg>
        <pc:spChg chg="mod">
          <ac:chgData name="Ghosh, Pritam (UT-ITC)" userId="cd6f80bc-c522-45f3-b1a7-d07dea7c6c25" providerId="ADAL" clId="{34709E65-5DDE-4FDE-9154-EB06CC83569E}" dt="2025-09-19T14:13:02.883" v="3453" actId="164"/>
          <ac:spMkLst>
            <pc:docMk/>
            <pc:sldMk cId="2612707773" sldId="306"/>
            <ac:spMk id="58" creationId="{72EB8C77-4B22-865F-AD74-D2641FE01CE4}"/>
          </ac:spMkLst>
        </pc:spChg>
        <pc:spChg chg="mod topLvl">
          <ac:chgData name="Ghosh, Pritam (UT-ITC)" userId="cd6f80bc-c522-45f3-b1a7-d07dea7c6c25" providerId="ADAL" clId="{34709E65-5DDE-4FDE-9154-EB06CC83569E}" dt="2025-09-19T14:13:26.172" v="3457" actId="164"/>
          <ac:spMkLst>
            <pc:docMk/>
            <pc:sldMk cId="2612707773" sldId="306"/>
            <ac:spMk id="59" creationId="{204A1E0A-0FEC-D74C-5FA4-27C269E889C4}"/>
          </ac:spMkLst>
        </pc:spChg>
        <pc:spChg chg="mod topLvl">
          <ac:chgData name="Ghosh, Pritam (UT-ITC)" userId="cd6f80bc-c522-45f3-b1a7-d07dea7c6c25" providerId="ADAL" clId="{34709E65-5DDE-4FDE-9154-EB06CC83569E}" dt="2025-09-19T14:04:34.920" v="3450" actId="165"/>
          <ac:spMkLst>
            <pc:docMk/>
            <pc:sldMk cId="2612707773" sldId="306"/>
            <ac:spMk id="62" creationId="{8562F541-44B1-11D4-F498-BB87522CDAED}"/>
          </ac:spMkLst>
        </pc:spChg>
        <pc:spChg chg="mod">
          <ac:chgData name="Ghosh, Pritam (UT-ITC)" userId="cd6f80bc-c522-45f3-b1a7-d07dea7c6c25" providerId="ADAL" clId="{34709E65-5DDE-4FDE-9154-EB06CC83569E}" dt="2025-09-19T14:13:49.258" v="3461" actId="164"/>
          <ac:spMkLst>
            <pc:docMk/>
            <pc:sldMk cId="2612707773" sldId="306"/>
            <ac:spMk id="64" creationId="{BC3E56AE-1AC4-77AA-EB19-1A5C97AE95EC}"/>
          </ac:spMkLst>
        </pc:spChg>
        <pc:spChg chg="mod topLvl">
          <ac:chgData name="Ghosh, Pritam (UT-ITC)" userId="cd6f80bc-c522-45f3-b1a7-d07dea7c6c25" providerId="ADAL" clId="{34709E65-5DDE-4FDE-9154-EB06CC83569E}" dt="2025-09-19T14:13:16.350" v="3455" actId="164"/>
          <ac:spMkLst>
            <pc:docMk/>
            <pc:sldMk cId="2612707773" sldId="306"/>
            <ac:spMk id="67" creationId="{83A706DB-DB57-B63D-CF3B-FD9A712672E4}"/>
          </ac:spMkLst>
        </pc:spChg>
        <pc:spChg chg="mod topLvl">
          <ac:chgData name="Ghosh, Pritam (UT-ITC)" userId="cd6f80bc-c522-45f3-b1a7-d07dea7c6c25" providerId="ADAL" clId="{34709E65-5DDE-4FDE-9154-EB06CC83569E}" dt="2025-09-19T14:13:16.350" v="3455" actId="164"/>
          <ac:spMkLst>
            <pc:docMk/>
            <pc:sldMk cId="2612707773" sldId="306"/>
            <ac:spMk id="69" creationId="{1CD563D9-91B0-AF2E-2B05-980B01AD5FC9}"/>
          </ac:spMkLst>
        </pc:spChg>
        <pc:spChg chg="mod">
          <ac:chgData name="Ghosh, Pritam (UT-ITC)" userId="cd6f80bc-c522-45f3-b1a7-d07dea7c6c25" providerId="ADAL" clId="{34709E65-5DDE-4FDE-9154-EB06CC83569E}" dt="2025-09-19T14:13:49.258" v="3461" actId="164"/>
          <ac:spMkLst>
            <pc:docMk/>
            <pc:sldMk cId="2612707773" sldId="306"/>
            <ac:spMk id="77" creationId="{8FEB0216-E5CF-00E9-E8DF-9894A49C6BCF}"/>
          </ac:spMkLst>
        </pc:spChg>
        <pc:spChg chg="mod">
          <ac:chgData name="Ghosh, Pritam (UT-ITC)" userId="cd6f80bc-c522-45f3-b1a7-d07dea7c6c25" providerId="ADAL" clId="{34709E65-5DDE-4FDE-9154-EB06CC83569E}" dt="2025-09-19T14:13:54.519" v="3462" actId="164"/>
          <ac:spMkLst>
            <pc:docMk/>
            <pc:sldMk cId="2612707773" sldId="306"/>
            <ac:spMk id="78" creationId="{DDC8ADDA-6081-8CA6-090F-D1D33F6B57A5}"/>
          </ac:spMkLst>
        </pc:spChg>
        <pc:spChg chg="mod topLvl">
          <ac:chgData name="Ghosh, Pritam (UT-ITC)" userId="cd6f80bc-c522-45f3-b1a7-d07dea7c6c25" providerId="ADAL" clId="{34709E65-5DDE-4FDE-9154-EB06CC83569E}" dt="2025-09-19T14:14:15.284" v="3466" actId="164"/>
          <ac:spMkLst>
            <pc:docMk/>
            <pc:sldMk cId="2612707773" sldId="306"/>
            <ac:spMk id="79" creationId="{6068A46F-CD5E-1393-41C5-3BA4F033737A}"/>
          </ac:spMkLst>
        </pc:spChg>
        <pc:spChg chg="mod">
          <ac:chgData name="Ghosh, Pritam (UT-ITC)" userId="cd6f80bc-c522-45f3-b1a7-d07dea7c6c25" providerId="ADAL" clId="{34709E65-5DDE-4FDE-9154-EB06CC83569E}" dt="2025-09-19T14:14:00.151" v="3463" actId="164"/>
          <ac:spMkLst>
            <pc:docMk/>
            <pc:sldMk cId="2612707773" sldId="306"/>
            <ac:spMk id="80" creationId="{8545E39E-FB44-10DA-1234-EF7AA12CAB57}"/>
          </ac:spMkLst>
        </pc:spChg>
        <pc:spChg chg="mod">
          <ac:chgData name="Ghosh, Pritam (UT-ITC)" userId="cd6f80bc-c522-45f3-b1a7-d07dea7c6c25" providerId="ADAL" clId="{34709E65-5DDE-4FDE-9154-EB06CC83569E}" dt="2025-09-19T14:13:11.480" v="3454" actId="164"/>
          <ac:spMkLst>
            <pc:docMk/>
            <pc:sldMk cId="2612707773" sldId="306"/>
            <ac:spMk id="82" creationId="{89F52F39-A3F2-185A-ABC1-1360615D72FF}"/>
          </ac:spMkLst>
        </pc:spChg>
        <pc:spChg chg="mod topLvl">
          <ac:chgData name="Ghosh, Pritam (UT-ITC)" userId="cd6f80bc-c522-45f3-b1a7-d07dea7c6c25" providerId="ADAL" clId="{34709E65-5DDE-4FDE-9154-EB06CC83569E}" dt="2025-09-19T14:13:31.347" v="3458" actId="164"/>
          <ac:spMkLst>
            <pc:docMk/>
            <pc:sldMk cId="2612707773" sldId="306"/>
            <ac:spMk id="83" creationId="{3CCB28CE-7B1D-F6FF-9B0C-A14D5C93F2DE}"/>
          </ac:spMkLst>
        </pc:spChg>
        <pc:spChg chg="mod">
          <ac:chgData name="Ghosh, Pritam (UT-ITC)" userId="cd6f80bc-c522-45f3-b1a7-d07dea7c6c25" providerId="ADAL" clId="{34709E65-5DDE-4FDE-9154-EB06CC83569E}" dt="2025-09-19T14:14:20.151" v="3467" actId="164"/>
          <ac:spMkLst>
            <pc:docMk/>
            <pc:sldMk cId="2612707773" sldId="306"/>
            <ac:spMk id="84" creationId="{F25558A1-63A2-243B-52B6-C204CF975725}"/>
          </ac:spMkLst>
        </pc:spChg>
        <pc:spChg chg="mod">
          <ac:chgData name="Ghosh, Pritam (UT-ITC)" userId="cd6f80bc-c522-45f3-b1a7-d07dea7c6c25" providerId="ADAL" clId="{34709E65-5DDE-4FDE-9154-EB06CC83569E}" dt="2025-09-19T14:13:16.350" v="3455" actId="164"/>
          <ac:spMkLst>
            <pc:docMk/>
            <pc:sldMk cId="2612707773" sldId="306"/>
            <ac:spMk id="85" creationId="{37B46EEC-643F-F370-31F3-83D8FEB256A9}"/>
          </ac:spMkLst>
        </pc:spChg>
        <pc:spChg chg="mod">
          <ac:chgData name="Ghosh, Pritam (UT-ITC)" userId="cd6f80bc-c522-45f3-b1a7-d07dea7c6c25" providerId="ADAL" clId="{34709E65-5DDE-4FDE-9154-EB06CC83569E}" dt="2025-09-19T14:13:35.529" v="3459" actId="164"/>
          <ac:spMkLst>
            <pc:docMk/>
            <pc:sldMk cId="2612707773" sldId="306"/>
            <ac:spMk id="86" creationId="{49BFB4B1-DAB9-4800-AE40-67B3F4E8707E}"/>
          </ac:spMkLst>
        </pc:spChg>
        <pc:spChg chg="mod topLvl">
          <ac:chgData name="Ghosh, Pritam (UT-ITC)" userId="cd6f80bc-c522-45f3-b1a7-d07dea7c6c25" providerId="ADAL" clId="{34709E65-5DDE-4FDE-9154-EB06CC83569E}" dt="2025-09-19T14:14:00.151" v="3463" actId="164"/>
          <ac:spMkLst>
            <pc:docMk/>
            <pc:sldMk cId="2612707773" sldId="306"/>
            <ac:spMk id="87" creationId="{B9DB9B85-36FD-5236-D4A9-F79ED3D1677E}"/>
          </ac:spMkLst>
        </pc:spChg>
        <pc:spChg chg="mod topLvl">
          <ac:chgData name="Ghosh, Pritam (UT-ITC)" userId="cd6f80bc-c522-45f3-b1a7-d07dea7c6c25" providerId="ADAL" clId="{34709E65-5DDE-4FDE-9154-EB06CC83569E}" dt="2025-09-19T14:14:00.151" v="3463" actId="164"/>
          <ac:spMkLst>
            <pc:docMk/>
            <pc:sldMk cId="2612707773" sldId="306"/>
            <ac:spMk id="102" creationId="{6F117BDA-8692-4941-A328-1950997F459B}"/>
          </ac:spMkLst>
        </pc:spChg>
        <pc:spChg chg="mod">
          <ac:chgData name="Ghosh, Pritam (UT-ITC)" userId="cd6f80bc-c522-45f3-b1a7-d07dea7c6c25" providerId="ADAL" clId="{34709E65-5DDE-4FDE-9154-EB06CC83569E}" dt="2025-09-19T14:13:20.856" v="3456" actId="164"/>
          <ac:spMkLst>
            <pc:docMk/>
            <pc:sldMk cId="2612707773" sldId="306"/>
            <ac:spMk id="111" creationId="{7A784306-20C0-8D4C-874A-C42C30E4951E}"/>
          </ac:spMkLst>
        </pc:spChg>
        <pc:spChg chg="mod">
          <ac:chgData name="Ghosh, Pritam (UT-ITC)" userId="cd6f80bc-c522-45f3-b1a7-d07dea7c6c25" providerId="ADAL" clId="{34709E65-5DDE-4FDE-9154-EB06CC83569E}" dt="2025-09-19T14:14:15.284" v="3466" actId="164"/>
          <ac:spMkLst>
            <pc:docMk/>
            <pc:sldMk cId="2612707773" sldId="306"/>
            <ac:spMk id="133" creationId="{E2ABE656-1256-9EB0-A35F-990CE37D12E5}"/>
          </ac:spMkLst>
        </pc:spChg>
        <pc:spChg chg="mod topLvl">
          <ac:chgData name="Ghosh, Pritam (UT-ITC)" userId="cd6f80bc-c522-45f3-b1a7-d07dea7c6c25" providerId="ADAL" clId="{34709E65-5DDE-4FDE-9154-EB06CC83569E}" dt="2025-09-19T14:14:15.284" v="3466" actId="164"/>
          <ac:spMkLst>
            <pc:docMk/>
            <pc:sldMk cId="2612707773" sldId="306"/>
            <ac:spMk id="134" creationId="{53DC9176-9BCD-3C94-B9EA-48C84B4F8B62}"/>
          </ac:spMkLst>
        </pc:spChg>
        <pc:spChg chg="mod topLvl">
          <ac:chgData name="Ghosh, Pritam (UT-ITC)" userId="cd6f80bc-c522-45f3-b1a7-d07dea7c6c25" providerId="ADAL" clId="{34709E65-5DDE-4FDE-9154-EB06CC83569E}" dt="2025-09-19T14:14:04.595" v="3464" actId="164"/>
          <ac:spMkLst>
            <pc:docMk/>
            <pc:sldMk cId="2612707773" sldId="306"/>
            <ac:spMk id="151" creationId="{927E6874-3F29-B4C8-96B8-B0A59AF81712}"/>
          </ac:spMkLst>
        </pc:spChg>
        <pc:spChg chg="mod">
          <ac:chgData name="Ghosh, Pritam (UT-ITC)" userId="cd6f80bc-c522-45f3-b1a7-d07dea7c6c25" providerId="ADAL" clId="{34709E65-5DDE-4FDE-9154-EB06CC83569E}" dt="2025-09-19T14:14:04.595" v="3464" actId="164"/>
          <ac:spMkLst>
            <pc:docMk/>
            <pc:sldMk cId="2612707773" sldId="306"/>
            <ac:spMk id="156" creationId="{AE71133E-B847-4394-C6F9-BDFEEAAC6A77}"/>
          </ac:spMkLst>
        </pc:spChg>
        <pc:spChg chg="mod topLvl">
          <ac:chgData name="Ghosh, Pritam (UT-ITC)" userId="cd6f80bc-c522-45f3-b1a7-d07dea7c6c25" providerId="ADAL" clId="{34709E65-5DDE-4FDE-9154-EB06CC83569E}" dt="2025-09-19T14:14:09.269" v="3465" actId="164"/>
          <ac:spMkLst>
            <pc:docMk/>
            <pc:sldMk cId="2612707773" sldId="306"/>
            <ac:spMk id="160" creationId="{1DEFAB96-7680-1581-B6D8-8BEA8402A7C9}"/>
          </ac:spMkLst>
        </pc:spChg>
        <pc:spChg chg="mod topLvl">
          <ac:chgData name="Ghosh, Pritam (UT-ITC)" userId="cd6f80bc-c522-45f3-b1a7-d07dea7c6c25" providerId="ADAL" clId="{34709E65-5DDE-4FDE-9154-EB06CC83569E}" dt="2025-09-19T14:14:09.269" v="3465" actId="164"/>
          <ac:spMkLst>
            <pc:docMk/>
            <pc:sldMk cId="2612707773" sldId="306"/>
            <ac:spMk id="161" creationId="{86AC0F41-13F1-4F2C-3FA8-1425A3C26DA6}"/>
          </ac:spMkLst>
        </pc:spChg>
        <pc:spChg chg="mod">
          <ac:chgData name="Ghosh, Pritam (UT-ITC)" userId="cd6f80bc-c522-45f3-b1a7-d07dea7c6c25" providerId="ADAL" clId="{34709E65-5DDE-4FDE-9154-EB06CC83569E}" dt="2025-09-19T14:14:20.151" v="3467" actId="164"/>
          <ac:spMkLst>
            <pc:docMk/>
            <pc:sldMk cId="2612707773" sldId="306"/>
            <ac:spMk id="165" creationId="{D8234ACC-6EC3-49B7-7236-F7A7919BC56B}"/>
          </ac:spMkLst>
        </pc:spChg>
        <pc:spChg chg="mod">
          <ac:chgData name="Ghosh, Pritam (UT-ITC)" userId="cd6f80bc-c522-45f3-b1a7-d07dea7c6c25" providerId="ADAL" clId="{34709E65-5DDE-4FDE-9154-EB06CC83569E}" dt="2025-09-19T14:14:20.151" v="3467" actId="164"/>
          <ac:spMkLst>
            <pc:docMk/>
            <pc:sldMk cId="2612707773" sldId="306"/>
            <ac:spMk id="166" creationId="{89F6A834-D95D-8FEA-DDF9-96CB19C1733A}"/>
          </ac:spMkLst>
        </pc:spChg>
        <pc:spChg chg="mod">
          <ac:chgData name="Ghosh, Pritam (UT-ITC)" userId="cd6f80bc-c522-45f3-b1a7-d07dea7c6c25" providerId="ADAL" clId="{34709E65-5DDE-4FDE-9154-EB06CC83569E}" dt="2025-09-19T14:13:31.347" v="3458" actId="164"/>
          <ac:spMkLst>
            <pc:docMk/>
            <pc:sldMk cId="2612707773" sldId="306"/>
            <ac:spMk id="170" creationId="{7BD26E80-3DA8-EEDA-875A-B7EB019AFEFC}"/>
          </ac:spMkLst>
        </pc:spChg>
        <pc:spChg chg="mod">
          <ac:chgData name="Ghosh, Pritam (UT-ITC)" userId="cd6f80bc-c522-45f3-b1a7-d07dea7c6c25" providerId="ADAL" clId="{34709E65-5DDE-4FDE-9154-EB06CC83569E}" dt="2025-09-19T14:13:31.347" v="3458" actId="164"/>
          <ac:spMkLst>
            <pc:docMk/>
            <pc:sldMk cId="2612707773" sldId="306"/>
            <ac:spMk id="171" creationId="{D78CF624-2060-1CFB-0D17-CBD4214DBCC8}"/>
          </ac:spMkLst>
        </pc:spChg>
        <pc:spChg chg="mod topLvl">
          <ac:chgData name="Ghosh, Pritam (UT-ITC)" userId="cd6f80bc-c522-45f3-b1a7-d07dea7c6c25" providerId="ADAL" clId="{34709E65-5DDE-4FDE-9154-EB06CC83569E}" dt="2025-09-19T14:13:35.529" v="3459" actId="164"/>
          <ac:spMkLst>
            <pc:docMk/>
            <pc:sldMk cId="2612707773" sldId="306"/>
            <ac:spMk id="175" creationId="{BE9597B3-3E0D-D105-C4E2-93339EFBE9C2}"/>
          </ac:spMkLst>
        </pc:spChg>
        <pc:spChg chg="mod">
          <ac:chgData name="Ghosh, Pritam (UT-ITC)" userId="cd6f80bc-c522-45f3-b1a7-d07dea7c6c25" providerId="ADAL" clId="{34709E65-5DDE-4FDE-9154-EB06CC83569E}" dt="2025-09-19T14:13:35.529" v="3459" actId="164"/>
          <ac:spMkLst>
            <pc:docMk/>
            <pc:sldMk cId="2612707773" sldId="306"/>
            <ac:spMk id="176" creationId="{644C6C75-5A69-0184-EE40-8052EA7F3F6D}"/>
          </ac:spMkLst>
        </pc:spChg>
        <pc:spChg chg="mod">
          <ac:chgData name="Ghosh, Pritam (UT-ITC)" userId="cd6f80bc-c522-45f3-b1a7-d07dea7c6c25" providerId="ADAL" clId="{34709E65-5DDE-4FDE-9154-EB06CC83569E}" dt="2025-09-19T14:13:26.172" v="3457" actId="164"/>
          <ac:spMkLst>
            <pc:docMk/>
            <pc:sldMk cId="2612707773" sldId="306"/>
            <ac:spMk id="179" creationId="{A566CCE2-230B-0F8B-892D-95719B804127}"/>
          </ac:spMkLst>
        </pc:spChg>
        <pc:spChg chg="mod">
          <ac:chgData name="Ghosh, Pritam (UT-ITC)" userId="cd6f80bc-c522-45f3-b1a7-d07dea7c6c25" providerId="ADAL" clId="{34709E65-5DDE-4FDE-9154-EB06CC83569E}" dt="2025-09-19T14:13:26.172" v="3457" actId="164"/>
          <ac:spMkLst>
            <pc:docMk/>
            <pc:sldMk cId="2612707773" sldId="306"/>
            <ac:spMk id="181" creationId="{BFBB8045-6552-244C-B4EB-B2E0EE2881B8}"/>
          </ac:spMkLst>
        </pc:spChg>
        <pc:grpChg chg="add mod">
          <ac:chgData name="Ghosh, Pritam (UT-ITC)" userId="cd6f80bc-c522-45f3-b1a7-d07dea7c6c25" providerId="ADAL" clId="{34709E65-5DDE-4FDE-9154-EB06CC83569E}" dt="2025-09-19T14:12:57.251" v="3452" actId="164"/>
          <ac:grpSpMkLst>
            <pc:docMk/>
            <pc:sldMk cId="2612707773" sldId="306"/>
            <ac:grpSpMk id="2" creationId="{52EB5064-8183-3863-96CC-D905895B4366}"/>
          </ac:grpSpMkLst>
        </pc:grpChg>
        <pc:grpChg chg="add mod">
          <ac:chgData name="Ghosh, Pritam (UT-ITC)" userId="cd6f80bc-c522-45f3-b1a7-d07dea7c6c25" providerId="ADAL" clId="{34709E65-5DDE-4FDE-9154-EB06CC83569E}" dt="2025-09-19T14:13:02.883" v="3453" actId="164"/>
          <ac:grpSpMkLst>
            <pc:docMk/>
            <pc:sldMk cId="2612707773" sldId="306"/>
            <ac:grpSpMk id="6" creationId="{C591D08A-B870-D76D-0CDA-3BCAED5D7F97}"/>
          </ac:grpSpMkLst>
        </pc:grpChg>
        <pc:grpChg chg="add mod">
          <ac:chgData name="Ghosh, Pritam (UT-ITC)" userId="cd6f80bc-c522-45f3-b1a7-d07dea7c6c25" providerId="ADAL" clId="{34709E65-5DDE-4FDE-9154-EB06CC83569E}" dt="2025-09-19T14:13:11.480" v="3454" actId="164"/>
          <ac:grpSpMkLst>
            <pc:docMk/>
            <pc:sldMk cId="2612707773" sldId="306"/>
            <ac:grpSpMk id="11" creationId="{258B77A4-FB67-3084-C07E-2B31E2E6A410}"/>
          </ac:grpSpMkLst>
        </pc:grpChg>
        <pc:grpChg chg="add mod">
          <ac:chgData name="Ghosh, Pritam (UT-ITC)" userId="cd6f80bc-c522-45f3-b1a7-d07dea7c6c25" providerId="ADAL" clId="{34709E65-5DDE-4FDE-9154-EB06CC83569E}" dt="2025-09-19T14:13:16.350" v="3455" actId="164"/>
          <ac:grpSpMkLst>
            <pc:docMk/>
            <pc:sldMk cId="2612707773" sldId="306"/>
            <ac:grpSpMk id="13" creationId="{09EC6F13-A48E-3B85-ADC8-AB7C5EC744B5}"/>
          </ac:grpSpMkLst>
        </pc:grpChg>
        <pc:grpChg chg="add mod">
          <ac:chgData name="Ghosh, Pritam (UT-ITC)" userId="cd6f80bc-c522-45f3-b1a7-d07dea7c6c25" providerId="ADAL" clId="{34709E65-5DDE-4FDE-9154-EB06CC83569E}" dt="2025-09-19T14:13:20.856" v="3456" actId="164"/>
          <ac:grpSpMkLst>
            <pc:docMk/>
            <pc:sldMk cId="2612707773" sldId="306"/>
            <ac:grpSpMk id="14" creationId="{B14DCD6C-E502-FE39-C28F-12C0BC881B24}"/>
          </ac:grpSpMkLst>
        </pc:grpChg>
        <pc:grpChg chg="add mod">
          <ac:chgData name="Ghosh, Pritam (UT-ITC)" userId="cd6f80bc-c522-45f3-b1a7-d07dea7c6c25" providerId="ADAL" clId="{34709E65-5DDE-4FDE-9154-EB06CC83569E}" dt="2025-09-19T14:13:26.172" v="3457" actId="164"/>
          <ac:grpSpMkLst>
            <pc:docMk/>
            <pc:sldMk cId="2612707773" sldId="306"/>
            <ac:grpSpMk id="17" creationId="{402C1ADF-1D5B-A272-8B3D-9E6C9C94437F}"/>
          </ac:grpSpMkLst>
        </pc:grpChg>
        <pc:grpChg chg="add mod">
          <ac:chgData name="Ghosh, Pritam (UT-ITC)" userId="cd6f80bc-c522-45f3-b1a7-d07dea7c6c25" providerId="ADAL" clId="{34709E65-5DDE-4FDE-9154-EB06CC83569E}" dt="2025-09-19T14:13:31.347" v="3458" actId="164"/>
          <ac:grpSpMkLst>
            <pc:docMk/>
            <pc:sldMk cId="2612707773" sldId="306"/>
            <ac:grpSpMk id="19" creationId="{C11D7CBF-D0CE-BD4A-858D-88C8D1709596}"/>
          </ac:grpSpMkLst>
        </pc:grpChg>
        <pc:grpChg chg="add mod">
          <ac:chgData name="Ghosh, Pritam (UT-ITC)" userId="cd6f80bc-c522-45f3-b1a7-d07dea7c6c25" providerId="ADAL" clId="{34709E65-5DDE-4FDE-9154-EB06CC83569E}" dt="2025-09-19T14:13:35.529" v="3459" actId="164"/>
          <ac:grpSpMkLst>
            <pc:docMk/>
            <pc:sldMk cId="2612707773" sldId="306"/>
            <ac:grpSpMk id="21" creationId="{D79F74E5-37BD-0F79-C366-E7C7C48E919F}"/>
          </ac:grpSpMkLst>
        </pc:grpChg>
        <pc:grpChg chg="add mod">
          <ac:chgData name="Ghosh, Pritam (UT-ITC)" userId="cd6f80bc-c522-45f3-b1a7-d07dea7c6c25" providerId="ADAL" clId="{34709E65-5DDE-4FDE-9154-EB06CC83569E}" dt="2025-09-19T14:13:49.258" v="3461" actId="164"/>
          <ac:grpSpMkLst>
            <pc:docMk/>
            <pc:sldMk cId="2612707773" sldId="306"/>
            <ac:grpSpMk id="23" creationId="{3D827671-2BB5-7D33-C5C3-009EDD004A1C}"/>
          </ac:grpSpMkLst>
        </pc:grpChg>
        <pc:grpChg chg="add mod">
          <ac:chgData name="Ghosh, Pritam (UT-ITC)" userId="cd6f80bc-c522-45f3-b1a7-d07dea7c6c25" providerId="ADAL" clId="{34709E65-5DDE-4FDE-9154-EB06CC83569E}" dt="2025-09-19T14:13:54.519" v="3462" actId="164"/>
          <ac:grpSpMkLst>
            <pc:docMk/>
            <pc:sldMk cId="2612707773" sldId="306"/>
            <ac:grpSpMk id="24" creationId="{A41C3B90-D3A3-0AC3-3A36-51C3231433FC}"/>
          </ac:grpSpMkLst>
        </pc:grpChg>
        <pc:grpChg chg="add mod">
          <ac:chgData name="Ghosh, Pritam (UT-ITC)" userId="cd6f80bc-c522-45f3-b1a7-d07dea7c6c25" providerId="ADAL" clId="{34709E65-5DDE-4FDE-9154-EB06CC83569E}" dt="2025-09-19T14:14:00.151" v="3463" actId="164"/>
          <ac:grpSpMkLst>
            <pc:docMk/>
            <pc:sldMk cId="2612707773" sldId="306"/>
            <ac:grpSpMk id="25" creationId="{1E24C904-5692-FBDA-0FD9-9B1EA0F1E99A}"/>
          </ac:grpSpMkLst>
        </pc:grpChg>
        <pc:grpChg chg="add mod">
          <ac:chgData name="Ghosh, Pritam (UT-ITC)" userId="cd6f80bc-c522-45f3-b1a7-d07dea7c6c25" providerId="ADAL" clId="{34709E65-5DDE-4FDE-9154-EB06CC83569E}" dt="2025-09-19T14:14:04.595" v="3464" actId="164"/>
          <ac:grpSpMkLst>
            <pc:docMk/>
            <pc:sldMk cId="2612707773" sldId="306"/>
            <ac:grpSpMk id="26" creationId="{0699F965-8F86-BF9B-B63C-3A9806AA0940}"/>
          </ac:grpSpMkLst>
        </pc:grpChg>
        <pc:grpChg chg="add mod">
          <ac:chgData name="Ghosh, Pritam (UT-ITC)" userId="cd6f80bc-c522-45f3-b1a7-d07dea7c6c25" providerId="ADAL" clId="{34709E65-5DDE-4FDE-9154-EB06CC83569E}" dt="2025-09-19T14:14:09.269" v="3465" actId="164"/>
          <ac:grpSpMkLst>
            <pc:docMk/>
            <pc:sldMk cId="2612707773" sldId="306"/>
            <ac:grpSpMk id="27" creationId="{40124027-4F5A-789D-CDDF-579E934BEDEA}"/>
          </ac:grpSpMkLst>
        </pc:grpChg>
        <pc:grpChg chg="add mod">
          <ac:chgData name="Ghosh, Pritam (UT-ITC)" userId="cd6f80bc-c522-45f3-b1a7-d07dea7c6c25" providerId="ADAL" clId="{34709E65-5DDE-4FDE-9154-EB06CC83569E}" dt="2025-09-19T14:14:15.284" v="3466" actId="164"/>
          <ac:grpSpMkLst>
            <pc:docMk/>
            <pc:sldMk cId="2612707773" sldId="306"/>
            <ac:grpSpMk id="29" creationId="{51D84801-1230-08B8-5372-42401A94F630}"/>
          </ac:grpSpMkLst>
        </pc:grpChg>
        <pc:grpChg chg="add mod">
          <ac:chgData name="Ghosh, Pritam (UT-ITC)" userId="cd6f80bc-c522-45f3-b1a7-d07dea7c6c25" providerId="ADAL" clId="{34709E65-5DDE-4FDE-9154-EB06CC83569E}" dt="2025-09-19T14:14:20.151" v="3467" actId="164"/>
          <ac:grpSpMkLst>
            <pc:docMk/>
            <pc:sldMk cId="2612707773" sldId="306"/>
            <ac:grpSpMk id="30" creationId="{D2051A9E-4360-C84C-A437-CAAB23C8DDA1}"/>
          </ac:grpSpMkLst>
        </pc:grpChg>
        <pc:picChg chg="mod">
          <ac:chgData name="Ghosh, Pritam (UT-ITC)" userId="cd6f80bc-c522-45f3-b1a7-d07dea7c6c25" providerId="ADAL" clId="{34709E65-5DDE-4FDE-9154-EB06CC83569E}" dt="2025-09-19T14:12:57.251" v="3452" actId="164"/>
          <ac:picMkLst>
            <pc:docMk/>
            <pc:sldMk cId="2612707773" sldId="306"/>
            <ac:picMk id="5" creationId="{AFE6E684-2D41-992B-F388-63A495CB8642}"/>
          </ac:picMkLst>
        </pc:picChg>
        <pc:picChg chg="mod">
          <ac:chgData name="Ghosh, Pritam (UT-ITC)" userId="cd6f80bc-c522-45f3-b1a7-d07dea7c6c25" providerId="ADAL" clId="{34709E65-5DDE-4FDE-9154-EB06CC83569E}" dt="2025-09-19T14:13:02.883" v="3453" actId="164"/>
          <ac:picMkLst>
            <pc:docMk/>
            <pc:sldMk cId="2612707773" sldId="306"/>
            <ac:picMk id="8" creationId="{0C43613B-A2AA-379B-24BE-64E4E0B3C844}"/>
          </ac:picMkLst>
        </pc:picChg>
        <pc:picChg chg="mod">
          <ac:chgData name="Ghosh, Pritam (UT-ITC)" userId="cd6f80bc-c522-45f3-b1a7-d07dea7c6c25" providerId="ADAL" clId="{34709E65-5DDE-4FDE-9154-EB06CC83569E}" dt="2025-09-19T14:13:02.883" v="3453" actId="164"/>
          <ac:picMkLst>
            <pc:docMk/>
            <pc:sldMk cId="2612707773" sldId="306"/>
            <ac:picMk id="10" creationId="{1B7DA114-1F77-CC4C-6DD3-613CE100506D}"/>
          </ac:picMkLst>
        </pc:picChg>
        <pc:picChg chg="mod">
          <ac:chgData name="Ghosh, Pritam (UT-ITC)" userId="cd6f80bc-c522-45f3-b1a7-d07dea7c6c25" providerId="ADAL" clId="{34709E65-5DDE-4FDE-9154-EB06CC83569E}" dt="2025-09-19T14:13:54.519" v="3462" actId="164"/>
          <ac:picMkLst>
            <pc:docMk/>
            <pc:sldMk cId="2612707773" sldId="306"/>
            <ac:picMk id="12" creationId="{64AB0D78-AB97-91BC-8D59-82324AEAAED0}"/>
          </ac:picMkLst>
        </pc:picChg>
        <pc:picChg chg="mod">
          <ac:chgData name="Ghosh, Pritam (UT-ITC)" userId="cd6f80bc-c522-45f3-b1a7-d07dea7c6c25" providerId="ADAL" clId="{34709E65-5DDE-4FDE-9154-EB06CC83569E}" dt="2025-09-19T14:13:54.519" v="3462" actId="164"/>
          <ac:picMkLst>
            <pc:docMk/>
            <pc:sldMk cId="2612707773" sldId="306"/>
            <ac:picMk id="18" creationId="{47C36811-95E3-F2BC-F633-39062B77B40B}"/>
          </ac:picMkLst>
        </pc:picChg>
        <pc:picChg chg="mod">
          <ac:chgData name="Ghosh, Pritam (UT-ITC)" userId="cd6f80bc-c522-45f3-b1a7-d07dea7c6c25" providerId="ADAL" clId="{34709E65-5DDE-4FDE-9154-EB06CC83569E}" dt="2025-09-19T14:13:11.480" v="3454" actId="164"/>
          <ac:picMkLst>
            <pc:docMk/>
            <pc:sldMk cId="2612707773" sldId="306"/>
            <ac:picMk id="32" creationId="{877E50B5-05BA-1659-CB4A-C1141C7E1B33}"/>
          </ac:picMkLst>
        </pc:picChg>
        <pc:picChg chg="mod">
          <ac:chgData name="Ghosh, Pritam (UT-ITC)" userId="cd6f80bc-c522-45f3-b1a7-d07dea7c6c25" providerId="ADAL" clId="{34709E65-5DDE-4FDE-9154-EB06CC83569E}" dt="2025-09-19T14:13:11.480" v="3454" actId="164"/>
          <ac:picMkLst>
            <pc:docMk/>
            <pc:sldMk cId="2612707773" sldId="306"/>
            <ac:picMk id="34" creationId="{064EDFB8-F684-7672-E772-0F4F5B87E486}"/>
          </ac:picMkLst>
        </pc:picChg>
        <pc:picChg chg="mod">
          <ac:chgData name="Ghosh, Pritam (UT-ITC)" userId="cd6f80bc-c522-45f3-b1a7-d07dea7c6c25" providerId="ADAL" clId="{34709E65-5DDE-4FDE-9154-EB06CC83569E}" dt="2025-09-19T14:13:42.089" v="3460" actId="164"/>
          <ac:picMkLst>
            <pc:docMk/>
            <pc:sldMk cId="2612707773" sldId="306"/>
            <ac:picMk id="37" creationId="{C569BEEF-C469-5701-AF59-B0853B7F33C6}"/>
          </ac:picMkLst>
        </pc:picChg>
        <pc:picChg chg="mod">
          <ac:chgData name="Ghosh, Pritam (UT-ITC)" userId="cd6f80bc-c522-45f3-b1a7-d07dea7c6c25" providerId="ADAL" clId="{34709E65-5DDE-4FDE-9154-EB06CC83569E}" dt="2025-09-19T14:13:42.089" v="3460" actId="164"/>
          <ac:picMkLst>
            <pc:docMk/>
            <pc:sldMk cId="2612707773" sldId="306"/>
            <ac:picMk id="39" creationId="{804F6F7A-A8D4-665C-45E3-217A5CC7AB26}"/>
          </ac:picMkLst>
        </pc:picChg>
        <pc:picChg chg="mod">
          <ac:chgData name="Ghosh, Pritam (UT-ITC)" userId="cd6f80bc-c522-45f3-b1a7-d07dea7c6c25" providerId="ADAL" clId="{34709E65-5DDE-4FDE-9154-EB06CC83569E}" dt="2025-09-19T14:13:20.856" v="3456" actId="164"/>
          <ac:picMkLst>
            <pc:docMk/>
            <pc:sldMk cId="2612707773" sldId="306"/>
            <ac:picMk id="48" creationId="{DD319504-66D1-A227-A61F-12D560380B53}"/>
          </ac:picMkLst>
        </pc:picChg>
        <pc:picChg chg="mod">
          <ac:chgData name="Ghosh, Pritam (UT-ITC)" userId="cd6f80bc-c522-45f3-b1a7-d07dea7c6c25" providerId="ADAL" clId="{34709E65-5DDE-4FDE-9154-EB06CC83569E}" dt="2025-09-19T14:13:20.856" v="3456" actId="164"/>
          <ac:picMkLst>
            <pc:docMk/>
            <pc:sldMk cId="2612707773" sldId="306"/>
            <ac:picMk id="60" creationId="{6B5D855D-61A8-D953-AA5B-60C9A4A82B3A}"/>
          </ac:picMkLst>
        </pc:picChg>
        <pc:picChg chg="mod">
          <ac:chgData name="Ghosh, Pritam (UT-ITC)" userId="cd6f80bc-c522-45f3-b1a7-d07dea7c6c25" providerId="ADAL" clId="{34709E65-5DDE-4FDE-9154-EB06CC83569E}" dt="2025-09-19T14:13:49.258" v="3461" actId="164"/>
          <ac:picMkLst>
            <pc:docMk/>
            <pc:sldMk cId="2612707773" sldId="306"/>
            <ac:picMk id="63" creationId="{520C6375-FEC2-378B-B528-B3B40118D1C5}"/>
          </ac:picMkLst>
        </pc:picChg>
        <pc:picChg chg="mod">
          <ac:chgData name="Ghosh, Pritam (UT-ITC)" userId="cd6f80bc-c522-45f3-b1a7-d07dea7c6c25" providerId="ADAL" clId="{34709E65-5DDE-4FDE-9154-EB06CC83569E}" dt="2025-09-19T14:13:16.350" v="3455" actId="164"/>
          <ac:picMkLst>
            <pc:docMk/>
            <pc:sldMk cId="2612707773" sldId="306"/>
            <ac:picMk id="68" creationId="{FD81DF98-5A3D-756D-FFF4-498C0BC2ACB4}"/>
          </ac:picMkLst>
        </pc:picChg>
        <pc:picChg chg="mod">
          <ac:chgData name="Ghosh, Pritam (UT-ITC)" userId="cd6f80bc-c522-45f3-b1a7-d07dea7c6c25" providerId="ADAL" clId="{34709E65-5DDE-4FDE-9154-EB06CC83569E}" dt="2025-09-19T14:13:16.350" v="3455" actId="164"/>
          <ac:picMkLst>
            <pc:docMk/>
            <pc:sldMk cId="2612707773" sldId="306"/>
            <ac:picMk id="70" creationId="{83C0555B-07B3-EAF1-8548-C9754E7CF0D5}"/>
          </ac:picMkLst>
        </pc:picChg>
        <pc:picChg chg="mod">
          <ac:chgData name="Ghosh, Pritam (UT-ITC)" userId="cd6f80bc-c522-45f3-b1a7-d07dea7c6c25" providerId="ADAL" clId="{34709E65-5DDE-4FDE-9154-EB06CC83569E}" dt="2025-09-19T14:12:57.251" v="3452" actId="164"/>
          <ac:picMkLst>
            <pc:docMk/>
            <pc:sldMk cId="2612707773" sldId="306"/>
            <ac:picMk id="92" creationId="{036D390F-F542-B10E-55AD-FA8A456E6152}"/>
          </ac:picMkLst>
        </pc:picChg>
        <pc:picChg chg="mod topLvl">
          <ac:chgData name="Ghosh, Pritam (UT-ITC)" userId="cd6f80bc-c522-45f3-b1a7-d07dea7c6c25" providerId="ADAL" clId="{34709E65-5DDE-4FDE-9154-EB06CC83569E}" dt="2025-09-19T14:14:00.151" v="3463" actId="164"/>
          <ac:picMkLst>
            <pc:docMk/>
            <pc:sldMk cId="2612707773" sldId="306"/>
            <ac:picMk id="97" creationId="{189198AA-2C82-9BB8-13A7-91E4C156738F}"/>
          </ac:picMkLst>
        </pc:picChg>
        <pc:picChg chg="mod topLvl">
          <ac:chgData name="Ghosh, Pritam (UT-ITC)" userId="cd6f80bc-c522-45f3-b1a7-d07dea7c6c25" providerId="ADAL" clId="{34709E65-5DDE-4FDE-9154-EB06CC83569E}" dt="2025-09-19T14:14:00.151" v="3463" actId="164"/>
          <ac:picMkLst>
            <pc:docMk/>
            <pc:sldMk cId="2612707773" sldId="306"/>
            <ac:picMk id="116" creationId="{F638F700-B7F4-086E-096B-B83E46ACE1BD}"/>
          </ac:picMkLst>
        </pc:picChg>
        <pc:picChg chg="mod">
          <ac:chgData name="Ghosh, Pritam (UT-ITC)" userId="cd6f80bc-c522-45f3-b1a7-d07dea7c6c25" providerId="ADAL" clId="{34709E65-5DDE-4FDE-9154-EB06CC83569E}" dt="2025-09-19T14:14:15.284" v="3466" actId="164"/>
          <ac:picMkLst>
            <pc:docMk/>
            <pc:sldMk cId="2612707773" sldId="306"/>
            <ac:picMk id="126" creationId="{6C1E5A54-7588-E00C-66B4-9C812AC4A1F4}"/>
          </ac:picMkLst>
        </pc:picChg>
        <pc:picChg chg="mod">
          <ac:chgData name="Ghosh, Pritam (UT-ITC)" userId="cd6f80bc-c522-45f3-b1a7-d07dea7c6c25" providerId="ADAL" clId="{34709E65-5DDE-4FDE-9154-EB06CC83569E}" dt="2025-09-19T14:14:15.284" v="3466" actId="164"/>
          <ac:picMkLst>
            <pc:docMk/>
            <pc:sldMk cId="2612707773" sldId="306"/>
            <ac:picMk id="136" creationId="{C496F0F0-DF86-BAAE-7C8C-249A1630CBEC}"/>
          </ac:picMkLst>
        </pc:picChg>
        <pc:picChg chg="mod">
          <ac:chgData name="Ghosh, Pritam (UT-ITC)" userId="cd6f80bc-c522-45f3-b1a7-d07dea7c6c25" providerId="ADAL" clId="{34709E65-5DDE-4FDE-9154-EB06CC83569E}" dt="2025-09-19T14:14:04.595" v="3464" actId="164"/>
          <ac:picMkLst>
            <pc:docMk/>
            <pc:sldMk cId="2612707773" sldId="306"/>
            <ac:picMk id="146" creationId="{E153CFB2-3235-9910-9E59-B3343D85BF45}"/>
          </ac:picMkLst>
        </pc:picChg>
        <pc:picChg chg="mod">
          <ac:chgData name="Ghosh, Pritam (UT-ITC)" userId="cd6f80bc-c522-45f3-b1a7-d07dea7c6c25" providerId="ADAL" clId="{34709E65-5DDE-4FDE-9154-EB06CC83569E}" dt="2025-09-19T14:14:04.595" v="3464" actId="164"/>
          <ac:picMkLst>
            <pc:docMk/>
            <pc:sldMk cId="2612707773" sldId="306"/>
            <ac:picMk id="157" creationId="{A00EC66C-0FF6-CA1F-05B5-8B97B38582A8}"/>
          </ac:picMkLst>
        </pc:picChg>
        <pc:picChg chg="mod">
          <ac:chgData name="Ghosh, Pritam (UT-ITC)" userId="cd6f80bc-c522-45f3-b1a7-d07dea7c6c25" providerId="ADAL" clId="{34709E65-5DDE-4FDE-9154-EB06CC83569E}" dt="2025-09-19T14:14:09.269" v="3465" actId="164"/>
          <ac:picMkLst>
            <pc:docMk/>
            <pc:sldMk cId="2612707773" sldId="306"/>
            <ac:picMk id="159" creationId="{FAF2D953-ECC0-76E6-879A-84BE8B821F74}"/>
          </ac:picMkLst>
        </pc:picChg>
        <pc:picChg chg="mod">
          <ac:chgData name="Ghosh, Pritam (UT-ITC)" userId="cd6f80bc-c522-45f3-b1a7-d07dea7c6c25" providerId="ADAL" clId="{34709E65-5DDE-4FDE-9154-EB06CC83569E}" dt="2025-09-19T14:14:09.269" v="3465" actId="164"/>
          <ac:picMkLst>
            <pc:docMk/>
            <pc:sldMk cId="2612707773" sldId="306"/>
            <ac:picMk id="162" creationId="{9905666B-1F10-3E09-6977-E9DE92BD05BB}"/>
          </ac:picMkLst>
        </pc:picChg>
        <pc:picChg chg="mod">
          <ac:chgData name="Ghosh, Pritam (UT-ITC)" userId="cd6f80bc-c522-45f3-b1a7-d07dea7c6c25" providerId="ADAL" clId="{34709E65-5DDE-4FDE-9154-EB06CC83569E}" dt="2025-09-19T14:14:20.151" v="3467" actId="164"/>
          <ac:picMkLst>
            <pc:docMk/>
            <pc:sldMk cId="2612707773" sldId="306"/>
            <ac:picMk id="164" creationId="{22DE232D-A906-D402-2A3F-C1AEA55FCEB9}"/>
          </ac:picMkLst>
        </pc:picChg>
        <pc:picChg chg="mod">
          <ac:chgData name="Ghosh, Pritam (UT-ITC)" userId="cd6f80bc-c522-45f3-b1a7-d07dea7c6c25" providerId="ADAL" clId="{34709E65-5DDE-4FDE-9154-EB06CC83569E}" dt="2025-09-19T14:14:20.151" v="3467" actId="164"/>
          <ac:picMkLst>
            <pc:docMk/>
            <pc:sldMk cId="2612707773" sldId="306"/>
            <ac:picMk id="167" creationId="{CD172283-9DCC-0FFB-2AA3-199198DCE177}"/>
          </ac:picMkLst>
        </pc:picChg>
        <pc:picChg chg="mod">
          <ac:chgData name="Ghosh, Pritam (UT-ITC)" userId="cd6f80bc-c522-45f3-b1a7-d07dea7c6c25" providerId="ADAL" clId="{34709E65-5DDE-4FDE-9154-EB06CC83569E}" dt="2025-09-19T14:13:31.347" v="3458" actId="164"/>
          <ac:picMkLst>
            <pc:docMk/>
            <pc:sldMk cId="2612707773" sldId="306"/>
            <ac:picMk id="169" creationId="{FBBFEDC5-CDA6-0869-96A1-B66141F4012A}"/>
          </ac:picMkLst>
        </pc:picChg>
        <pc:picChg chg="mod">
          <ac:chgData name="Ghosh, Pritam (UT-ITC)" userId="cd6f80bc-c522-45f3-b1a7-d07dea7c6c25" providerId="ADAL" clId="{34709E65-5DDE-4FDE-9154-EB06CC83569E}" dt="2025-09-19T14:13:31.347" v="3458" actId="164"/>
          <ac:picMkLst>
            <pc:docMk/>
            <pc:sldMk cId="2612707773" sldId="306"/>
            <ac:picMk id="172" creationId="{F27CF06B-2A8A-9ED2-74C4-04E9339DDB00}"/>
          </ac:picMkLst>
        </pc:picChg>
        <pc:picChg chg="mod">
          <ac:chgData name="Ghosh, Pritam (UT-ITC)" userId="cd6f80bc-c522-45f3-b1a7-d07dea7c6c25" providerId="ADAL" clId="{34709E65-5DDE-4FDE-9154-EB06CC83569E}" dt="2025-09-19T14:13:35.529" v="3459" actId="164"/>
          <ac:picMkLst>
            <pc:docMk/>
            <pc:sldMk cId="2612707773" sldId="306"/>
            <ac:picMk id="174" creationId="{10C2E48A-04BF-1B5E-7BD5-0A1350AC962A}"/>
          </ac:picMkLst>
        </pc:picChg>
        <pc:picChg chg="mod">
          <ac:chgData name="Ghosh, Pritam (UT-ITC)" userId="cd6f80bc-c522-45f3-b1a7-d07dea7c6c25" providerId="ADAL" clId="{34709E65-5DDE-4FDE-9154-EB06CC83569E}" dt="2025-09-19T14:13:35.529" v="3459" actId="164"/>
          <ac:picMkLst>
            <pc:docMk/>
            <pc:sldMk cId="2612707773" sldId="306"/>
            <ac:picMk id="177" creationId="{5733B9F0-364D-B522-6180-5969CFCF4F5F}"/>
          </ac:picMkLst>
        </pc:picChg>
        <pc:picChg chg="mod">
          <ac:chgData name="Ghosh, Pritam (UT-ITC)" userId="cd6f80bc-c522-45f3-b1a7-d07dea7c6c25" providerId="ADAL" clId="{34709E65-5DDE-4FDE-9154-EB06CC83569E}" dt="2025-09-19T14:13:26.172" v="3457" actId="164"/>
          <ac:picMkLst>
            <pc:docMk/>
            <pc:sldMk cId="2612707773" sldId="306"/>
            <ac:picMk id="180" creationId="{F3483559-373B-4293-0F9F-ACC81FF2D209}"/>
          </ac:picMkLst>
        </pc:picChg>
        <pc:picChg chg="mod">
          <ac:chgData name="Ghosh, Pritam (UT-ITC)" userId="cd6f80bc-c522-45f3-b1a7-d07dea7c6c25" providerId="ADAL" clId="{34709E65-5DDE-4FDE-9154-EB06CC83569E}" dt="2025-09-19T14:13:26.172" v="3457" actId="164"/>
          <ac:picMkLst>
            <pc:docMk/>
            <pc:sldMk cId="2612707773" sldId="306"/>
            <ac:picMk id="182" creationId="{61A97CB1-666B-9EE8-50E7-63CB183878CD}"/>
          </ac:picMkLst>
        </pc:picChg>
        <pc:picChg chg="mod">
          <ac:chgData name="Ghosh, Pritam (UT-ITC)" userId="cd6f80bc-c522-45f3-b1a7-d07dea7c6c25" providerId="ADAL" clId="{34709E65-5DDE-4FDE-9154-EB06CC83569E}" dt="2025-09-19T14:13:49.258" v="3461" actId="164"/>
          <ac:picMkLst>
            <pc:docMk/>
            <pc:sldMk cId="2612707773" sldId="306"/>
            <ac:picMk id="212" creationId="{A3E2ACC0-6BC3-427E-8566-FF199144CCC0}"/>
          </ac:picMkLst>
        </pc:picChg>
      </pc:sldChg>
      <pc:sldChg chg="delSp">
        <pc:chgData name="Ghosh, Pritam (UT-ITC)" userId="cd6f80bc-c522-45f3-b1a7-d07dea7c6c25" providerId="ADAL" clId="{34709E65-5DDE-4FDE-9154-EB06CC83569E}" dt="2025-09-19T07:17:55.845" v="26" actId="478"/>
        <pc:sldMkLst>
          <pc:docMk/>
          <pc:sldMk cId="4054353609" sldId="307"/>
        </pc:sldMkLst>
      </pc:sldChg>
      <pc:sldChg chg="delSp modSp mod">
        <pc:chgData name="Ghosh, Pritam (UT-ITC)" userId="cd6f80bc-c522-45f3-b1a7-d07dea7c6c25" providerId="ADAL" clId="{34709E65-5DDE-4FDE-9154-EB06CC83569E}" dt="2025-09-19T07:35:41.705" v="334" actId="12789"/>
        <pc:sldMkLst>
          <pc:docMk/>
          <pc:sldMk cId="2878927274" sldId="308"/>
        </pc:sldMkLst>
        <pc:spChg chg="mod">
          <ac:chgData name="Ghosh, Pritam (UT-ITC)" userId="cd6f80bc-c522-45f3-b1a7-d07dea7c6c25" providerId="ADAL" clId="{34709E65-5DDE-4FDE-9154-EB06CC83569E}" dt="2025-09-19T07:35:27.585" v="331" actId="12789"/>
          <ac:spMkLst>
            <pc:docMk/>
            <pc:sldMk cId="2878927274" sldId="308"/>
            <ac:spMk id="34" creationId="{4A9EA69E-79B4-6518-C65E-68CC0443C6FA}"/>
          </ac:spMkLst>
        </pc:spChg>
        <pc:spChg chg="mod">
          <ac:chgData name="Ghosh, Pritam (UT-ITC)" userId="cd6f80bc-c522-45f3-b1a7-d07dea7c6c25" providerId="ADAL" clId="{34709E65-5DDE-4FDE-9154-EB06CC83569E}" dt="2025-09-19T07:35:27.585" v="331" actId="12789"/>
          <ac:spMkLst>
            <pc:docMk/>
            <pc:sldMk cId="2878927274" sldId="308"/>
            <ac:spMk id="35" creationId="{A638F8C9-CEA9-2809-2A31-E6D4E3EB9E3E}"/>
          </ac:spMkLst>
        </pc:spChg>
        <pc:spChg chg="mod">
          <ac:chgData name="Ghosh, Pritam (UT-ITC)" userId="cd6f80bc-c522-45f3-b1a7-d07dea7c6c25" providerId="ADAL" clId="{34709E65-5DDE-4FDE-9154-EB06CC83569E}" dt="2025-09-19T07:35:32.358" v="332" actId="12789"/>
          <ac:spMkLst>
            <pc:docMk/>
            <pc:sldMk cId="2878927274" sldId="308"/>
            <ac:spMk id="41" creationId="{0DA905AD-FA7D-24A9-198E-F76A300B2FD1}"/>
          </ac:spMkLst>
        </pc:spChg>
        <pc:spChg chg="mod">
          <ac:chgData name="Ghosh, Pritam (UT-ITC)" userId="cd6f80bc-c522-45f3-b1a7-d07dea7c6c25" providerId="ADAL" clId="{34709E65-5DDE-4FDE-9154-EB06CC83569E}" dt="2025-09-19T07:35:32.358" v="332" actId="12789"/>
          <ac:spMkLst>
            <pc:docMk/>
            <pc:sldMk cId="2878927274" sldId="308"/>
            <ac:spMk id="42" creationId="{344AFFD6-6E79-8614-A73A-A8402F77040B}"/>
          </ac:spMkLst>
        </pc:spChg>
        <pc:spChg chg="mod">
          <ac:chgData name="Ghosh, Pritam (UT-ITC)" userId="cd6f80bc-c522-45f3-b1a7-d07dea7c6c25" providerId="ADAL" clId="{34709E65-5DDE-4FDE-9154-EB06CC83569E}" dt="2025-09-19T07:35:36.559" v="333" actId="12789"/>
          <ac:spMkLst>
            <pc:docMk/>
            <pc:sldMk cId="2878927274" sldId="308"/>
            <ac:spMk id="48" creationId="{B03061DE-5A24-7F5E-F9C5-84C269F849EC}"/>
          </ac:spMkLst>
        </pc:spChg>
        <pc:spChg chg="mod">
          <ac:chgData name="Ghosh, Pritam (UT-ITC)" userId="cd6f80bc-c522-45f3-b1a7-d07dea7c6c25" providerId="ADAL" clId="{34709E65-5DDE-4FDE-9154-EB06CC83569E}" dt="2025-09-19T07:35:36.559" v="333" actId="12789"/>
          <ac:spMkLst>
            <pc:docMk/>
            <pc:sldMk cId="2878927274" sldId="308"/>
            <ac:spMk id="49" creationId="{B16209FE-490B-641F-668B-EAB55F150309}"/>
          </ac:spMkLst>
        </pc:spChg>
        <pc:spChg chg="mod">
          <ac:chgData name="Ghosh, Pritam (UT-ITC)" userId="cd6f80bc-c522-45f3-b1a7-d07dea7c6c25" providerId="ADAL" clId="{34709E65-5DDE-4FDE-9154-EB06CC83569E}" dt="2025-09-19T07:35:41.705" v="334" actId="12789"/>
          <ac:spMkLst>
            <pc:docMk/>
            <pc:sldMk cId="2878927274" sldId="308"/>
            <ac:spMk id="55" creationId="{F1ED49C8-FBE4-EC62-E36C-DE9B8D068FAF}"/>
          </ac:spMkLst>
        </pc:spChg>
        <pc:spChg chg="mod">
          <ac:chgData name="Ghosh, Pritam (UT-ITC)" userId="cd6f80bc-c522-45f3-b1a7-d07dea7c6c25" providerId="ADAL" clId="{34709E65-5DDE-4FDE-9154-EB06CC83569E}" dt="2025-09-19T07:35:41.705" v="334" actId="12789"/>
          <ac:spMkLst>
            <pc:docMk/>
            <pc:sldMk cId="2878927274" sldId="308"/>
            <ac:spMk id="56" creationId="{FEE2DBAF-5AC4-9887-3B2A-59A511A2C310}"/>
          </ac:spMkLst>
        </pc:spChg>
        <pc:spChg chg="mod">
          <ac:chgData name="Ghosh, Pritam (UT-ITC)" userId="cd6f80bc-c522-45f3-b1a7-d07dea7c6c25" providerId="ADAL" clId="{34709E65-5DDE-4FDE-9154-EB06CC83569E}" dt="2025-09-19T07:35:36.559" v="333" actId="12789"/>
          <ac:spMkLst>
            <pc:docMk/>
            <pc:sldMk cId="2878927274" sldId="308"/>
            <ac:spMk id="62" creationId="{0F55BE7F-46F4-A44B-459A-988AF155A9DC}"/>
          </ac:spMkLst>
        </pc:spChg>
        <pc:spChg chg="mod">
          <ac:chgData name="Ghosh, Pritam (UT-ITC)" userId="cd6f80bc-c522-45f3-b1a7-d07dea7c6c25" providerId="ADAL" clId="{34709E65-5DDE-4FDE-9154-EB06CC83569E}" dt="2025-09-19T07:35:36.559" v="333" actId="12789"/>
          <ac:spMkLst>
            <pc:docMk/>
            <pc:sldMk cId="2878927274" sldId="308"/>
            <ac:spMk id="63" creationId="{7D889C19-705F-20CB-C077-BFEA651701E3}"/>
          </ac:spMkLst>
        </pc:spChg>
        <pc:spChg chg="mod">
          <ac:chgData name="Ghosh, Pritam (UT-ITC)" userId="cd6f80bc-c522-45f3-b1a7-d07dea7c6c25" providerId="ADAL" clId="{34709E65-5DDE-4FDE-9154-EB06CC83569E}" dt="2025-09-19T07:35:32.358" v="332" actId="12789"/>
          <ac:spMkLst>
            <pc:docMk/>
            <pc:sldMk cId="2878927274" sldId="308"/>
            <ac:spMk id="69" creationId="{95909B05-34DC-B6B4-173E-D91348DB6A2F}"/>
          </ac:spMkLst>
        </pc:spChg>
        <pc:spChg chg="mod">
          <ac:chgData name="Ghosh, Pritam (UT-ITC)" userId="cd6f80bc-c522-45f3-b1a7-d07dea7c6c25" providerId="ADAL" clId="{34709E65-5DDE-4FDE-9154-EB06CC83569E}" dt="2025-09-19T07:35:32.358" v="332" actId="12789"/>
          <ac:spMkLst>
            <pc:docMk/>
            <pc:sldMk cId="2878927274" sldId="308"/>
            <ac:spMk id="70" creationId="{4992374C-9701-1B60-FE7B-D559C091A13D}"/>
          </ac:spMkLst>
        </pc:spChg>
        <pc:spChg chg="mod">
          <ac:chgData name="Ghosh, Pritam (UT-ITC)" userId="cd6f80bc-c522-45f3-b1a7-d07dea7c6c25" providerId="ADAL" clId="{34709E65-5DDE-4FDE-9154-EB06CC83569E}" dt="2025-09-19T07:35:27.585" v="331" actId="12789"/>
          <ac:spMkLst>
            <pc:docMk/>
            <pc:sldMk cId="2878927274" sldId="308"/>
            <ac:spMk id="76" creationId="{B4FFC710-7981-B899-4309-1BAE5DA752BD}"/>
          </ac:spMkLst>
        </pc:spChg>
        <pc:spChg chg="mod">
          <ac:chgData name="Ghosh, Pritam (UT-ITC)" userId="cd6f80bc-c522-45f3-b1a7-d07dea7c6c25" providerId="ADAL" clId="{34709E65-5DDE-4FDE-9154-EB06CC83569E}" dt="2025-09-19T07:35:27.585" v="331" actId="12789"/>
          <ac:spMkLst>
            <pc:docMk/>
            <pc:sldMk cId="2878927274" sldId="308"/>
            <ac:spMk id="77" creationId="{EEC77821-39FB-C234-F4B9-55F55E006D5D}"/>
          </ac:spMkLst>
        </pc:spChg>
        <pc:spChg chg="mod">
          <ac:chgData name="Ghosh, Pritam (UT-ITC)" userId="cd6f80bc-c522-45f3-b1a7-d07dea7c6c25" providerId="ADAL" clId="{34709E65-5DDE-4FDE-9154-EB06CC83569E}" dt="2025-09-19T07:35:27.585" v="331" actId="12789"/>
          <ac:spMkLst>
            <pc:docMk/>
            <pc:sldMk cId="2878927274" sldId="308"/>
            <ac:spMk id="90" creationId="{1A2555B9-1ADF-D908-42F7-62B477D14886}"/>
          </ac:spMkLst>
        </pc:spChg>
        <pc:spChg chg="mod">
          <ac:chgData name="Ghosh, Pritam (UT-ITC)" userId="cd6f80bc-c522-45f3-b1a7-d07dea7c6c25" providerId="ADAL" clId="{34709E65-5DDE-4FDE-9154-EB06CC83569E}" dt="2025-09-19T07:35:27.585" v="331" actId="12789"/>
          <ac:spMkLst>
            <pc:docMk/>
            <pc:sldMk cId="2878927274" sldId="308"/>
            <ac:spMk id="91" creationId="{405AA9D1-D902-C061-D935-FCB48A0FC312}"/>
          </ac:spMkLst>
        </pc:spChg>
        <pc:spChg chg="mod">
          <ac:chgData name="Ghosh, Pritam (UT-ITC)" userId="cd6f80bc-c522-45f3-b1a7-d07dea7c6c25" providerId="ADAL" clId="{34709E65-5DDE-4FDE-9154-EB06CC83569E}" dt="2025-09-19T07:35:41.705" v="334" actId="12789"/>
          <ac:spMkLst>
            <pc:docMk/>
            <pc:sldMk cId="2878927274" sldId="308"/>
            <ac:spMk id="97" creationId="{82BFBA3D-81CA-3804-9BAC-737451E2F696}"/>
          </ac:spMkLst>
        </pc:spChg>
        <pc:spChg chg="mod">
          <ac:chgData name="Ghosh, Pritam (UT-ITC)" userId="cd6f80bc-c522-45f3-b1a7-d07dea7c6c25" providerId="ADAL" clId="{34709E65-5DDE-4FDE-9154-EB06CC83569E}" dt="2025-09-19T07:35:41.705" v="334" actId="12789"/>
          <ac:spMkLst>
            <pc:docMk/>
            <pc:sldMk cId="2878927274" sldId="308"/>
            <ac:spMk id="98" creationId="{9693A116-0B16-7DE4-4670-5A501022AD6D}"/>
          </ac:spMkLst>
        </pc:spChg>
        <pc:spChg chg="mod">
          <ac:chgData name="Ghosh, Pritam (UT-ITC)" userId="cd6f80bc-c522-45f3-b1a7-d07dea7c6c25" providerId="ADAL" clId="{34709E65-5DDE-4FDE-9154-EB06CC83569E}" dt="2025-09-19T07:35:36.559" v="333" actId="12789"/>
          <ac:spMkLst>
            <pc:docMk/>
            <pc:sldMk cId="2878927274" sldId="308"/>
            <ac:spMk id="104" creationId="{EDA485E6-1B85-47AF-6D07-9CDE1E1351EA}"/>
          </ac:spMkLst>
        </pc:spChg>
        <pc:spChg chg="mod">
          <ac:chgData name="Ghosh, Pritam (UT-ITC)" userId="cd6f80bc-c522-45f3-b1a7-d07dea7c6c25" providerId="ADAL" clId="{34709E65-5DDE-4FDE-9154-EB06CC83569E}" dt="2025-09-19T07:35:36.559" v="333" actId="12789"/>
          <ac:spMkLst>
            <pc:docMk/>
            <pc:sldMk cId="2878927274" sldId="308"/>
            <ac:spMk id="105" creationId="{360EE839-67E8-E7FA-864A-E4FB937DCE49}"/>
          </ac:spMkLst>
        </pc:spChg>
        <pc:spChg chg="mod">
          <ac:chgData name="Ghosh, Pritam (UT-ITC)" userId="cd6f80bc-c522-45f3-b1a7-d07dea7c6c25" providerId="ADAL" clId="{34709E65-5DDE-4FDE-9154-EB06CC83569E}" dt="2025-09-19T07:35:32.358" v="332" actId="12789"/>
          <ac:spMkLst>
            <pc:docMk/>
            <pc:sldMk cId="2878927274" sldId="308"/>
            <ac:spMk id="111" creationId="{4BE36ED0-5FD8-5B33-76F3-6CEEDA6F5276}"/>
          </ac:spMkLst>
        </pc:spChg>
        <pc:spChg chg="mod">
          <ac:chgData name="Ghosh, Pritam (UT-ITC)" userId="cd6f80bc-c522-45f3-b1a7-d07dea7c6c25" providerId="ADAL" clId="{34709E65-5DDE-4FDE-9154-EB06CC83569E}" dt="2025-09-19T07:35:32.358" v="332" actId="12789"/>
          <ac:spMkLst>
            <pc:docMk/>
            <pc:sldMk cId="2878927274" sldId="308"/>
            <ac:spMk id="112" creationId="{1BAADE95-EE25-EA1D-3E67-2A2C40ED2ECD}"/>
          </ac:spMkLst>
        </pc:spChg>
        <pc:spChg chg="mod">
          <ac:chgData name="Ghosh, Pritam (UT-ITC)" userId="cd6f80bc-c522-45f3-b1a7-d07dea7c6c25" providerId="ADAL" clId="{34709E65-5DDE-4FDE-9154-EB06CC83569E}" dt="2025-09-19T07:35:27.585" v="331" actId="12789"/>
          <ac:spMkLst>
            <pc:docMk/>
            <pc:sldMk cId="2878927274" sldId="308"/>
            <ac:spMk id="122" creationId="{E6905A2E-37B8-2B56-BB2F-A236D88CE798}"/>
          </ac:spMkLst>
        </pc:spChg>
        <pc:spChg chg="mod">
          <ac:chgData name="Ghosh, Pritam (UT-ITC)" userId="cd6f80bc-c522-45f3-b1a7-d07dea7c6c25" providerId="ADAL" clId="{34709E65-5DDE-4FDE-9154-EB06CC83569E}" dt="2025-09-19T07:35:27.585" v="331" actId="12789"/>
          <ac:spMkLst>
            <pc:docMk/>
            <pc:sldMk cId="2878927274" sldId="308"/>
            <ac:spMk id="123" creationId="{6E5B9349-EE3D-6F56-CC2C-77E97B10DD27}"/>
          </ac:spMkLst>
        </pc:spChg>
        <pc:spChg chg="mod">
          <ac:chgData name="Ghosh, Pritam (UT-ITC)" userId="cd6f80bc-c522-45f3-b1a7-d07dea7c6c25" providerId="ADAL" clId="{34709E65-5DDE-4FDE-9154-EB06CC83569E}" dt="2025-09-19T07:35:41.705" v="334" actId="12789"/>
          <ac:spMkLst>
            <pc:docMk/>
            <pc:sldMk cId="2878927274" sldId="308"/>
            <ac:spMk id="129" creationId="{70E10C4F-8878-C0BD-9D99-8E4F53EC6A3E}"/>
          </ac:spMkLst>
        </pc:spChg>
        <pc:spChg chg="mod">
          <ac:chgData name="Ghosh, Pritam (UT-ITC)" userId="cd6f80bc-c522-45f3-b1a7-d07dea7c6c25" providerId="ADAL" clId="{34709E65-5DDE-4FDE-9154-EB06CC83569E}" dt="2025-09-19T07:35:41.705" v="334" actId="12789"/>
          <ac:spMkLst>
            <pc:docMk/>
            <pc:sldMk cId="2878927274" sldId="308"/>
            <ac:spMk id="130" creationId="{EFB61BD1-3F58-D42F-2DC8-FD7C22CA1AD1}"/>
          </ac:spMkLst>
        </pc:spChg>
        <pc:spChg chg="mod">
          <ac:chgData name="Ghosh, Pritam (UT-ITC)" userId="cd6f80bc-c522-45f3-b1a7-d07dea7c6c25" providerId="ADAL" clId="{34709E65-5DDE-4FDE-9154-EB06CC83569E}" dt="2025-09-19T07:35:36.559" v="333" actId="12789"/>
          <ac:spMkLst>
            <pc:docMk/>
            <pc:sldMk cId="2878927274" sldId="308"/>
            <ac:spMk id="136" creationId="{061BD85A-E25E-26F2-C2CF-9F401A552338}"/>
          </ac:spMkLst>
        </pc:spChg>
        <pc:spChg chg="mod">
          <ac:chgData name="Ghosh, Pritam (UT-ITC)" userId="cd6f80bc-c522-45f3-b1a7-d07dea7c6c25" providerId="ADAL" clId="{34709E65-5DDE-4FDE-9154-EB06CC83569E}" dt="2025-09-19T07:35:36.559" v="333" actId="12789"/>
          <ac:spMkLst>
            <pc:docMk/>
            <pc:sldMk cId="2878927274" sldId="308"/>
            <ac:spMk id="137" creationId="{67A2BCF3-9913-648A-01B5-E54F8E265FAD}"/>
          </ac:spMkLst>
        </pc:spChg>
        <pc:spChg chg="mod">
          <ac:chgData name="Ghosh, Pritam (UT-ITC)" userId="cd6f80bc-c522-45f3-b1a7-d07dea7c6c25" providerId="ADAL" clId="{34709E65-5DDE-4FDE-9154-EB06CC83569E}" dt="2025-09-19T07:35:32.358" v="332" actId="12789"/>
          <ac:spMkLst>
            <pc:docMk/>
            <pc:sldMk cId="2878927274" sldId="308"/>
            <ac:spMk id="143" creationId="{EDCAB426-5817-85C9-3037-87B543FB70CC}"/>
          </ac:spMkLst>
        </pc:spChg>
        <pc:spChg chg="mod">
          <ac:chgData name="Ghosh, Pritam (UT-ITC)" userId="cd6f80bc-c522-45f3-b1a7-d07dea7c6c25" providerId="ADAL" clId="{34709E65-5DDE-4FDE-9154-EB06CC83569E}" dt="2025-09-19T07:35:32.358" v="332" actId="12789"/>
          <ac:spMkLst>
            <pc:docMk/>
            <pc:sldMk cId="2878927274" sldId="308"/>
            <ac:spMk id="144" creationId="{F955C1D2-4BB0-23B8-784D-07D019BDCF38}"/>
          </ac:spMkLst>
        </pc:spChg>
        <pc:spChg chg="mod">
          <ac:chgData name="Ghosh, Pritam (UT-ITC)" userId="cd6f80bc-c522-45f3-b1a7-d07dea7c6c25" providerId="ADAL" clId="{34709E65-5DDE-4FDE-9154-EB06CC83569E}" dt="2025-09-19T07:35:41.705" v="334" actId="12789"/>
          <ac:spMkLst>
            <pc:docMk/>
            <pc:sldMk cId="2878927274" sldId="308"/>
            <ac:spMk id="154" creationId="{13E02357-1E01-1490-A931-7C860AD35AA6}"/>
          </ac:spMkLst>
        </pc:spChg>
        <pc:spChg chg="mod">
          <ac:chgData name="Ghosh, Pritam (UT-ITC)" userId="cd6f80bc-c522-45f3-b1a7-d07dea7c6c25" providerId="ADAL" clId="{34709E65-5DDE-4FDE-9154-EB06CC83569E}" dt="2025-09-19T07:35:41.705" v="334" actId="12789"/>
          <ac:spMkLst>
            <pc:docMk/>
            <pc:sldMk cId="2878927274" sldId="308"/>
            <ac:spMk id="155" creationId="{6F4058D4-5AA2-0D76-459A-FAA678CDDC93}"/>
          </ac:spMkLst>
        </pc:spChg>
        <pc:picChg chg="mod">
          <ac:chgData name="Ghosh, Pritam (UT-ITC)" userId="cd6f80bc-c522-45f3-b1a7-d07dea7c6c25" providerId="ADAL" clId="{34709E65-5DDE-4FDE-9154-EB06CC83569E}" dt="2025-09-19T07:35:32.358" v="332" actId="12789"/>
          <ac:picMkLst>
            <pc:docMk/>
            <pc:sldMk cId="2878927274" sldId="308"/>
            <ac:picMk id="44" creationId="{6E3E591A-CF58-3BD7-498D-6C9FC092A6E8}"/>
          </ac:picMkLst>
        </pc:picChg>
        <pc:picChg chg="mod">
          <ac:chgData name="Ghosh, Pritam (UT-ITC)" userId="cd6f80bc-c522-45f3-b1a7-d07dea7c6c25" providerId="ADAL" clId="{34709E65-5DDE-4FDE-9154-EB06CC83569E}" dt="2025-09-19T07:35:36.559" v="333" actId="12789"/>
          <ac:picMkLst>
            <pc:docMk/>
            <pc:sldMk cId="2878927274" sldId="308"/>
            <ac:picMk id="47" creationId="{1A5C0C4F-A1EE-4EE5-565C-7A94EBE56D55}"/>
          </ac:picMkLst>
        </pc:picChg>
        <pc:picChg chg="mod">
          <ac:chgData name="Ghosh, Pritam (UT-ITC)" userId="cd6f80bc-c522-45f3-b1a7-d07dea7c6c25" providerId="ADAL" clId="{34709E65-5DDE-4FDE-9154-EB06CC83569E}" dt="2025-09-19T07:35:41.705" v="334" actId="12789"/>
          <ac:picMkLst>
            <pc:docMk/>
            <pc:sldMk cId="2878927274" sldId="308"/>
            <ac:picMk id="57" creationId="{B121B759-A061-A5DE-00CA-39A4AC141837}"/>
          </ac:picMkLst>
        </pc:picChg>
        <pc:picChg chg="mod">
          <ac:chgData name="Ghosh, Pritam (UT-ITC)" userId="cd6f80bc-c522-45f3-b1a7-d07dea7c6c25" providerId="ADAL" clId="{34709E65-5DDE-4FDE-9154-EB06CC83569E}" dt="2025-09-19T07:35:36.559" v="333" actId="12789"/>
          <ac:picMkLst>
            <pc:docMk/>
            <pc:sldMk cId="2878927274" sldId="308"/>
            <ac:picMk id="66" creationId="{6D6560C0-1039-51E0-1E06-ED9DBD1A59F7}"/>
          </ac:picMkLst>
        </pc:picChg>
        <pc:picChg chg="mod">
          <ac:chgData name="Ghosh, Pritam (UT-ITC)" userId="cd6f80bc-c522-45f3-b1a7-d07dea7c6c25" providerId="ADAL" clId="{34709E65-5DDE-4FDE-9154-EB06CC83569E}" dt="2025-09-19T07:35:32.358" v="332" actId="12789"/>
          <ac:picMkLst>
            <pc:docMk/>
            <pc:sldMk cId="2878927274" sldId="308"/>
            <ac:picMk id="71" creationId="{C52DFAA5-4841-547C-7E3C-80B9E3C2E105}"/>
          </ac:picMkLst>
        </pc:picChg>
        <pc:picChg chg="mod">
          <ac:chgData name="Ghosh, Pritam (UT-ITC)" userId="cd6f80bc-c522-45f3-b1a7-d07dea7c6c25" providerId="ADAL" clId="{34709E65-5DDE-4FDE-9154-EB06CC83569E}" dt="2025-09-19T07:35:27.585" v="331" actId="12789"/>
          <ac:picMkLst>
            <pc:docMk/>
            <pc:sldMk cId="2878927274" sldId="308"/>
            <ac:picMk id="78" creationId="{80705202-225D-2506-6E34-C4C5ECA17487}"/>
          </ac:picMkLst>
        </pc:picChg>
        <pc:picChg chg="mod">
          <ac:chgData name="Ghosh, Pritam (UT-ITC)" userId="cd6f80bc-c522-45f3-b1a7-d07dea7c6c25" providerId="ADAL" clId="{34709E65-5DDE-4FDE-9154-EB06CC83569E}" dt="2025-09-19T07:35:27.585" v="331" actId="12789"/>
          <ac:picMkLst>
            <pc:docMk/>
            <pc:sldMk cId="2878927274" sldId="308"/>
            <ac:picMk id="121" creationId="{AF2AD759-7951-33B6-7593-B50033027801}"/>
          </ac:picMkLst>
        </pc:picChg>
        <pc:picChg chg="mod">
          <ac:chgData name="Ghosh, Pritam (UT-ITC)" userId="cd6f80bc-c522-45f3-b1a7-d07dea7c6c25" providerId="ADAL" clId="{34709E65-5DDE-4FDE-9154-EB06CC83569E}" dt="2025-09-19T07:35:41.705" v="334" actId="12789"/>
          <ac:picMkLst>
            <pc:docMk/>
            <pc:sldMk cId="2878927274" sldId="308"/>
            <ac:picMk id="128" creationId="{94F76452-8ACA-3CF8-8296-B253B6E00275}"/>
          </ac:picMkLst>
        </pc:picChg>
      </pc:sldChg>
      <pc:sldChg chg="addSp modSp mod">
        <pc:chgData name="Ghosh, Pritam (UT-ITC)" userId="cd6f80bc-c522-45f3-b1a7-d07dea7c6c25" providerId="ADAL" clId="{34709E65-5DDE-4FDE-9154-EB06CC83569E}" dt="2025-09-19T14:57:18.128" v="3624" actId="20577"/>
        <pc:sldMkLst>
          <pc:docMk/>
          <pc:sldMk cId="1407813158" sldId="315"/>
        </pc:sldMkLst>
        <pc:spChg chg="add mod">
          <ac:chgData name="Ghosh, Pritam (UT-ITC)" userId="cd6f80bc-c522-45f3-b1a7-d07dea7c6c25" providerId="ADAL" clId="{34709E65-5DDE-4FDE-9154-EB06CC83569E}" dt="2025-09-19T09:00:24.213" v="2398" actId="20577"/>
          <ac:spMkLst>
            <pc:docMk/>
            <pc:sldMk cId="1407813158" sldId="315"/>
            <ac:spMk id="3" creationId="{04760B1C-C2B5-0ABA-9C0D-75B99C393A16}"/>
          </ac:spMkLst>
        </pc:spChg>
        <pc:spChg chg="mod">
          <ac:chgData name="Ghosh, Pritam (UT-ITC)" userId="cd6f80bc-c522-45f3-b1a7-d07dea7c6c25" providerId="ADAL" clId="{34709E65-5DDE-4FDE-9154-EB06CC83569E}" dt="2025-09-19T07:26:21.063" v="230" actId="1076"/>
          <ac:spMkLst>
            <pc:docMk/>
            <pc:sldMk cId="1407813158" sldId="315"/>
            <ac:spMk id="4" creationId="{1B3D3132-6D80-8817-2BF8-87E96EB276FB}"/>
          </ac:spMkLst>
        </pc:spChg>
        <pc:spChg chg="mod">
          <ac:chgData name="Ghosh, Pritam (UT-ITC)" userId="cd6f80bc-c522-45f3-b1a7-d07dea7c6c25" providerId="ADAL" clId="{34709E65-5DDE-4FDE-9154-EB06CC83569E}" dt="2025-09-19T07:29:32.874" v="281" actId="12789"/>
          <ac:spMkLst>
            <pc:docMk/>
            <pc:sldMk cId="1407813158" sldId="315"/>
            <ac:spMk id="7" creationId="{C02EA92B-5A1B-52DB-7EB9-7A4D3A2C2BD6}"/>
          </ac:spMkLst>
        </pc:spChg>
        <pc:spChg chg="mod">
          <ac:chgData name="Ghosh, Pritam (UT-ITC)" userId="cd6f80bc-c522-45f3-b1a7-d07dea7c6c25" providerId="ADAL" clId="{34709E65-5DDE-4FDE-9154-EB06CC83569E}" dt="2025-09-19T07:29:32.874" v="281" actId="12789"/>
          <ac:spMkLst>
            <pc:docMk/>
            <pc:sldMk cId="1407813158" sldId="315"/>
            <ac:spMk id="8" creationId="{5F5BF6C4-2B70-C557-B8C5-FAB9898C56F2}"/>
          </ac:spMkLst>
        </pc:spChg>
        <pc:spChg chg="mod">
          <ac:chgData name="Ghosh, Pritam (UT-ITC)" userId="cd6f80bc-c522-45f3-b1a7-d07dea7c6c25" providerId="ADAL" clId="{34709E65-5DDE-4FDE-9154-EB06CC83569E}" dt="2025-09-19T07:29:32.874" v="281" actId="12789"/>
          <ac:spMkLst>
            <pc:docMk/>
            <pc:sldMk cId="1407813158" sldId="315"/>
            <ac:spMk id="14" creationId="{DA2CDF51-033A-6D78-A494-9C41475FA2C3}"/>
          </ac:spMkLst>
        </pc:spChg>
        <pc:spChg chg="mod">
          <ac:chgData name="Ghosh, Pritam (UT-ITC)" userId="cd6f80bc-c522-45f3-b1a7-d07dea7c6c25" providerId="ADAL" clId="{34709E65-5DDE-4FDE-9154-EB06CC83569E}" dt="2025-09-19T07:29:32.874" v="281" actId="12789"/>
          <ac:spMkLst>
            <pc:docMk/>
            <pc:sldMk cId="1407813158" sldId="315"/>
            <ac:spMk id="15" creationId="{19600978-F079-DFB6-4959-7AECBE31C293}"/>
          </ac:spMkLst>
        </pc:spChg>
        <pc:spChg chg="mod">
          <ac:chgData name="Ghosh, Pritam (UT-ITC)" userId="cd6f80bc-c522-45f3-b1a7-d07dea7c6c25" providerId="ADAL" clId="{34709E65-5DDE-4FDE-9154-EB06CC83569E}" dt="2025-09-19T07:29:32.874" v="281" actId="12789"/>
          <ac:spMkLst>
            <pc:docMk/>
            <pc:sldMk cId="1407813158" sldId="315"/>
            <ac:spMk id="19" creationId="{36998293-0899-4682-3A1B-307940CDAE83}"/>
          </ac:spMkLst>
        </pc:spChg>
        <pc:spChg chg="mod">
          <ac:chgData name="Ghosh, Pritam (UT-ITC)" userId="cd6f80bc-c522-45f3-b1a7-d07dea7c6c25" providerId="ADAL" clId="{34709E65-5DDE-4FDE-9154-EB06CC83569E}" dt="2025-09-19T07:29:32.874" v="281" actId="12789"/>
          <ac:spMkLst>
            <pc:docMk/>
            <pc:sldMk cId="1407813158" sldId="315"/>
            <ac:spMk id="20" creationId="{7BAD0DD7-A9ED-E10D-1EDB-283FF306F05D}"/>
          </ac:spMkLst>
        </pc:spChg>
        <pc:spChg chg="mod">
          <ac:chgData name="Ghosh, Pritam (UT-ITC)" userId="cd6f80bc-c522-45f3-b1a7-d07dea7c6c25" providerId="ADAL" clId="{34709E65-5DDE-4FDE-9154-EB06CC83569E}" dt="2025-09-19T07:29:32.874" v="281" actId="12789"/>
          <ac:spMkLst>
            <pc:docMk/>
            <pc:sldMk cId="1407813158" sldId="315"/>
            <ac:spMk id="23" creationId="{4BF50E1F-9FFB-58A2-993D-521A59B022CA}"/>
          </ac:spMkLst>
        </pc:spChg>
        <pc:spChg chg="mod">
          <ac:chgData name="Ghosh, Pritam (UT-ITC)" userId="cd6f80bc-c522-45f3-b1a7-d07dea7c6c25" providerId="ADAL" clId="{34709E65-5DDE-4FDE-9154-EB06CC83569E}" dt="2025-09-19T07:29:32.874" v="281" actId="12789"/>
          <ac:spMkLst>
            <pc:docMk/>
            <pc:sldMk cId="1407813158" sldId="315"/>
            <ac:spMk id="24" creationId="{FC575CFA-063F-6A2C-C0E1-6F7B70992EA4}"/>
          </ac:spMkLst>
        </pc:spChg>
        <pc:spChg chg="mod">
          <ac:chgData name="Ghosh, Pritam (UT-ITC)" userId="cd6f80bc-c522-45f3-b1a7-d07dea7c6c25" providerId="ADAL" clId="{34709E65-5DDE-4FDE-9154-EB06CC83569E}" dt="2025-09-19T07:29:32.874" v="281" actId="12789"/>
          <ac:spMkLst>
            <pc:docMk/>
            <pc:sldMk cId="1407813158" sldId="315"/>
            <ac:spMk id="28" creationId="{722B88BC-6737-CE86-437B-06E79BADC6E0}"/>
          </ac:spMkLst>
        </pc:spChg>
        <pc:spChg chg="mod">
          <ac:chgData name="Ghosh, Pritam (UT-ITC)" userId="cd6f80bc-c522-45f3-b1a7-d07dea7c6c25" providerId="ADAL" clId="{34709E65-5DDE-4FDE-9154-EB06CC83569E}" dt="2025-09-19T07:30:00.472" v="290" actId="1035"/>
          <ac:spMkLst>
            <pc:docMk/>
            <pc:sldMk cId="1407813158" sldId="315"/>
            <ac:spMk id="31" creationId="{740D813E-CA86-BF09-AEF6-827BD692E398}"/>
          </ac:spMkLst>
        </pc:spChg>
        <pc:spChg chg="mod">
          <ac:chgData name="Ghosh, Pritam (UT-ITC)" userId="cd6f80bc-c522-45f3-b1a7-d07dea7c6c25" providerId="ADAL" clId="{34709E65-5DDE-4FDE-9154-EB06CC83569E}" dt="2025-09-19T07:30:00.472" v="290" actId="1035"/>
          <ac:spMkLst>
            <pc:docMk/>
            <pc:sldMk cId="1407813158" sldId="315"/>
            <ac:spMk id="32" creationId="{5B1F3E10-0EAE-AE25-063A-9167E5B2B6C8}"/>
          </ac:spMkLst>
        </pc:spChg>
        <pc:spChg chg="mod">
          <ac:chgData name="Ghosh, Pritam (UT-ITC)" userId="cd6f80bc-c522-45f3-b1a7-d07dea7c6c25" providerId="ADAL" clId="{34709E65-5DDE-4FDE-9154-EB06CC83569E}" dt="2025-09-19T07:30:00.472" v="290" actId="1035"/>
          <ac:spMkLst>
            <pc:docMk/>
            <pc:sldMk cId="1407813158" sldId="315"/>
            <ac:spMk id="36" creationId="{5A6F00DF-4713-2C3B-F285-1D5F7C0A5906}"/>
          </ac:spMkLst>
        </pc:spChg>
        <pc:spChg chg="add mod">
          <ac:chgData name="Ghosh, Pritam (UT-ITC)" userId="cd6f80bc-c522-45f3-b1a7-d07dea7c6c25" providerId="ADAL" clId="{34709E65-5DDE-4FDE-9154-EB06CC83569E}" dt="2025-09-19T09:00:30.660" v="2401" actId="20577"/>
          <ac:spMkLst>
            <pc:docMk/>
            <pc:sldMk cId="1407813158" sldId="315"/>
            <ac:spMk id="37" creationId="{8E2CA943-D761-0913-3A2B-F47712099536}"/>
          </ac:spMkLst>
        </pc:spChg>
        <pc:spChg chg="add mod">
          <ac:chgData name="Ghosh, Pritam (UT-ITC)" userId="cd6f80bc-c522-45f3-b1a7-d07dea7c6c25" providerId="ADAL" clId="{34709E65-5DDE-4FDE-9154-EB06CC83569E}" dt="2025-09-19T14:57:18.128" v="3624" actId="20577"/>
          <ac:spMkLst>
            <pc:docMk/>
            <pc:sldMk cId="1407813158" sldId="315"/>
            <ac:spMk id="40" creationId="{A17D5930-AE41-E960-9F8D-44B04DF783BA}"/>
          </ac:spMkLst>
        </pc:spChg>
        <pc:spChg chg="add mod">
          <ac:chgData name="Ghosh, Pritam (UT-ITC)" userId="cd6f80bc-c522-45f3-b1a7-d07dea7c6c25" providerId="ADAL" clId="{34709E65-5DDE-4FDE-9154-EB06CC83569E}" dt="2025-09-19T09:01:03.889" v="2430" actId="20577"/>
          <ac:spMkLst>
            <pc:docMk/>
            <pc:sldMk cId="1407813158" sldId="315"/>
            <ac:spMk id="42" creationId="{4E16F58E-C6DA-E956-54C7-8CAEA3CB833E}"/>
          </ac:spMkLst>
        </pc:spChg>
        <pc:spChg chg="add mod">
          <ac:chgData name="Ghosh, Pritam (UT-ITC)" userId="cd6f80bc-c522-45f3-b1a7-d07dea7c6c25" providerId="ADAL" clId="{34709E65-5DDE-4FDE-9154-EB06CC83569E}" dt="2025-09-19T09:00:54.260" v="2426" actId="1038"/>
          <ac:spMkLst>
            <pc:docMk/>
            <pc:sldMk cId="1407813158" sldId="315"/>
            <ac:spMk id="44" creationId="{A0E62FF1-2564-1DDB-2CEE-0DC704677D46}"/>
          </ac:spMkLst>
        </pc:spChg>
        <pc:grpChg chg="mod">
          <ac:chgData name="Ghosh, Pritam (UT-ITC)" userId="cd6f80bc-c522-45f3-b1a7-d07dea7c6c25" providerId="ADAL" clId="{34709E65-5DDE-4FDE-9154-EB06CC83569E}" dt="2025-09-19T07:27:08.522" v="242" actId="1076"/>
          <ac:grpSpMkLst>
            <pc:docMk/>
            <pc:sldMk cId="1407813158" sldId="315"/>
            <ac:grpSpMk id="5" creationId="{9517F3A6-1B24-E839-B017-CBA1A99765E4}"/>
          </ac:grpSpMkLst>
        </pc:grpChg>
        <pc:grpChg chg="mod">
          <ac:chgData name="Ghosh, Pritam (UT-ITC)" userId="cd6f80bc-c522-45f3-b1a7-d07dea7c6c25" providerId="ADAL" clId="{34709E65-5DDE-4FDE-9154-EB06CC83569E}" dt="2025-09-19T07:27:48.549" v="247" actId="1076"/>
          <ac:grpSpMkLst>
            <pc:docMk/>
            <pc:sldMk cId="1407813158" sldId="315"/>
            <ac:grpSpMk id="12" creationId="{70603B4D-03CA-177B-44B8-A67613DAD19B}"/>
          </ac:grpSpMkLst>
        </pc:grpChg>
        <pc:grpChg chg="mod">
          <ac:chgData name="Ghosh, Pritam (UT-ITC)" userId="cd6f80bc-c522-45f3-b1a7-d07dea7c6c25" providerId="ADAL" clId="{34709E65-5DDE-4FDE-9154-EB06CC83569E}" dt="2025-09-19T07:28:52.621" v="258" actId="12789"/>
          <ac:grpSpMkLst>
            <pc:docMk/>
            <pc:sldMk cId="1407813158" sldId="315"/>
            <ac:grpSpMk id="21" creationId="{966BB597-7C84-FDC6-CCAA-5B0D16CF5B6E}"/>
          </ac:grpSpMkLst>
        </pc:grpChg>
        <pc:grpChg chg="mod">
          <ac:chgData name="Ghosh, Pritam (UT-ITC)" userId="cd6f80bc-c522-45f3-b1a7-d07dea7c6c25" providerId="ADAL" clId="{34709E65-5DDE-4FDE-9154-EB06CC83569E}" dt="2025-09-19T07:30:00.472" v="290" actId="1035"/>
          <ac:grpSpMkLst>
            <pc:docMk/>
            <pc:sldMk cId="1407813158" sldId="315"/>
            <ac:grpSpMk id="29" creationId="{EA381373-19B4-0571-AC05-A552E2EB5EF8}"/>
          </ac:grpSpMkLst>
        </pc:grpChg>
        <pc:grpChg chg="add mod">
          <ac:chgData name="Ghosh, Pritam (UT-ITC)" userId="cd6f80bc-c522-45f3-b1a7-d07dea7c6c25" providerId="ADAL" clId="{34709E65-5DDE-4FDE-9154-EB06CC83569E}" dt="2025-09-19T07:27:08.522" v="242" actId="1076"/>
          <ac:grpSpMkLst>
            <pc:docMk/>
            <pc:sldMk cId="1407813158" sldId="315"/>
            <ac:grpSpMk id="45" creationId="{DE689E6F-528E-3F05-7660-926FB6B254B8}"/>
          </ac:grpSpMkLst>
        </pc:grpChg>
        <pc:grpChg chg="add mod">
          <ac:chgData name="Ghosh, Pritam (UT-ITC)" userId="cd6f80bc-c522-45f3-b1a7-d07dea7c6c25" providerId="ADAL" clId="{34709E65-5DDE-4FDE-9154-EB06CC83569E}" dt="2025-09-19T07:27:48.549" v="247" actId="1076"/>
          <ac:grpSpMkLst>
            <pc:docMk/>
            <pc:sldMk cId="1407813158" sldId="315"/>
            <ac:grpSpMk id="46" creationId="{3EA98C5E-86AF-B483-B01A-72003D836324}"/>
          </ac:grpSpMkLst>
        </pc:grpChg>
        <pc:grpChg chg="add mod">
          <ac:chgData name="Ghosh, Pritam (UT-ITC)" userId="cd6f80bc-c522-45f3-b1a7-d07dea7c6c25" providerId="ADAL" clId="{34709E65-5DDE-4FDE-9154-EB06CC83569E}" dt="2025-09-19T07:28:52.621" v="258" actId="12789"/>
          <ac:grpSpMkLst>
            <pc:docMk/>
            <pc:sldMk cId="1407813158" sldId="315"/>
            <ac:grpSpMk id="47" creationId="{8D267A7B-032F-6350-E865-97D65ADD4AEF}"/>
          </ac:grpSpMkLst>
        </pc:grpChg>
        <pc:grpChg chg="add mod">
          <ac:chgData name="Ghosh, Pritam (UT-ITC)" userId="cd6f80bc-c522-45f3-b1a7-d07dea7c6c25" providerId="ADAL" clId="{34709E65-5DDE-4FDE-9154-EB06CC83569E}" dt="2025-09-19T07:30:00.472" v="290" actId="1035"/>
          <ac:grpSpMkLst>
            <pc:docMk/>
            <pc:sldMk cId="1407813158" sldId="315"/>
            <ac:grpSpMk id="48" creationId="{C8371C68-1736-7412-A7D6-E5494364A934}"/>
          </ac:grpSpMkLst>
        </pc:grpChg>
        <pc:picChg chg="mod">
          <ac:chgData name="Ghosh, Pritam (UT-ITC)" userId="cd6f80bc-c522-45f3-b1a7-d07dea7c6c25" providerId="ADAL" clId="{34709E65-5DDE-4FDE-9154-EB06CC83569E}" dt="2025-09-19T07:27:08.522" v="242" actId="1076"/>
          <ac:picMkLst>
            <pc:docMk/>
            <pc:sldMk cId="1407813158" sldId="315"/>
            <ac:picMk id="6" creationId="{F0CDA43C-39D8-27ED-307A-D3C6F5A7A63B}"/>
          </ac:picMkLst>
        </pc:picChg>
        <pc:picChg chg="mod">
          <ac:chgData name="Ghosh, Pritam (UT-ITC)" userId="cd6f80bc-c522-45f3-b1a7-d07dea7c6c25" providerId="ADAL" clId="{34709E65-5DDE-4FDE-9154-EB06CC83569E}" dt="2025-09-19T07:27:08.522" v="242" actId="1076"/>
          <ac:picMkLst>
            <pc:docMk/>
            <pc:sldMk cId="1407813158" sldId="315"/>
            <ac:picMk id="9" creationId="{A83CDDBE-962E-665F-E886-6F6D762798F9}"/>
          </ac:picMkLst>
        </pc:picChg>
        <pc:picChg chg="mod">
          <ac:chgData name="Ghosh, Pritam (UT-ITC)" userId="cd6f80bc-c522-45f3-b1a7-d07dea7c6c25" providerId="ADAL" clId="{34709E65-5DDE-4FDE-9154-EB06CC83569E}" dt="2025-09-19T07:27:08.522" v="242" actId="1076"/>
          <ac:picMkLst>
            <pc:docMk/>
            <pc:sldMk cId="1407813158" sldId="315"/>
            <ac:picMk id="10" creationId="{3BC6101B-5CFB-102A-FB84-9F64AFBB6AEF}"/>
          </ac:picMkLst>
        </pc:picChg>
        <pc:picChg chg="mod">
          <ac:chgData name="Ghosh, Pritam (UT-ITC)" userId="cd6f80bc-c522-45f3-b1a7-d07dea7c6c25" providerId="ADAL" clId="{34709E65-5DDE-4FDE-9154-EB06CC83569E}" dt="2025-09-19T07:27:08.522" v="242" actId="1076"/>
          <ac:picMkLst>
            <pc:docMk/>
            <pc:sldMk cId="1407813158" sldId="315"/>
            <ac:picMk id="11" creationId="{931B7EC8-4742-D873-47E5-9C2AF4FF2812}"/>
          </ac:picMkLst>
        </pc:picChg>
        <pc:picChg chg="mod">
          <ac:chgData name="Ghosh, Pritam (UT-ITC)" userId="cd6f80bc-c522-45f3-b1a7-d07dea7c6c25" providerId="ADAL" clId="{34709E65-5DDE-4FDE-9154-EB06CC83569E}" dt="2025-09-19T07:29:32.874" v="281" actId="12789"/>
          <ac:picMkLst>
            <pc:docMk/>
            <pc:sldMk cId="1407813158" sldId="315"/>
            <ac:picMk id="13" creationId="{16DB1099-4CA5-A6CA-24FC-2C8FAB04EDE7}"/>
          </ac:picMkLst>
        </pc:picChg>
        <pc:picChg chg="mod">
          <ac:chgData name="Ghosh, Pritam (UT-ITC)" userId="cd6f80bc-c522-45f3-b1a7-d07dea7c6c25" providerId="ADAL" clId="{34709E65-5DDE-4FDE-9154-EB06CC83569E}" dt="2025-09-19T07:27:48.549" v="247" actId="1076"/>
          <ac:picMkLst>
            <pc:docMk/>
            <pc:sldMk cId="1407813158" sldId="315"/>
            <ac:picMk id="16" creationId="{4A7060A0-E107-B61C-440D-8AF03BC725E9}"/>
          </ac:picMkLst>
        </pc:picChg>
        <pc:picChg chg="mod">
          <ac:chgData name="Ghosh, Pritam (UT-ITC)" userId="cd6f80bc-c522-45f3-b1a7-d07dea7c6c25" providerId="ADAL" clId="{34709E65-5DDE-4FDE-9154-EB06CC83569E}" dt="2025-09-19T07:27:48.549" v="247" actId="1076"/>
          <ac:picMkLst>
            <pc:docMk/>
            <pc:sldMk cId="1407813158" sldId="315"/>
            <ac:picMk id="17" creationId="{3B537EFB-651F-94CE-2578-6E51FD3477DE}"/>
          </ac:picMkLst>
        </pc:picChg>
        <pc:picChg chg="mod">
          <ac:chgData name="Ghosh, Pritam (UT-ITC)" userId="cd6f80bc-c522-45f3-b1a7-d07dea7c6c25" providerId="ADAL" clId="{34709E65-5DDE-4FDE-9154-EB06CC83569E}" dt="2025-09-19T07:27:48.549" v="247" actId="1076"/>
          <ac:picMkLst>
            <pc:docMk/>
            <pc:sldMk cId="1407813158" sldId="315"/>
            <ac:picMk id="18" creationId="{A0332EB1-6A49-F426-596A-49F98B0E66EB}"/>
          </ac:picMkLst>
        </pc:picChg>
        <pc:picChg chg="mod">
          <ac:chgData name="Ghosh, Pritam (UT-ITC)" userId="cd6f80bc-c522-45f3-b1a7-d07dea7c6c25" providerId="ADAL" clId="{34709E65-5DDE-4FDE-9154-EB06CC83569E}" dt="2025-09-19T07:28:52.621" v="258" actId="12789"/>
          <ac:picMkLst>
            <pc:docMk/>
            <pc:sldMk cId="1407813158" sldId="315"/>
            <ac:picMk id="22" creationId="{E7DAE404-1C50-0DD5-E173-B009126D311A}"/>
          </ac:picMkLst>
        </pc:picChg>
        <pc:picChg chg="mod">
          <ac:chgData name="Ghosh, Pritam (UT-ITC)" userId="cd6f80bc-c522-45f3-b1a7-d07dea7c6c25" providerId="ADAL" clId="{34709E65-5DDE-4FDE-9154-EB06CC83569E}" dt="2025-09-19T07:28:52.621" v="258" actId="12789"/>
          <ac:picMkLst>
            <pc:docMk/>
            <pc:sldMk cId="1407813158" sldId="315"/>
            <ac:picMk id="25" creationId="{F15D6E25-BF22-B3BE-A3A9-3527B96940B6}"/>
          </ac:picMkLst>
        </pc:picChg>
        <pc:picChg chg="mod">
          <ac:chgData name="Ghosh, Pritam (UT-ITC)" userId="cd6f80bc-c522-45f3-b1a7-d07dea7c6c25" providerId="ADAL" clId="{34709E65-5DDE-4FDE-9154-EB06CC83569E}" dt="2025-09-19T07:28:52.621" v="258" actId="12789"/>
          <ac:picMkLst>
            <pc:docMk/>
            <pc:sldMk cId="1407813158" sldId="315"/>
            <ac:picMk id="26" creationId="{2D59DC85-FBD6-F8C4-E741-D2DCE6FD07E3}"/>
          </ac:picMkLst>
        </pc:picChg>
        <pc:picChg chg="mod">
          <ac:chgData name="Ghosh, Pritam (UT-ITC)" userId="cd6f80bc-c522-45f3-b1a7-d07dea7c6c25" providerId="ADAL" clId="{34709E65-5DDE-4FDE-9154-EB06CC83569E}" dt="2025-09-19T07:28:52.621" v="258" actId="12789"/>
          <ac:picMkLst>
            <pc:docMk/>
            <pc:sldMk cId="1407813158" sldId="315"/>
            <ac:picMk id="27" creationId="{861A8408-3510-28C8-A03C-B04903C4F9BD}"/>
          </ac:picMkLst>
        </pc:picChg>
        <pc:picChg chg="mod">
          <ac:chgData name="Ghosh, Pritam (UT-ITC)" userId="cd6f80bc-c522-45f3-b1a7-d07dea7c6c25" providerId="ADAL" clId="{34709E65-5DDE-4FDE-9154-EB06CC83569E}" dt="2025-09-19T07:30:00.472" v="290" actId="1035"/>
          <ac:picMkLst>
            <pc:docMk/>
            <pc:sldMk cId="1407813158" sldId="315"/>
            <ac:picMk id="30" creationId="{A5D57D74-0645-C454-3253-EA350C7F201A}"/>
          </ac:picMkLst>
        </pc:picChg>
        <pc:picChg chg="mod">
          <ac:chgData name="Ghosh, Pritam (UT-ITC)" userId="cd6f80bc-c522-45f3-b1a7-d07dea7c6c25" providerId="ADAL" clId="{34709E65-5DDE-4FDE-9154-EB06CC83569E}" dt="2025-09-19T07:30:00.472" v="290" actId="1035"/>
          <ac:picMkLst>
            <pc:docMk/>
            <pc:sldMk cId="1407813158" sldId="315"/>
            <ac:picMk id="33" creationId="{462EB3B4-3CFB-0F19-6004-2F2D160E58E7}"/>
          </ac:picMkLst>
        </pc:picChg>
        <pc:picChg chg="mod">
          <ac:chgData name="Ghosh, Pritam (UT-ITC)" userId="cd6f80bc-c522-45f3-b1a7-d07dea7c6c25" providerId="ADAL" clId="{34709E65-5DDE-4FDE-9154-EB06CC83569E}" dt="2025-09-19T07:30:00.472" v="290" actId="1035"/>
          <ac:picMkLst>
            <pc:docMk/>
            <pc:sldMk cId="1407813158" sldId="315"/>
            <ac:picMk id="34" creationId="{FFB0A530-F602-17F3-AA4B-ADD3E58FF576}"/>
          </ac:picMkLst>
        </pc:picChg>
        <pc:picChg chg="mod">
          <ac:chgData name="Ghosh, Pritam (UT-ITC)" userId="cd6f80bc-c522-45f3-b1a7-d07dea7c6c25" providerId="ADAL" clId="{34709E65-5DDE-4FDE-9154-EB06CC83569E}" dt="2025-09-19T07:30:00.472" v="290" actId="1035"/>
          <ac:picMkLst>
            <pc:docMk/>
            <pc:sldMk cId="1407813158" sldId="315"/>
            <ac:picMk id="35" creationId="{BF4C3200-43F7-61B3-8683-103071F10704}"/>
          </ac:picMkLst>
        </pc:picChg>
        <pc:picChg chg="mod">
          <ac:chgData name="Ghosh, Pritam (UT-ITC)" userId="cd6f80bc-c522-45f3-b1a7-d07dea7c6c25" providerId="ADAL" clId="{34709E65-5DDE-4FDE-9154-EB06CC83569E}" dt="2025-09-19T07:28:35.063" v="253" actId="1076"/>
          <ac:picMkLst>
            <pc:docMk/>
            <pc:sldMk cId="1407813158" sldId="315"/>
            <ac:picMk id="38" creationId="{4505180B-225F-B084-A927-6CF77C5F7DB7}"/>
          </ac:picMkLst>
        </pc:picChg>
      </pc:sldChg>
      <pc:sldChg chg="addSp modSp">
        <pc:chgData name="Ghosh, Pritam (UT-ITC)" userId="cd6f80bc-c522-45f3-b1a7-d07dea7c6c25" providerId="ADAL" clId="{34709E65-5DDE-4FDE-9154-EB06CC83569E}" dt="2025-09-19T15:00:21.441" v="3630" actId="164"/>
        <pc:sldMkLst>
          <pc:docMk/>
          <pc:sldMk cId="1542968576" sldId="316"/>
        </pc:sldMkLst>
        <pc:spChg chg="mod">
          <ac:chgData name="Ghosh, Pritam (UT-ITC)" userId="cd6f80bc-c522-45f3-b1a7-d07dea7c6c25" providerId="ADAL" clId="{34709E65-5DDE-4FDE-9154-EB06CC83569E}" dt="2025-09-19T15:00:21.441" v="3630" actId="164"/>
          <ac:spMkLst>
            <pc:docMk/>
            <pc:sldMk cId="1542968576" sldId="316"/>
            <ac:spMk id="83" creationId="{E1E6CEE8-2DD7-21FA-B454-3D754ACB9ABD}"/>
          </ac:spMkLst>
        </pc:spChg>
        <pc:spChg chg="mod">
          <ac:chgData name="Ghosh, Pritam (UT-ITC)" userId="cd6f80bc-c522-45f3-b1a7-d07dea7c6c25" providerId="ADAL" clId="{34709E65-5DDE-4FDE-9154-EB06CC83569E}" dt="2025-09-19T15:00:21.441" v="3630" actId="164"/>
          <ac:spMkLst>
            <pc:docMk/>
            <pc:sldMk cId="1542968576" sldId="316"/>
            <ac:spMk id="84" creationId="{3328E401-5185-C0A0-09D1-E0BC71EF9413}"/>
          </ac:spMkLst>
        </pc:spChg>
        <pc:spChg chg="mod">
          <ac:chgData name="Ghosh, Pritam (UT-ITC)" userId="cd6f80bc-c522-45f3-b1a7-d07dea7c6c25" providerId="ADAL" clId="{34709E65-5DDE-4FDE-9154-EB06CC83569E}" dt="2025-09-19T15:00:21.441" v="3630" actId="164"/>
          <ac:spMkLst>
            <pc:docMk/>
            <pc:sldMk cId="1542968576" sldId="316"/>
            <ac:spMk id="85" creationId="{AAFD41F3-F7A4-6373-0B38-D8BC2012795B}"/>
          </ac:spMkLst>
        </pc:spChg>
        <pc:spChg chg="mod">
          <ac:chgData name="Ghosh, Pritam (UT-ITC)" userId="cd6f80bc-c522-45f3-b1a7-d07dea7c6c25" providerId="ADAL" clId="{34709E65-5DDE-4FDE-9154-EB06CC83569E}" dt="2025-09-19T15:00:21.441" v="3630" actId="164"/>
          <ac:spMkLst>
            <pc:docMk/>
            <pc:sldMk cId="1542968576" sldId="316"/>
            <ac:spMk id="136" creationId="{13818AEC-F751-1FEB-2B12-8109802EE936}"/>
          </ac:spMkLst>
        </pc:spChg>
        <pc:grpChg chg="add mod">
          <ac:chgData name="Ghosh, Pritam (UT-ITC)" userId="cd6f80bc-c522-45f3-b1a7-d07dea7c6c25" providerId="ADAL" clId="{34709E65-5DDE-4FDE-9154-EB06CC83569E}" dt="2025-09-19T15:00:21.441" v="3630" actId="164"/>
          <ac:grpSpMkLst>
            <pc:docMk/>
            <pc:sldMk cId="1542968576" sldId="316"/>
            <ac:grpSpMk id="8" creationId="{05335B05-E43D-E4D8-7CC4-C7F7AE4AE770}"/>
          </ac:grpSpMkLst>
        </pc:grpChg>
        <pc:picChg chg="mod">
          <ac:chgData name="Ghosh, Pritam (UT-ITC)" userId="cd6f80bc-c522-45f3-b1a7-d07dea7c6c25" providerId="ADAL" clId="{34709E65-5DDE-4FDE-9154-EB06CC83569E}" dt="2025-09-19T15:00:21.441" v="3630" actId="164"/>
          <ac:picMkLst>
            <pc:docMk/>
            <pc:sldMk cId="1542968576" sldId="316"/>
            <ac:picMk id="81" creationId="{3F148FF9-8E2D-34E4-D491-6DECC1D15749}"/>
          </ac:picMkLst>
        </pc:picChg>
      </pc:sldChg>
    </pc:docChg>
  </pc:docChgLst>
  <pc:docChgLst>
    <pc:chgData name="Atun, Funda (UT-ITC)" userId="678df04f-fc64-42db-aaa0-fad07e1d80d5" providerId="ADAL" clId="{24439808-B1B0-4CBE-AE20-ADF397F7B356}"/>
    <pc:docChg chg="undo custSel addSld delSld modSld sldOrd">
      <pc:chgData name="Atun, Funda (UT-ITC)" userId="678df04f-fc64-42db-aaa0-fad07e1d80d5" providerId="ADAL" clId="{24439808-B1B0-4CBE-AE20-ADF397F7B356}" dt="2025-09-19T16:00:39.707" v="3015"/>
      <pc:docMkLst>
        <pc:docMk/>
      </pc:docMkLst>
      <pc:sldChg chg="addSp delSp modSp mod">
        <pc:chgData name="Atun, Funda (UT-ITC)" userId="678df04f-fc64-42db-aaa0-fad07e1d80d5" providerId="ADAL" clId="{24439808-B1B0-4CBE-AE20-ADF397F7B356}" dt="2025-09-19T12:43:43.290" v="367" actId="12788"/>
        <pc:sldMkLst>
          <pc:docMk/>
          <pc:sldMk cId="3336911814" sldId="257"/>
        </pc:sldMkLst>
        <pc:spChg chg="mod">
          <ac:chgData name="Atun, Funda (UT-ITC)" userId="678df04f-fc64-42db-aaa0-fad07e1d80d5" providerId="ADAL" clId="{24439808-B1B0-4CBE-AE20-ADF397F7B356}" dt="2025-09-19T12:43:19.911" v="365" actId="12788"/>
          <ac:spMkLst>
            <pc:docMk/>
            <pc:sldMk cId="3336911814" sldId="257"/>
            <ac:spMk id="8" creationId="{5878936A-40E3-5264-29A2-8213FE525E5C}"/>
          </ac:spMkLst>
        </pc:spChg>
        <pc:spChg chg="mod">
          <ac:chgData name="Atun, Funda (UT-ITC)" userId="678df04f-fc64-42db-aaa0-fad07e1d80d5" providerId="ADAL" clId="{24439808-B1B0-4CBE-AE20-ADF397F7B356}" dt="2025-09-19T12:40:26.499" v="336" actId="552"/>
          <ac:spMkLst>
            <pc:docMk/>
            <pc:sldMk cId="3336911814" sldId="257"/>
            <ac:spMk id="9" creationId="{9E11EEBF-D724-1BA9-56B2-519031BD4E0D}"/>
          </ac:spMkLst>
        </pc:spChg>
        <pc:spChg chg="mod">
          <ac:chgData name="Atun, Funda (UT-ITC)" userId="678df04f-fc64-42db-aaa0-fad07e1d80d5" providerId="ADAL" clId="{24439808-B1B0-4CBE-AE20-ADF397F7B356}" dt="2025-09-19T12:41:37.294" v="347" actId="552"/>
          <ac:spMkLst>
            <pc:docMk/>
            <pc:sldMk cId="3336911814" sldId="257"/>
            <ac:spMk id="22" creationId="{7FA78A2B-0BB1-9F8D-D27A-4E4B9A6B397A}"/>
          </ac:spMkLst>
        </pc:spChg>
        <pc:spChg chg="mod">
          <ac:chgData name="Atun, Funda (UT-ITC)" userId="678df04f-fc64-42db-aaa0-fad07e1d80d5" providerId="ADAL" clId="{24439808-B1B0-4CBE-AE20-ADF397F7B356}" dt="2025-09-19T12:40:26.499" v="336" actId="552"/>
          <ac:spMkLst>
            <pc:docMk/>
            <pc:sldMk cId="3336911814" sldId="257"/>
            <ac:spMk id="24" creationId="{F3150399-D13A-37BB-14F8-9D9F3930BBCC}"/>
          </ac:spMkLst>
        </pc:spChg>
        <pc:spChg chg="mod">
          <ac:chgData name="Atun, Funda (UT-ITC)" userId="678df04f-fc64-42db-aaa0-fad07e1d80d5" providerId="ADAL" clId="{24439808-B1B0-4CBE-AE20-ADF397F7B356}" dt="2025-09-19T12:43:19.911" v="365" actId="12788"/>
          <ac:spMkLst>
            <pc:docMk/>
            <pc:sldMk cId="3336911814" sldId="257"/>
            <ac:spMk id="26" creationId="{A172FB79-7674-4105-9007-1B01583EE24F}"/>
          </ac:spMkLst>
        </pc:spChg>
        <pc:spChg chg="mod">
          <ac:chgData name="Atun, Funda (UT-ITC)" userId="678df04f-fc64-42db-aaa0-fad07e1d80d5" providerId="ADAL" clId="{24439808-B1B0-4CBE-AE20-ADF397F7B356}" dt="2025-09-19T12:41:43.837" v="348" actId="552"/>
          <ac:spMkLst>
            <pc:docMk/>
            <pc:sldMk cId="3336911814" sldId="257"/>
            <ac:spMk id="29" creationId="{17F3B169-BAE5-427B-0249-8B9944EB8BBF}"/>
          </ac:spMkLst>
        </pc:spChg>
        <pc:spChg chg="mod">
          <ac:chgData name="Atun, Funda (UT-ITC)" userId="678df04f-fc64-42db-aaa0-fad07e1d80d5" providerId="ADAL" clId="{24439808-B1B0-4CBE-AE20-ADF397F7B356}" dt="2025-09-19T12:40:32.941" v="337" actId="552"/>
          <ac:spMkLst>
            <pc:docMk/>
            <pc:sldMk cId="3336911814" sldId="257"/>
            <ac:spMk id="31" creationId="{BB44A30D-0987-1627-54CB-19D68E0FD15C}"/>
          </ac:spMkLst>
        </pc:spChg>
        <pc:spChg chg="mod">
          <ac:chgData name="Atun, Funda (UT-ITC)" userId="678df04f-fc64-42db-aaa0-fad07e1d80d5" providerId="ADAL" clId="{24439808-B1B0-4CBE-AE20-ADF397F7B356}" dt="2025-09-19T12:41:28.925" v="346" actId="552"/>
          <ac:spMkLst>
            <pc:docMk/>
            <pc:sldMk cId="3336911814" sldId="257"/>
            <ac:spMk id="144" creationId="{F64803EF-EFE8-CE36-CB34-5C73DB21DFA9}"/>
          </ac:spMkLst>
        </pc:spChg>
        <pc:spChg chg="mod">
          <ac:chgData name="Atun, Funda (UT-ITC)" userId="678df04f-fc64-42db-aaa0-fad07e1d80d5" providerId="ADAL" clId="{24439808-B1B0-4CBE-AE20-ADF397F7B356}" dt="2025-09-19T12:40:19.305" v="335" actId="552"/>
          <ac:spMkLst>
            <pc:docMk/>
            <pc:sldMk cId="3336911814" sldId="257"/>
            <ac:spMk id="145" creationId="{A4251585-06A1-A57F-6CD0-CD2309C1D9DB}"/>
          </ac:spMkLst>
        </pc:spChg>
        <pc:spChg chg="mod">
          <ac:chgData name="Atun, Funda (UT-ITC)" userId="678df04f-fc64-42db-aaa0-fad07e1d80d5" providerId="ADAL" clId="{24439808-B1B0-4CBE-AE20-ADF397F7B356}" dt="2025-09-19T12:43:02.435" v="364" actId="12788"/>
          <ac:spMkLst>
            <pc:docMk/>
            <pc:sldMk cId="3336911814" sldId="257"/>
            <ac:spMk id="147" creationId="{C421824D-36AC-D475-64E6-F22E613BE706}"/>
          </ac:spMkLst>
        </pc:spChg>
        <pc:spChg chg="mod">
          <ac:chgData name="Atun, Funda (UT-ITC)" userId="678df04f-fc64-42db-aaa0-fad07e1d80d5" providerId="ADAL" clId="{24439808-B1B0-4CBE-AE20-ADF397F7B356}" dt="2025-09-19T12:43:02.435" v="364" actId="12788"/>
          <ac:spMkLst>
            <pc:docMk/>
            <pc:sldMk cId="3336911814" sldId="257"/>
            <ac:spMk id="149" creationId="{0D241A57-669E-DD18-D8A5-31B6746BA176}"/>
          </ac:spMkLst>
        </pc:spChg>
        <pc:spChg chg="mod">
          <ac:chgData name="Atun, Funda (UT-ITC)" userId="678df04f-fc64-42db-aaa0-fad07e1d80d5" providerId="ADAL" clId="{24439808-B1B0-4CBE-AE20-ADF397F7B356}" dt="2025-09-19T12:40:19.305" v="335" actId="552"/>
          <ac:spMkLst>
            <pc:docMk/>
            <pc:sldMk cId="3336911814" sldId="257"/>
            <ac:spMk id="150" creationId="{CD1FDD3E-3468-DA20-8C32-2F8CEAA10F27}"/>
          </ac:spMkLst>
        </pc:spChg>
        <pc:spChg chg="mod">
          <ac:chgData name="Atun, Funda (UT-ITC)" userId="678df04f-fc64-42db-aaa0-fad07e1d80d5" providerId="ADAL" clId="{24439808-B1B0-4CBE-AE20-ADF397F7B356}" dt="2025-09-19T12:40:39.329" v="338" actId="552"/>
          <ac:spMkLst>
            <pc:docMk/>
            <pc:sldMk cId="3336911814" sldId="257"/>
            <ac:spMk id="155" creationId="{D743C276-36F9-12C3-CE4E-EB3BE480E267}"/>
          </ac:spMkLst>
        </pc:spChg>
        <pc:spChg chg="mod">
          <ac:chgData name="Atun, Funda (UT-ITC)" userId="678df04f-fc64-42db-aaa0-fad07e1d80d5" providerId="ADAL" clId="{24439808-B1B0-4CBE-AE20-ADF397F7B356}" dt="2025-09-19T12:43:43.290" v="367" actId="12788"/>
          <ac:spMkLst>
            <pc:docMk/>
            <pc:sldMk cId="3336911814" sldId="257"/>
            <ac:spMk id="157" creationId="{414D3F86-8765-299E-FE50-B905A4C0DA5D}"/>
          </ac:spMkLst>
        </pc:spChg>
        <pc:spChg chg="mod">
          <ac:chgData name="Atun, Funda (UT-ITC)" userId="678df04f-fc64-42db-aaa0-fad07e1d80d5" providerId="ADAL" clId="{24439808-B1B0-4CBE-AE20-ADF397F7B356}" dt="2025-09-19T12:41:51.471" v="349" actId="552"/>
          <ac:spMkLst>
            <pc:docMk/>
            <pc:sldMk cId="3336911814" sldId="257"/>
            <ac:spMk id="158" creationId="{59A955DA-9E44-5EDE-37DA-22F153ACFA6E}"/>
          </ac:spMkLst>
        </pc:spChg>
        <pc:spChg chg="mod">
          <ac:chgData name="Atun, Funda (UT-ITC)" userId="678df04f-fc64-42db-aaa0-fad07e1d80d5" providerId="ADAL" clId="{24439808-B1B0-4CBE-AE20-ADF397F7B356}" dt="2025-09-19T12:43:31.298" v="366" actId="12788"/>
          <ac:spMkLst>
            <pc:docMk/>
            <pc:sldMk cId="3336911814" sldId="257"/>
            <ac:spMk id="5153" creationId="{79B62077-31E7-0181-338A-AB06FE85B749}"/>
          </ac:spMkLst>
        </pc:spChg>
        <pc:spChg chg="mod">
          <ac:chgData name="Atun, Funda (UT-ITC)" userId="678df04f-fc64-42db-aaa0-fad07e1d80d5" providerId="ADAL" clId="{24439808-B1B0-4CBE-AE20-ADF397F7B356}" dt="2025-09-19T12:41:43.837" v="348" actId="552"/>
          <ac:spMkLst>
            <pc:docMk/>
            <pc:sldMk cId="3336911814" sldId="257"/>
            <ac:spMk id="5157" creationId="{211DA3BE-36EE-6BFF-CB62-E9882F8440FF}"/>
          </ac:spMkLst>
        </pc:spChg>
        <pc:spChg chg="mod">
          <ac:chgData name="Atun, Funda (UT-ITC)" userId="678df04f-fc64-42db-aaa0-fad07e1d80d5" providerId="ADAL" clId="{24439808-B1B0-4CBE-AE20-ADF397F7B356}" dt="2025-09-19T12:40:32.941" v="337" actId="552"/>
          <ac:spMkLst>
            <pc:docMk/>
            <pc:sldMk cId="3336911814" sldId="257"/>
            <ac:spMk id="5159" creationId="{6BDD36A6-A70F-C573-5117-A72FF4B21777}"/>
          </ac:spMkLst>
        </pc:spChg>
        <pc:spChg chg="mod">
          <ac:chgData name="Atun, Funda (UT-ITC)" userId="678df04f-fc64-42db-aaa0-fad07e1d80d5" providerId="ADAL" clId="{24439808-B1B0-4CBE-AE20-ADF397F7B356}" dt="2025-09-19T12:43:31.298" v="366" actId="12788"/>
          <ac:spMkLst>
            <pc:docMk/>
            <pc:sldMk cId="3336911814" sldId="257"/>
            <ac:spMk id="5161" creationId="{1DA09A78-E9B0-2581-FF6A-955CF9E2B767}"/>
          </ac:spMkLst>
        </pc:spChg>
        <pc:spChg chg="mod">
          <ac:chgData name="Atun, Funda (UT-ITC)" userId="678df04f-fc64-42db-aaa0-fad07e1d80d5" providerId="ADAL" clId="{24439808-B1B0-4CBE-AE20-ADF397F7B356}" dt="2025-09-19T12:41:51.471" v="349" actId="552"/>
          <ac:spMkLst>
            <pc:docMk/>
            <pc:sldMk cId="3336911814" sldId="257"/>
            <ac:spMk id="5164" creationId="{A89568D3-0321-FA8B-112F-8AB21970CABC}"/>
          </ac:spMkLst>
        </pc:spChg>
        <pc:spChg chg="mod">
          <ac:chgData name="Atun, Funda (UT-ITC)" userId="678df04f-fc64-42db-aaa0-fad07e1d80d5" providerId="ADAL" clId="{24439808-B1B0-4CBE-AE20-ADF397F7B356}" dt="2025-09-19T12:40:39.329" v="338" actId="552"/>
          <ac:spMkLst>
            <pc:docMk/>
            <pc:sldMk cId="3336911814" sldId="257"/>
            <ac:spMk id="5166" creationId="{EAC7758B-EAB0-B6F8-ED2A-A2A90394460A}"/>
          </ac:spMkLst>
        </pc:spChg>
        <pc:spChg chg="mod">
          <ac:chgData name="Atun, Funda (UT-ITC)" userId="678df04f-fc64-42db-aaa0-fad07e1d80d5" providerId="ADAL" clId="{24439808-B1B0-4CBE-AE20-ADF397F7B356}" dt="2025-09-19T12:43:43.290" v="367" actId="12788"/>
          <ac:spMkLst>
            <pc:docMk/>
            <pc:sldMk cId="3336911814" sldId="257"/>
            <ac:spMk id="5168" creationId="{0EA11AEE-8155-B743-84A4-1473BD8515F6}"/>
          </ac:spMkLst>
        </pc:spChg>
        <pc:spChg chg="mod">
          <ac:chgData name="Atun, Funda (UT-ITC)" userId="678df04f-fc64-42db-aaa0-fad07e1d80d5" providerId="ADAL" clId="{24439808-B1B0-4CBE-AE20-ADF397F7B356}" dt="2025-09-19T12:41:28.925" v="346" actId="552"/>
          <ac:spMkLst>
            <pc:docMk/>
            <pc:sldMk cId="3336911814" sldId="257"/>
            <ac:spMk id="5182" creationId="{A641CF0B-AD5F-C083-346E-CF41F7514FB9}"/>
          </ac:spMkLst>
        </pc:spChg>
        <pc:spChg chg="mod">
          <ac:chgData name="Atun, Funda (UT-ITC)" userId="678df04f-fc64-42db-aaa0-fad07e1d80d5" providerId="ADAL" clId="{24439808-B1B0-4CBE-AE20-ADF397F7B356}" dt="2025-09-19T12:41:37.294" v="347" actId="552"/>
          <ac:spMkLst>
            <pc:docMk/>
            <pc:sldMk cId="3336911814" sldId="257"/>
            <ac:spMk id="7200" creationId="{9E74E3C2-D117-793A-ECDA-4EDE5302C670}"/>
          </ac:spMkLst>
        </pc:spChg>
        <pc:spChg chg="mod">
          <ac:chgData name="Atun, Funda (UT-ITC)" userId="678df04f-fc64-42db-aaa0-fad07e1d80d5" providerId="ADAL" clId="{24439808-B1B0-4CBE-AE20-ADF397F7B356}" dt="2025-09-19T12:43:19.911" v="365" actId="12788"/>
          <ac:spMkLst>
            <pc:docMk/>
            <pc:sldMk cId="3336911814" sldId="257"/>
            <ac:spMk id="7202" creationId="{E5B47B06-FB8F-ABB4-F2B2-FA4590A42367}"/>
          </ac:spMkLst>
        </pc:spChg>
        <pc:spChg chg="mod">
          <ac:chgData name="Atun, Funda (UT-ITC)" userId="678df04f-fc64-42db-aaa0-fad07e1d80d5" providerId="ADAL" clId="{24439808-B1B0-4CBE-AE20-ADF397F7B356}" dt="2025-09-19T12:40:26.499" v="336" actId="552"/>
          <ac:spMkLst>
            <pc:docMk/>
            <pc:sldMk cId="3336911814" sldId="257"/>
            <ac:spMk id="7203" creationId="{2214DB22-FA06-7976-C6D5-972516018DB5}"/>
          </ac:spMkLst>
        </pc:spChg>
        <pc:spChg chg="mod">
          <ac:chgData name="Atun, Funda (UT-ITC)" userId="678df04f-fc64-42db-aaa0-fad07e1d80d5" providerId="ADAL" clId="{24439808-B1B0-4CBE-AE20-ADF397F7B356}" dt="2025-09-19T12:41:43.837" v="348" actId="552"/>
          <ac:spMkLst>
            <pc:docMk/>
            <pc:sldMk cId="3336911814" sldId="257"/>
            <ac:spMk id="7207" creationId="{A6C31A11-C1F3-6C43-4D93-B0EF46B05A83}"/>
          </ac:spMkLst>
        </pc:spChg>
        <pc:spChg chg="mod">
          <ac:chgData name="Atun, Funda (UT-ITC)" userId="678df04f-fc64-42db-aaa0-fad07e1d80d5" providerId="ADAL" clId="{24439808-B1B0-4CBE-AE20-ADF397F7B356}" dt="2025-09-19T12:43:31.298" v="366" actId="12788"/>
          <ac:spMkLst>
            <pc:docMk/>
            <pc:sldMk cId="3336911814" sldId="257"/>
            <ac:spMk id="7209" creationId="{EB3D2A92-53F2-2D8C-F1E4-6BD08877AACC}"/>
          </ac:spMkLst>
        </pc:spChg>
        <pc:spChg chg="mod">
          <ac:chgData name="Atun, Funda (UT-ITC)" userId="678df04f-fc64-42db-aaa0-fad07e1d80d5" providerId="ADAL" clId="{24439808-B1B0-4CBE-AE20-ADF397F7B356}" dt="2025-09-19T12:40:32.941" v="337" actId="552"/>
          <ac:spMkLst>
            <pc:docMk/>
            <pc:sldMk cId="3336911814" sldId="257"/>
            <ac:spMk id="7210" creationId="{2DAFA09F-75B9-8D2E-ABD3-DB02EAF8628B}"/>
          </ac:spMkLst>
        </pc:spChg>
        <pc:spChg chg="mod">
          <ac:chgData name="Atun, Funda (UT-ITC)" userId="678df04f-fc64-42db-aaa0-fad07e1d80d5" providerId="ADAL" clId="{24439808-B1B0-4CBE-AE20-ADF397F7B356}" dt="2025-09-19T12:41:51.471" v="349" actId="552"/>
          <ac:spMkLst>
            <pc:docMk/>
            <pc:sldMk cId="3336911814" sldId="257"/>
            <ac:spMk id="7214" creationId="{DD98CAEF-5679-1C1C-75AD-6D10FFA86966}"/>
          </ac:spMkLst>
        </pc:spChg>
        <pc:spChg chg="mod">
          <ac:chgData name="Atun, Funda (UT-ITC)" userId="678df04f-fc64-42db-aaa0-fad07e1d80d5" providerId="ADAL" clId="{24439808-B1B0-4CBE-AE20-ADF397F7B356}" dt="2025-09-19T12:43:43.290" v="367" actId="12788"/>
          <ac:spMkLst>
            <pc:docMk/>
            <pc:sldMk cId="3336911814" sldId="257"/>
            <ac:spMk id="7216" creationId="{B5D45743-6DD3-5B8F-ECE0-279EC12E40B1}"/>
          </ac:spMkLst>
        </pc:spChg>
        <pc:spChg chg="mod">
          <ac:chgData name="Atun, Funda (UT-ITC)" userId="678df04f-fc64-42db-aaa0-fad07e1d80d5" providerId="ADAL" clId="{24439808-B1B0-4CBE-AE20-ADF397F7B356}" dt="2025-09-19T12:40:39.329" v="338" actId="552"/>
          <ac:spMkLst>
            <pc:docMk/>
            <pc:sldMk cId="3336911814" sldId="257"/>
            <ac:spMk id="7217" creationId="{BAD71A1B-92BA-FFAC-6E9C-E4E00BC3753E}"/>
          </ac:spMkLst>
        </pc:spChg>
        <pc:spChg chg="mod">
          <ac:chgData name="Atun, Funda (UT-ITC)" userId="678df04f-fc64-42db-aaa0-fad07e1d80d5" providerId="ADAL" clId="{24439808-B1B0-4CBE-AE20-ADF397F7B356}" dt="2025-09-19T12:41:28.925" v="346" actId="552"/>
          <ac:spMkLst>
            <pc:docMk/>
            <pc:sldMk cId="3336911814" sldId="257"/>
            <ac:spMk id="7221" creationId="{3A3A33CE-7664-1E84-9346-BD779C143661}"/>
          </ac:spMkLst>
        </pc:spChg>
        <pc:spChg chg="mod">
          <ac:chgData name="Atun, Funda (UT-ITC)" userId="678df04f-fc64-42db-aaa0-fad07e1d80d5" providerId="ADAL" clId="{24439808-B1B0-4CBE-AE20-ADF397F7B356}" dt="2025-09-19T12:43:02.435" v="364" actId="12788"/>
          <ac:spMkLst>
            <pc:docMk/>
            <pc:sldMk cId="3336911814" sldId="257"/>
            <ac:spMk id="7222" creationId="{093FA136-5F67-C958-E600-2E1EC601DE1D}"/>
          </ac:spMkLst>
        </pc:spChg>
        <pc:spChg chg="mod">
          <ac:chgData name="Atun, Funda (UT-ITC)" userId="678df04f-fc64-42db-aaa0-fad07e1d80d5" providerId="ADAL" clId="{24439808-B1B0-4CBE-AE20-ADF397F7B356}" dt="2025-09-19T12:40:19.305" v="335" actId="552"/>
          <ac:spMkLst>
            <pc:docMk/>
            <pc:sldMk cId="3336911814" sldId="257"/>
            <ac:spMk id="7223" creationId="{4E738506-B67A-7BDE-8713-9F2B95367545}"/>
          </ac:spMkLst>
        </pc:spChg>
        <pc:spChg chg="mod">
          <ac:chgData name="Atun, Funda (UT-ITC)" userId="678df04f-fc64-42db-aaa0-fad07e1d80d5" providerId="ADAL" clId="{24439808-B1B0-4CBE-AE20-ADF397F7B356}" dt="2025-09-19T12:41:37.294" v="347" actId="552"/>
          <ac:spMkLst>
            <pc:docMk/>
            <pc:sldMk cId="3336911814" sldId="257"/>
            <ac:spMk id="7228" creationId="{F51C61C5-07C0-96B3-82BD-D62A0419FC1E}"/>
          </ac:spMkLst>
        </pc:spChg>
        <pc:spChg chg="mod">
          <ac:chgData name="Atun, Funda (UT-ITC)" userId="678df04f-fc64-42db-aaa0-fad07e1d80d5" providerId="ADAL" clId="{24439808-B1B0-4CBE-AE20-ADF397F7B356}" dt="2025-09-19T12:43:19.911" v="365" actId="12788"/>
          <ac:spMkLst>
            <pc:docMk/>
            <pc:sldMk cId="3336911814" sldId="257"/>
            <ac:spMk id="7229" creationId="{09D73106-55C5-59E0-C24F-A58B580264F3}"/>
          </ac:spMkLst>
        </pc:spChg>
        <pc:spChg chg="mod">
          <ac:chgData name="Atun, Funda (UT-ITC)" userId="678df04f-fc64-42db-aaa0-fad07e1d80d5" providerId="ADAL" clId="{24439808-B1B0-4CBE-AE20-ADF397F7B356}" dt="2025-09-19T12:40:26.499" v="336" actId="552"/>
          <ac:spMkLst>
            <pc:docMk/>
            <pc:sldMk cId="3336911814" sldId="257"/>
            <ac:spMk id="7230" creationId="{95A2BE93-6394-25FD-009E-93BF95335F00}"/>
          </ac:spMkLst>
        </pc:spChg>
        <pc:spChg chg="mod">
          <ac:chgData name="Atun, Funda (UT-ITC)" userId="678df04f-fc64-42db-aaa0-fad07e1d80d5" providerId="ADAL" clId="{24439808-B1B0-4CBE-AE20-ADF397F7B356}" dt="2025-09-19T12:43:43.290" v="367" actId="12788"/>
          <ac:spMkLst>
            <pc:docMk/>
            <pc:sldMk cId="3336911814" sldId="257"/>
            <ac:spMk id="7238" creationId="{26A8DFCC-1755-0353-59F5-C6AF388668F0}"/>
          </ac:spMkLst>
        </pc:spChg>
        <pc:spChg chg="mod">
          <ac:chgData name="Atun, Funda (UT-ITC)" userId="678df04f-fc64-42db-aaa0-fad07e1d80d5" providerId="ADAL" clId="{24439808-B1B0-4CBE-AE20-ADF397F7B356}" dt="2025-09-19T12:40:39.329" v="338" actId="552"/>
          <ac:spMkLst>
            <pc:docMk/>
            <pc:sldMk cId="3336911814" sldId="257"/>
            <ac:spMk id="7239" creationId="{A68A8491-3C5D-A071-BB23-D5294293847A}"/>
          </ac:spMkLst>
        </pc:spChg>
        <pc:spChg chg="mod">
          <ac:chgData name="Atun, Funda (UT-ITC)" userId="678df04f-fc64-42db-aaa0-fad07e1d80d5" providerId="ADAL" clId="{24439808-B1B0-4CBE-AE20-ADF397F7B356}" dt="2025-09-19T12:43:31.298" v="366" actId="12788"/>
          <ac:spMkLst>
            <pc:docMk/>
            <pc:sldMk cId="3336911814" sldId="257"/>
            <ac:spMk id="7242" creationId="{2E3712C5-196A-5707-05EA-4F4766594D03}"/>
          </ac:spMkLst>
        </pc:spChg>
        <pc:spChg chg="mod">
          <ac:chgData name="Atun, Funda (UT-ITC)" userId="678df04f-fc64-42db-aaa0-fad07e1d80d5" providerId="ADAL" clId="{24439808-B1B0-4CBE-AE20-ADF397F7B356}" dt="2025-09-19T12:40:32.941" v="337" actId="552"/>
          <ac:spMkLst>
            <pc:docMk/>
            <pc:sldMk cId="3336911814" sldId="257"/>
            <ac:spMk id="7243" creationId="{470B2ACB-E06C-4AA0-BE35-9B8937419A9C}"/>
          </ac:spMkLst>
        </pc:spChg>
        <pc:spChg chg="mod">
          <ac:chgData name="Atun, Funda (UT-ITC)" userId="678df04f-fc64-42db-aaa0-fad07e1d80d5" providerId="ADAL" clId="{24439808-B1B0-4CBE-AE20-ADF397F7B356}" dt="2025-09-19T12:41:43.837" v="348" actId="552"/>
          <ac:spMkLst>
            <pc:docMk/>
            <pc:sldMk cId="3336911814" sldId="257"/>
            <ac:spMk id="7245" creationId="{7DB1CEA2-13CA-518F-C216-F3122F96AC23}"/>
          </ac:spMkLst>
        </pc:spChg>
        <pc:spChg chg="mod">
          <ac:chgData name="Atun, Funda (UT-ITC)" userId="678df04f-fc64-42db-aaa0-fad07e1d80d5" providerId="ADAL" clId="{24439808-B1B0-4CBE-AE20-ADF397F7B356}" dt="2025-09-19T12:41:28.925" v="346" actId="552"/>
          <ac:spMkLst>
            <pc:docMk/>
            <pc:sldMk cId="3336911814" sldId="257"/>
            <ac:spMk id="7249" creationId="{2AF499CB-B956-FC67-0DF5-DBC97D06CDEE}"/>
          </ac:spMkLst>
        </pc:spChg>
        <pc:spChg chg="mod">
          <ac:chgData name="Atun, Funda (UT-ITC)" userId="678df04f-fc64-42db-aaa0-fad07e1d80d5" providerId="ADAL" clId="{24439808-B1B0-4CBE-AE20-ADF397F7B356}" dt="2025-09-19T12:43:02.435" v="364" actId="12788"/>
          <ac:spMkLst>
            <pc:docMk/>
            <pc:sldMk cId="3336911814" sldId="257"/>
            <ac:spMk id="7253" creationId="{A01686C2-C418-0470-C2BB-CBE5644CCDFB}"/>
          </ac:spMkLst>
        </pc:spChg>
        <pc:spChg chg="mod">
          <ac:chgData name="Atun, Funda (UT-ITC)" userId="678df04f-fc64-42db-aaa0-fad07e1d80d5" providerId="ADAL" clId="{24439808-B1B0-4CBE-AE20-ADF397F7B356}" dt="2025-09-19T12:40:19.305" v="335" actId="552"/>
          <ac:spMkLst>
            <pc:docMk/>
            <pc:sldMk cId="3336911814" sldId="257"/>
            <ac:spMk id="7254" creationId="{F8B3A3B5-F61E-D2AA-6D62-E615E3F6A8FE}"/>
          </ac:spMkLst>
        </pc:spChg>
        <pc:grpChg chg="add mod">
          <ac:chgData name="Atun, Funda (UT-ITC)" userId="678df04f-fc64-42db-aaa0-fad07e1d80d5" providerId="ADAL" clId="{24439808-B1B0-4CBE-AE20-ADF397F7B356}" dt="2025-09-19T12:43:02.435" v="364" actId="12788"/>
          <ac:grpSpMkLst>
            <pc:docMk/>
            <pc:sldMk cId="3336911814" sldId="257"/>
            <ac:grpSpMk id="7262" creationId="{B4209326-A46B-0C72-CBE9-DBE83A68240C}"/>
          </ac:grpSpMkLst>
        </pc:grpChg>
        <pc:picChg chg="mod">
          <ac:chgData name="Atun, Funda (UT-ITC)" userId="678df04f-fc64-42db-aaa0-fad07e1d80d5" providerId="ADAL" clId="{24439808-B1B0-4CBE-AE20-ADF397F7B356}" dt="2025-09-19T12:43:19.911" v="365" actId="12788"/>
          <ac:picMkLst>
            <pc:docMk/>
            <pc:sldMk cId="3336911814" sldId="257"/>
            <ac:picMk id="23" creationId="{058994A6-356C-CCB5-95EC-4CFB78A2A10E}"/>
          </ac:picMkLst>
        </pc:picChg>
        <pc:picChg chg="mod">
          <ac:chgData name="Atun, Funda (UT-ITC)" userId="678df04f-fc64-42db-aaa0-fad07e1d80d5" providerId="ADAL" clId="{24439808-B1B0-4CBE-AE20-ADF397F7B356}" dt="2025-09-19T12:43:31.298" v="366" actId="12788"/>
          <ac:picMkLst>
            <pc:docMk/>
            <pc:sldMk cId="3336911814" sldId="257"/>
            <ac:picMk id="30" creationId="{E29D55E9-09B3-189C-5318-CC2C0E960C95}"/>
          </ac:picMkLst>
        </pc:picChg>
        <pc:picChg chg="mod">
          <ac:chgData name="Atun, Funda (UT-ITC)" userId="678df04f-fc64-42db-aaa0-fad07e1d80d5" providerId="ADAL" clId="{24439808-B1B0-4CBE-AE20-ADF397F7B356}" dt="2025-09-19T12:43:02.435" v="364" actId="12788"/>
          <ac:picMkLst>
            <pc:docMk/>
            <pc:sldMk cId="3336911814" sldId="257"/>
            <ac:picMk id="148" creationId="{85693CA8-67EF-8C50-A1CC-C462104FAF61}"/>
          </ac:picMkLst>
        </pc:picChg>
        <pc:picChg chg="mod">
          <ac:chgData name="Atun, Funda (UT-ITC)" userId="678df04f-fc64-42db-aaa0-fad07e1d80d5" providerId="ADAL" clId="{24439808-B1B0-4CBE-AE20-ADF397F7B356}" dt="2025-09-19T12:43:43.290" v="367" actId="12788"/>
          <ac:picMkLst>
            <pc:docMk/>
            <pc:sldMk cId="3336911814" sldId="257"/>
            <ac:picMk id="159" creationId="{48AF37D8-BEB4-D31A-708C-8F0893D4B311}"/>
          </ac:picMkLst>
        </pc:picChg>
        <pc:picChg chg="mod">
          <ac:chgData name="Atun, Funda (UT-ITC)" userId="678df04f-fc64-42db-aaa0-fad07e1d80d5" providerId="ADAL" clId="{24439808-B1B0-4CBE-AE20-ADF397F7B356}" dt="2025-09-19T12:43:31.298" v="366" actId="12788"/>
          <ac:picMkLst>
            <pc:docMk/>
            <pc:sldMk cId="3336911814" sldId="257"/>
            <ac:picMk id="5158" creationId="{CDC23AF7-A936-3C86-2015-0845940E92AF}"/>
          </ac:picMkLst>
        </pc:picChg>
        <pc:picChg chg="mod">
          <ac:chgData name="Atun, Funda (UT-ITC)" userId="678df04f-fc64-42db-aaa0-fad07e1d80d5" providerId="ADAL" clId="{24439808-B1B0-4CBE-AE20-ADF397F7B356}" dt="2025-09-19T12:43:02.435" v="364" actId="12788"/>
          <ac:picMkLst>
            <pc:docMk/>
            <pc:sldMk cId="3336911814" sldId="257"/>
            <ac:picMk id="5183" creationId="{80C0699D-E744-E640-3015-B6DD9CA1FD19}"/>
          </ac:picMkLst>
        </pc:picChg>
        <pc:picChg chg="mod">
          <ac:chgData name="Atun, Funda (UT-ITC)" userId="678df04f-fc64-42db-aaa0-fad07e1d80d5" providerId="ADAL" clId="{24439808-B1B0-4CBE-AE20-ADF397F7B356}" dt="2025-09-19T12:43:43.290" v="367" actId="12788"/>
          <ac:picMkLst>
            <pc:docMk/>
            <pc:sldMk cId="3336911814" sldId="257"/>
            <ac:picMk id="7170" creationId="{CF8F61AC-7D6A-B942-B957-E0CF8F47600F}"/>
          </ac:picMkLst>
        </pc:picChg>
        <pc:picChg chg="mod">
          <ac:chgData name="Atun, Funda (UT-ITC)" userId="678df04f-fc64-42db-aaa0-fad07e1d80d5" providerId="ADAL" clId="{24439808-B1B0-4CBE-AE20-ADF397F7B356}" dt="2025-09-19T12:43:19.911" v="365" actId="12788"/>
          <ac:picMkLst>
            <pc:docMk/>
            <pc:sldMk cId="3336911814" sldId="257"/>
            <ac:picMk id="7201" creationId="{779ACA78-F86B-D219-2376-CEAE0A85E1D8}"/>
          </ac:picMkLst>
        </pc:picChg>
        <pc:picChg chg="mod">
          <ac:chgData name="Atun, Funda (UT-ITC)" userId="678df04f-fc64-42db-aaa0-fad07e1d80d5" providerId="ADAL" clId="{24439808-B1B0-4CBE-AE20-ADF397F7B356}" dt="2025-09-19T12:43:31.298" v="366" actId="12788"/>
          <ac:picMkLst>
            <pc:docMk/>
            <pc:sldMk cId="3336911814" sldId="257"/>
            <ac:picMk id="7208" creationId="{55250159-118D-FE8B-E8D4-FCA047603151}"/>
          </ac:picMkLst>
        </pc:picChg>
        <pc:picChg chg="mod">
          <ac:chgData name="Atun, Funda (UT-ITC)" userId="678df04f-fc64-42db-aaa0-fad07e1d80d5" providerId="ADAL" clId="{24439808-B1B0-4CBE-AE20-ADF397F7B356}" dt="2025-09-19T12:43:43.290" v="367" actId="12788"/>
          <ac:picMkLst>
            <pc:docMk/>
            <pc:sldMk cId="3336911814" sldId="257"/>
            <ac:picMk id="7215" creationId="{96022CE8-95DA-BE39-C9B1-EABD9B13B6FA}"/>
          </ac:picMkLst>
        </pc:picChg>
        <pc:picChg chg="mod">
          <ac:chgData name="Atun, Funda (UT-ITC)" userId="678df04f-fc64-42db-aaa0-fad07e1d80d5" providerId="ADAL" clId="{24439808-B1B0-4CBE-AE20-ADF397F7B356}" dt="2025-09-19T12:43:02.435" v="364" actId="12788"/>
          <ac:picMkLst>
            <pc:docMk/>
            <pc:sldMk cId="3336911814" sldId="257"/>
            <ac:picMk id="7225" creationId="{87CDFA3F-9B5E-3023-D268-520EA6119E3F}"/>
          </ac:picMkLst>
        </pc:picChg>
        <pc:picChg chg="mod">
          <ac:chgData name="Atun, Funda (UT-ITC)" userId="678df04f-fc64-42db-aaa0-fad07e1d80d5" providerId="ADAL" clId="{24439808-B1B0-4CBE-AE20-ADF397F7B356}" dt="2025-09-19T12:43:19.911" v="365" actId="12788"/>
          <ac:picMkLst>
            <pc:docMk/>
            <pc:sldMk cId="3336911814" sldId="257"/>
            <ac:picMk id="7232" creationId="{7332C1AB-F422-DC2C-F0B7-F5DB69312A7B}"/>
          </ac:picMkLst>
        </pc:picChg>
        <pc:picChg chg="mod">
          <ac:chgData name="Atun, Funda (UT-ITC)" userId="678df04f-fc64-42db-aaa0-fad07e1d80d5" providerId="ADAL" clId="{24439808-B1B0-4CBE-AE20-ADF397F7B356}" dt="2025-09-19T12:43:31.298" v="366" actId="12788"/>
          <ac:picMkLst>
            <pc:docMk/>
            <pc:sldMk cId="3336911814" sldId="257"/>
            <ac:picMk id="7246" creationId="{05970415-1459-CA7C-D826-3F616B5DA553}"/>
          </ac:picMkLst>
        </pc:picChg>
        <pc:picChg chg="mod">
          <ac:chgData name="Atun, Funda (UT-ITC)" userId="678df04f-fc64-42db-aaa0-fad07e1d80d5" providerId="ADAL" clId="{24439808-B1B0-4CBE-AE20-ADF397F7B356}" dt="2025-09-19T12:42:29.283" v="363" actId="164"/>
          <ac:picMkLst>
            <pc:docMk/>
            <pc:sldMk cId="3336911814" sldId="257"/>
            <ac:picMk id="7251" creationId="{4F1A9F59-ABDE-C979-8FB0-726EB7F1338B}"/>
          </ac:picMkLst>
        </pc:picChg>
        <pc:picChg chg="add mod">
          <ac:chgData name="Atun, Funda (UT-ITC)" userId="678df04f-fc64-42db-aaa0-fad07e1d80d5" providerId="ADAL" clId="{24439808-B1B0-4CBE-AE20-ADF397F7B356}" dt="2025-09-19T12:42:29.283" v="363" actId="164"/>
          <ac:picMkLst>
            <pc:docMk/>
            <pc:sldMk cId="3336911814" sldId="257"/>
            <ac:picMk id="7261" creationId="{84295461-083F-7DA9-F276-62BC63AB2521}"/>
          </ac:picMkLst>
        </pc:picChg>
      </pc:sldChg>
      <pc:sldChg chg="delSp modSp mod">
        <pc:chgData name="Atun, Funda (UT-ITC)" userId="678df04f-fc64-42db-aaa0-fad07e1d80d5" providerId="ADAL" clId="{24439808-B1B0-4CBE-AE20-ADF397F7B356}" dt="2025-09-19T12:39:27.914" v="334" actId="478"/>
        <pc:sldMkLst>
          <pc:docMk/>
          <pc:sldMk cId="1529050425" sldId="258"/>
        </pc:sldMkLst>
        <pc:spChg chg="mod">
          <ac:chgData name="Atun, Funda (UT-ITC)" userId="678df04f-fc64-42db-aaa0-fad07e1d80d5" providerId="ADAL" clId="{24439808-B1B0-4CBE-AE20-ADF397F7B356}" dt="2025-09-19T12:28:31.994" v="233" actId="1038"/>
          <ac:spMkLst>
            <pc:docMk/>
            <pc:sldMk cId="1529050425" sldId="258"/>
            <ac:spMk id="30" creationId="{70F25B73-1CB5-D05A-4002-CFCA12D33E1E}"/>
          </ac:spMkLst>
        </pc:spChg>
        <pc:spChg chg="mod">
          <ac:chgData name="Atun, Funda (UT-ITC)" userId="678df04f-fc64-42db-aaa0-fad07e1d80d5" providerId="ADAL" clId="{24439808-B1B0-4CBE-AE20-ADF397F7B356}" dt="2025-09-19T12:30:25.779" v="249" actId="12788"/>
          <ac:spMkLst>
            <pc:docMk/>
            <pc:sldMk cId="1529050425" sldId="258"/>
            <ac:spMk id="34" creationId="{D5B122B3-B3A7-BA13-45EA-C2B1B1E8DB87}"/>
          </ac:spMkLst>
        </pc:spChg>
        <pc:spChg chg="mod">
          <ac:chgData name="Atun, Funda (UT-ITC)" userId="678df04f-fc64-42db-aaa0-fad07e1d80d5" providerId="ADAL" clId="{24439808-B1B0-4CBE-AE20-ADF397F7B356}" dt="2025-09-19T12:28:40.724" v="235" actId="1038"/>
          <ac:spMkLst>
            <pc:docMk/>
            <pc:sldMk cId="1529050425" sldId="258"/>
            <ac:spMk id="38" creationId="{11A9BEA6-8CB0-9AF2-A5C9-32607B2E15DD}"/>
          </ac:spMkLst>
        </pc:spChg>
        <pc:spChg chg="mod">
          <ac:chgData name="Atun, Funda (UT-ITC)" userId="678df04f-fc64-42db-aaa0-fad07e1d80d5" providerId="ADAL" clId="{24439808-B1B0-4CBE-AE20-ADF397F7B356}" dt="2025-09-19T12:30:11.754" v="248" actId="12788"/>
          <ac:spMkLst>
            <pc:docMk/>
            <pc:sldMk cId="1529050425" sldId="258"/>
            <ac:spMk id="42" creationId="{5DF60794-CC10-8AB3-321C-7F6D32E0D444}"/>
          </ac:spMkLst>
        </pc:spChg>
        <pc:spChg chg="mod">
          <ac:chgData name="Atun, Funda (UT-ITC)" userId="678df04f-fc64-42db-aaa0-fad07e1d80d5" providerId="ADAL" clId="{24439808-B1B0-4CBE-AE20-ADF397F7B356}" dt="2025-09-19T12:29:58.686" v="247" actId="12788"/>
          <ac:spMkLst>
            <pc:docMk/>
            <pc:sldMk cId="1529050425" sldId="258"/>
            <ac:spMk id="47" creationId="{77B5FC5E-4820-E234-6CBD-E6628A57F757}"/>
          </ac:spMkLst>
        </pc:spChg>
        <pc:spChg chg="mod">
          <ac:chgData name="Atun, Funda (UT-ITC)" userId="678df04f-fc64-42db-aaa0-fad07e1d80d5" providerId="ADAL" clId="{24439808-B1B0-4CBE-AE20-ADF397F7B356}" dt="2025-09-19T12:29:00.167" v="241" actId="1037"/>
          <ac:spMkLst>
            <pc:docMk/>
            <pc:sldMk cId="1529050425" sldId="258"/>
            <ac:spMk id="104" creationId="{6EA6C7DA-32C1-96A9-97F7-AE2A09168007}"/>
          </ac:spMkLst>
        </pc:spChg>
        <pc:spChg chg="mod">
          <ac:chgData name="Atun, Funda (UT-ITC)" userId="678df04f-fc64-42db-aaa0-fad07e1d80d5" providerId="ADAL" clId="{24439808-B1B0-4CBE-AE20-ADF397F7B356}" dt="2025-09-19T12:29:58.686" v="247" actId="12788"/>
          <ac:spMkLst>
            <pc:docMk/>
            <pc:sldMk cId="1529050425" sldId="258"/>
            <ac:spMk id="106" creationId="{EB44CFFF-2F78-C443-22FC-C89DCC9580FF}"/>
          </ac:spMkLst>
        </pc:spChg>
        <pc:spChg chg="mod">
          <ac:chgData name="Atun, Funda (UT-ITC)" userId="678df04f-fc64-42db-aaa0-fad07e1d80d5" providerId="ADAL" clId="{24439808-B1B0-4CBE-AE20-ADF397F7B356}" dt="2025-09-19T12:29:09.225" v="242" actId="552"/>
          <ac:spMkLst>
            <pc:docMk/>
            <pc:sldMk cId="1529050425" sldId="258"/>
            <ac:spMk id="114" creationId="{6985109B-8DE7-BFD7-D0E7-5C95E7025662}"/>
          </ac:spMkLst>
        </pc:spChg>
        <pc:spChg chg="mod">
          <ac:chgData name="Atun, Funda (UT-ITC)" userId="678df04f-fc64-42db-aaa0-fad07e1d80d5" providerId="ADAL" clId="{24439808-B1B0-4CBE-AE20-ADF397F7B356}" dt="2025-09-19T12:29:46.808" v="246" actId="12788"/>
          <ac:spMkLst>
            <pc:docMk/>
            <pc:sldMk cId="1529050425" sldId="258"/>
            <ac:spMk id="116" creationId="{11D4274D-006D-4F36-9AFE-CAECDFBD780E}"/>
          </ac:spMkLst>
        </pc:spChg>
        <pc:spChg chg="mod">
          <ac:chgData name="Atun, Funda (UT-ITC)" userId="678df04f-fc64-42db-aaa0-fad07e1d80d5" providerId="ADAL" clId="{24439808-B1B0-4CBE-AE20-ADF397F7B356}" dt="2025-09-19T12:29:09.225" v="242" actId="552"/>
          <ac:spMkLst>
            <pc:docMk/>
            <pc:sldMk cId="1529050425" sldId="258"/>
            <ac:spMk id="122" creationId="{7ECAA9BF-0CF3-0BFD-B8C4-CF6F64D2CDA6}"/>
          </ac:spMkLst>
        </pc:spChg>
        <pc:spChg chg="mod">
          <ac:chgData name="Atun, Funda (UT-ITC)" userId="678df04f-fc64-42db-aaa0-fad07e1d80d5" providerId="ADAL" clId="{24439808-B1B0-4CBE-AE20-ADF397F7B356}" dt="2025-09-19T12:29:46.808" v="246" actId="12788"/>
          <ac:spMkLst>
            <pc:docMk/>
            <pc:sldMk cId="1529050425" sldId="258"/>
            <ac:spMk id="125" creationId="{39546CCC-4E81-14DE-38FA-5859C64D21F9}"/>
          </ac:spMkLst>
        </pc:spChg>
        <pc:spChg chg="mod">
          <ac:chgData name="Atun, Funda (UT-ITC)" userId="678df04f-fc64-42db-aaa0-fad07e1d80d5" providerId="ADAL" clId="{24439808-B1B0-4CBE-AE20-ADF397F7B356}" dt="2025-09-19T12:30:25.779" v="249" actId="12788"/>
          <ac:spMkLst>
            <pc:docMk/>
            <pc:sldMk cId="1529050425" sldId="258"/>
            <ac:spMk id="131" creationId="{6A75117C-3B19-DE48-7A78-423570A3C942}"/>
          </ac:spMkLst>
        </pc:spChg>
        <pc:spChg chg="mod">
          <ac:chgData name="Atun, Funda (UT-ITC)" userId="678df04f-fc64-42db-aaa0-fad07e1d80d5" providerId="ADAL" clId="{24439808-B1B0-4CBE-AE20-ADF397F7B356}" dt="2025-09-19T12:30:11.754" v="248" actId="12788"/>
          <ac:spMkLst>
            <pc:docMk/>
            <pc:sldMk cId="1529050425" sldId="258"/>
            <ac:spMk id="135" creationId="{E35729D2-E98B-B9D6-1EB5-3CE02FF9B071}"/>
          </ac:spMkLst>
        </pc:spChg>
        <pc:spChg chg="mod">
          <ac:chgData name="Atun, Funda (UT-ITC)" userId="678df04f-fc64-42db-aaa0-fad07e1d80d5" providerId="ADAL" clId="{24439808-B1B0-4CBE-AE20-ADF397F7B356}" dt="2025-09-19T12:30:11.754" v="248" actId="12788"/>
          <ac:spMkLst>
            <pc:docMk/>
            <pc:sldMk cId="1529050425" sldId="258"/>
            <ac:spMk id="139" creationId="{D6FC51AC-1B49-9FC9-290B-3F2A23444EA1}"/>
          </ac:spMkLst>
        </pc:spChg>
        <pc:spChg chg="mod">
          <ac:chgData name="Atun, Funda (UT-ITC)" userId="678df04f-fc64-42db-aaa0-fad07e1d80d5" providerId="ADAL" clId="{24439808-B1B0-4CBE-AE20-ADF397F7B356}" dt="2025-09-19T12:29:46.808" v="246" actId="12788"/>
          <ac:spMkLst>
            <pc:docMk/>
            <pc:sldMk cId="1529050425" sldId="258"/>
            <ac:spMk id="143" creationId="{E0783BE9-541D-AF15-7050-EA5E4A6EAA62}"/>
          </ac:spMkLst>
        </pc:spChg>
        <pc:spChg chg="mod">
          <ac:chgData name="Atun, Funda (UT-ITC)" userId="678df04f-fc64-42db-aaa0-fad07e1d80d5" providerId="ADAL" clId="{24439808-B1B0-4CBE-AE20-ADF397F7B356}" dt="2025-09-19T12:30:25.779" v="249" actId="12788"/>
          <ac:spMkLst>
            <pc:docMk/>
            <pc:sldMk cId="1529050425" sldId="258"/>
            <ac:spMk id="147" creationId="{04A8BE0D-5FA2-A6C2-CDE0-ADA0A6BCE211}"/>
          </ac:spMkLst>
        </pc:spChg>
        <pc:spChg chg="mod">
          <ac:chgData name="Atun, Funda (UT-ITC)" userId="678df04f-fc64-42db-aaa0-fad07e1d80d5" providerId="ADAL" clId="{24439808-B1B0-4CBE-AE20-ADF397F7B356}" dt="2025-09-19T12:29:58.686" v="247" actId="12788"/>
          <ac:spMkLst>
            <pc:docMk/>
            <pc:sldMk cId="1529050425" sldId="258"/>
            <ac:spMk id="151" creationId="{59D484F4-CA51-1165-F921-575A64ED2851}"/>
          </ac:spMkLst>
        </pc:spChg>
        <pc:spChg chg="mod">
          <ac:chgData name="Atun, Funda (UT-ITC)" userId="678df04f-fc64-42db-aaa0-fad07e1d80d5" providerId="ADAL" clId="{24439808-B1B0-4CBE-AE20-ADF397F7B356}" dt="2025-09-19T12:28:31.994" v="233" actId="1038"/>
          <ac:spMkLst>
            <pc:docMk/>
            <pc:sldMk cId="1529050425" sldId="258"/>
            <ac:spMk id="155" creationId="{B0DEFAFC-8E9C-7A46-44FC-BC7A2D08ED48}"/>
          </ac:spMkLst>
        </pc:spChg>
        <pc:spChg chg="mod">
          <ac:chgData name="Atun, Funda (UT-ITC)" userId="678df04f-fc64-42db-aaa0-fad07e1d80d5" providerId="ADAL" clId="{24439808-B1B0-4CBE-AE20-ADF397F7B356}" dt="2025-09-19T12:28:40.724" v="235" actId="1038"/>
          <ac:spMkLst>
            <pc:docMk/>
            <pc:sldMk cId="1529050425" sldId="258"/>
            <ac:spMk id="157" creationId="{FAB45DB6-098F-CA61-3363-C49AEE585722}"/>
          </ac:spMkLst>
        </pc:spChg>
        <pc:spChg chg="mod">
          <ac:chgData name="Atun, Funda (UT-ITC)" userId="678df04f-fc64-42db-aaa0-fad07e1d80d5" providerId="ADAL" clId="{24439808-B1B0-4CBE-AE20-ADF397F7B356}" dt="2025-09-19T12:29:00.167" v="241" actId="1037"/>
          <ac:spMkLst>
            <pc:docMk/>
            <pc:sldMk cId="1529050425" sldId="258"/>
            <ac:spMk id="159" creationId="{F532D135-B231-801D-7418-CF7BAE0A8A68}"/>
          </ac:spMkLst>
        </pc:spChg>
        <pc:spChg chg="mod">
          <ac:chgData name="Atun, Funda (UT-ITC)" userId="678df04f-fc64-42db-aaa0-fad07e1d80d5" providerId="ADAL" clId="{24439808-B1B0-4CBE-AE20-ADF397F7B356}" dt="2025-09-19T12:28:40.724" v="235" actId="1038"/>
          <ac:spMkLst>
            <pc:docMk/>
            <pc:sldMk cId="1529050425" sldId="258"/>
            <ac:spMk id="161" creationId="{C4E367FE-D12D-8781-94DB-8C7A208C50CF}"/>
          </ac:spMkLst>
        </pc:spChg>
        <pc:spChg chg="mod">
          <ac:chgData name="Atun, Funda (UT-ITC)" userId="678df04f-fc64-42db-aaa0-fad07e1d80d5" providerId="ADAL" clId="{24439808-B1B0-4CBE-AE20-ADF397F7B356}" dt="2025-09-19T12:28:31.994" v="233" actId="1038"/>
          <ac:spMkLst>
            <pc:docMk/>
            <pc:sldMk cId="1529050425" sldId="258"/>
            <ac:spMk id="163" creationId="{45B9BA11-C5C9-163D-6AF0-682A58967DD8}"/>
          </ac:spMkLst>
        </pc:spChg>
        <pc:spChg chg="mod">
          <ac:chgData name="Atun, Funda (UT-ITC)" userId="678df04f-fc64-42db-aaa0-fad07e1d80d5" providerId="ADAL" clId="{24439808-B1B0-4CBE-AE20-ADF397F7B356}" dt="2025-09-19T12:29:09.225" v="242" actId="552"/>
          <ac:spMkLst>
            <pc:docMk/>
            <pc:sldMk cId="1529050425" sldId="258"/>
            <ac:spMk id="165" creationId="{B18DBD8A-A33A-79F0-2773-61B980DF36F4}"/>
          </ac:spMkLst>
        </pc:spChg>
        <pc:spChg chg="mod">
          <ac:chgData name="Atun, Funda (UT-ITC)" userId="678df04f-fc64-42db-aaa0-fad07e1d80d5" providerId="ADAL" clId="{24439808-B1B0-4CBE-AE20-ADF397F7B356}" dt="2025-09-19T12:29:00.167" v="241" actId="1037"/>
          <ac:spMkLst>
            <pc:docMk/>
            <pc:sldMk cId="1529050425" sldId="258"/>
            <ac:spMk id="170" creationId="{3825E293-9F1B-C9CA-83BF-77EFF6708F78}"/>
          </ac:spMkLst>
        </pc:spChg>
        <pc:spChg chg="mod">
          <ac:chgData name="Atun, Funda (UT-ITC)" userId="678df04f-fc64-42db-aaa0-fad07e1d80d5" providerId="ADAL" clId="{24439808-B1B0-4CBE-AE20-ADF397F7B356}" dt="2025-09-19T12:29:58.686" v="247" actId="12788"/>
          <ac:spMkLst>
            <pc:docMk/>
            <pc:sldMk cId="1529050425" sldId="258"/>
            <ac:spMk id="172" creationId="{C4EBF405-8F6B-1D45-38C7-C9253DCC8406}"/>
          </ac:spMkLst>
        </pc:spChg>
        <pc:spChg chg="mod">
          <ac:chgData name="Atun, Funda (UT-ITC)" userId="678df04f-fc64-42db-aaa0-fad07e1d80d5" providerId="ADAL" clId="{24439808-B1B0-4CBE-AE20-ADF397F7B356}" dt="2025-09-19T12:29:00.167" v="241" actId="1037"/>
          <ac:spMkLst>
            <pc:docMk/>
            <pc:sldMk cId="1529050425" sldId="258"/>
            <ac:spMk id="2049" creationId="{B429D6E8-484B-99E9-D3E3-AA0338B313BB}"/>
          </ac:spMkLst>
        </pc:spChg>
        <pc:spChg chg="mod">
          <ac:chgData name="Atun, Funda (UT-ITC)" userId="678df04f-fc64-42db-aaa0-fad07e1d80d5" providerId="ADAL" clId="{24439808-B1B0-4CBE-AE20-ADF397F7B356}" dt="2025-09-19T12:29:46.808" v="246" actId="12788"/>
          <ac:spMkLst>
            <pc:docMk/>
            <pc:sldMk cId="1529050425" sldId="258"/>
            <ac:spMk id="2059" creationId="{A8A9F7AA-02A8-C2EB-F243-799DF49E746B}"/>
          </ac:spMkLst>
        </pc:spChg>
        <pc:spChg chg="mod">
          <ac:chgData name="Atun, Funda (UT-ITC)" userId="678df04f-fc64-42db-aaa0-fad07e1d80d5" providerId="ADAL" clId="{24439808-B1B0-4CBE-AE20-ADF397F7B356}" dt="2025-09-19T12:30:25.779" v="249" actId="12788"/>
          <ac:spMkLst>
            <pc:docMk/>
            <pc:sldMk cId="1529050425" sldId="258"/>
            <ac:spMk id="2065" creationId="{8A9486B8-57BB-5613-5736-625F7A972E3D}"/>
          </ac:spMkLst>
        </pc:spChg>
        <pc:spChg chg="mod">
          <ac:chgData name="Atun, Funda (UT-ITC)" userId="678df04f-fc64-42db-aaa0-fad07e1d80d5" providerId="ADAL" clId="{24439808-B1B0-4CBE-AE20-ADF397F7B356}" dt="2025-09-19T12:28:31.994" v="233" actId="1038"/>
          <ac:spMkLst>
            <pc:docMk/>
            <pc:sldMk cId="1529050425" sldId="258"/>
            <ac:spMk id="2067" creationId="{A159ADDD-B2F4-DA14-BEEA-9BA11BD3A93B}"/>
          </ac:spMkLst>
        </pc:spChg>
        <pc:spChg chg="mod">
          <ac:chgData name="Atun, Funda (UT-ITC)" userId="678df04f-fc64-42db-aaa0-fad07e1d80d5" providerId="ADAL" clId="{24439808-B1B0-4CBE-AE20-ADF397F7B356}" dt="2025-09-19T12:30:11.754" v="248" actId="12788"/>
          <ac:spMkLst>
            <pc:docMk/>
            <pc:sldMk cId="1529050425" sldId="258"/>
            <ac:spMk id="2072" creationId="{AF81A229-EA40-BB6F-BCF8-9FAB9327611B}"/>
          </ac:spMkLst>
        </pc:spChg>
        <pc:spChg chg="mod">
          <ac:chgData name="Atun, Funda (UT-ITC)" userId="678df04f-fc64-42db-aaa0-fad07e1d80d5" providerId="ADAL" clId="{24439808-B1B0-4CBE-AE20-ADF397F7B356}" dt="2025-09-19T12:28:40.724" v="235" actId="1038"/>
          <ac:spMkLst>
            <pc:docMk/>
            <pc:sldMk cId="1529050425" sldId="258"/>
            <ac:spMk id="2074" creationId="{17C6D1EE-C4EE-5D24-F091-422F46D3E9A4}"/>
          </ac:spMkLst>
        </pc:spChg>
        <pc:picChg chg="mod">
          <ac:chgData name="Atun, Funda (UT-ITC)" userId="678df04f-fc64-42db-aaa0-fad07e1d80d5" providerId="ADAL" clId="{24439808-B1B0-4CBE-AE20-ADF397F7B356}" dt="2025-09-19T12:29:58.686" v="247" actId="12788"/>
          <ac:picMkLst>
            <pc:docMk/>
            <pc:sldMk cId="1529050425" sldId="258"/>
            <ac:picMk id="109" creationId="{52DA5A08-482B-F365-1E5E-8FEBF42A9399}"/>
          </ac:picMkLst>
        </pc:picChg>
        <pc:picChg chg="mod">
          <ac:chgData name="Atun, Funda (UT-ITC)" userId="678df04f-fc64-42db-aaa0-fad07e1d80d5" providerId="ADAL" clId="{24439808-B1B0-4CBE-AE20-ADF397F7B356}" dt="2025-09-19T12:29:46.808" v="246" actId="12788"/>
          <ac:picMkLst>
            <pc:docMk/>
            <pc:sldMk cId="1529050425" sldId="258"/>
            <ac:picMk id="119" creationId="{2A9CDF3D-C453-46CD-A85C-8FECB75A53FE}"/>
          </ac:picMkLst>
        </pc:picChg>
        <pc:picChg chg="mod">
          <ac:chgData name="Atun, Funda (UT-ITC)" userId="678df04f-fc64-42db-aaa0-fad07e1d80d5" providerId="ADAL" clId="{24439808-B1B0-4CBE-AE20-ADF397F7B356}" dt="2025-09-19T12:29:46.808" v="246" actId="12788"/>
          <ac:picMkLst>
            <pc:docMk/>
            <pc:sldMk cId="1529050425" sldId="258"/>
            <ac:picMk id="127" creationId="{16B901E4-9DF0-8A5F-2FBE-C3F6E0821480}"/>
          </ac:picMkLst>
        </pc:picChg>
        <pc:picChg chg="mod">
          <ac:chgData name="Atun, Funda (UT-ITC)" userId="678df04f-fc64-42db-aaa0-fad07e1d80d5" providerId="ADAL" clId="{24439808-B1B0-4CBE-AE20-ADF397F7B356}" dt="2025-09-19T12:30:25.779" v="249" actId="12788"/>
          <ac:picMkLst>
            <pc:docMk/>
            <pc:sldMk cId="1529050425" sldId="258"/>
            <ac:picMk id="156" creationId="{D30B5682-1AC8-6A15-914E-2DBF15BD610B}"/>
          </ac:picMkLst>
        </pc:picChg>
        <pc:picChg chg="mod">
          <ac:chgData name="Atun, Funda (UT-ITC)" userId="678df04f-fc64-42db-aaa0-fad07e1d80d5" providerId="ADAL" clId="{24439808-B1B0-4CBE-AE20-ADF397F7B356}" dt="2025-09-19T12:30:11.754" v="248" actId="12788"/>
          <ac:picMkLst>
            <pc:docMk/>
            <pc:sldMk cId="1529050425" sldId="258"/>
            <ac:picMk id="158" creationId="{B33C6191-C86A-881B-4413-B3B67910428E}"/>
          </ac:picMkLst>
        </pc:picChg>
        <pc:picChg chg="mod">
          <ac:chgData name="Atun, Funda (UT-ITC)" userId="678df04f-fc64-42db-aaa0-fad07e1d80d5" providerId="ADAL" clId="{24439808-B1B0-4CBE-AE20-ADF397F7B356}" dt="2025-09-19T12:29:58.686" v="247" actId="12788"/>
          <ac:picMkLst>
            <pc:docMk/>
            <pc:sldMk cId="1529050425" sldId="258"/>
            <ac:picMk id="160" creationId="{84AA514A-2EB3-C750-86D9-64DA8F6833C9}"/>
          </ac:picMkLst>
        </pc:picChg>
        <pc:picChg chg="mod">
          <ac:chgData name="Atun, Funda (UT-ITC)" userId="678df04f-fc64-42db-aaa0-fad07e1d80d5" providerId="ADAL" clId="{24439808-B1B0-4CBE-AE20-ADF397F7B356}" dt="2025-09-19T12:30:11.754" v="248" actId="12788"/>
          <ac:picMkLst>
            <pc:docMk/>
            <pc:sldMk cId="1529050425" sldId="258"/>
            <ac:picMk id="162" creationId="{39A1CB73-ADB4-C693-378F-B97B9116F273}"/>
          </ac:picMkLst>
        </pc:picChg>
        <pc:picChg chg="mod">
          <ac:chgData name="Atun, Funda (UT-ITC)" userId="678df04f-fc64-42db-aaa0-fad07e1d80d5" providerId="ADAL" clId="{24439808-B1B0-4CBE-AE20-ADF397F7B356}" dt="2025-09-19T12:30:25.779" v="249" actId="12788"/>
          <ac:picMkLst>
            <pc:docMk/>
            <pc:sldMk cId="1529050425" sldId="258"/>
            <ac:picMk id="164" creationId="{905D0E3A-D646-2F66-7916-3C6720F61351}"/>
          </ac:picMkLst>
        </pc:picChg>
        <pc:picChg chg="mod">
          <ac:chgData name="Atun, Funda (UT-ITC)" userId="678df04f-fc64-42db-aaa0-fad07e1d80d5" providerId="ADAL" clId="{24439808-B1B0-4CBE-AE20-ADF397F7B356}" dt="2025-09-19T12:29:46.808" v="246" actId="12788"/>
          <ac:picMkLst>
            <pc:docMk/>
            <pc:sldMk cId="1529050425" sldId="258"/>
            <ac:picMk id="166" creationId="{7C485A02-840B-7E45-01D3-0B83B6558012}"/>
          </ac:picMkLst>
        </pc:picChg>
        <pc:picChg chg="mod">
          <ac:chgData name="Atun, Funda (UT-ITC)" userId="678df04f-fc64-42db-aaa0-fad07e1d80d5" providerId="ADAL" clId="{24439808-B1B0-4CBE-AE20-ADF397F7B356}" dt="2025-09-19T12:29:58.686" v="247" actId="12788"/>
          <ac:picMkLst>
            <pc:docMk/>
            <pc:sldMk cId="1529050425" sldId="258"/>
            <ac:picMk id="175" creationId="{2B771BF0-A91E-FBC6-7449-C99583C10DD8}"/>
          </ac:picMkLst>
        </pc:picChg>
        <pc:picChg chg="mod">
          <ac:chgData name="Atun, Funda (UT-ITC)" userId="678df04f-fc64-42db-aaa0-fad07e1d80d5" providerId="ADAL" clId="{24439808-B1B0-4CBE-AE20-ADF397F7B356}" dt="2025-09-19T12:30:11.754" v="248" actId="12788"/>
          <ac:picMkLst>
            <pc:docMk/>
            <pc:sldMk cId="1529050425" sldId="258"/>
            <ac:picMk id="2052" creationId="{B44B92B9-6FA9-D081-97C7-9E348152D932}"/>
          </ac:picMkLst>
        </pc:picChg>
        <pc:picChg chg="mod">
          <ac:chgData name="Atun, Funda (UT-ITC)" userId="678df04f-fc64-42db-aaa0-fad07e1d80d5" providerId="ADAL" clId="{24439808-B1B0-4CBE-AE20-ADF397F7B356}" dt="2025-09-19T12:30:25.779" v="249" actId="12788"/>
          <ac:picMkLst>
            <pc:docMk/>
            <pc:sldMk cId="1529050425" sldId="258"/>
            <ac:picMk id="2069" creationId="{232AC0A3-A805-CD74-872A-6773EEDE5AD4}"/>
          </ac:picMkLst>
        </pc:picChg>
        <pc:picChg chg="mod">
          <ac:chgData name="Atun, Funda (UT-ITC)" userId="678df04f-fc64-42db-aaa0-fad07e1d80d5" providerId="ADAL" clId="{24439808-B1B0-4CBE-AE20-ADF397F7B356}" dt="2025-09-19T12:30:11.754" v="248" actId="12788"/>
          <ac:picMkLst>
            <pc:docMk/>
            <pc:sldMk cId="1529050425" sldId="258"/>
            <ac:picMk id="2076" creationId="{7CDAE883-B322-14B3-1E9D-0B1E105D4529}"/>
          </ac:picMkLst>
        </pc:picChg>
      </pc:sldChg>
      <pc:sldChg chg="addSp delSp modSp mod">
        <pc:chgData name="Atun, Funda (UT-ITC)" userId="678df04f-fc64-42db-aaa0-fad07e1d80d5" providerId="ADAL" clId="{24439808-B1B0-4CBE-AE20-ADF397F7B356}" dt="2025-09-19T12:13:47.379" v="122" actId="12788"/>
        <pc:sldMkLst>
          <pc:docMk/>
          <pc:sldMk cId="3899330715" sldId="260"/>
        </pc:sldMkLst>
        <pc:spChg chg="mod topLvl">
          <ac:chgData name="Atun, Funda (UT-ITC)" userId="678df04f-fc64-42db-aaa0-fad07e1d80d5" providerId="ADAL" clId="{24439808-B1B0-4CBE-AE20-ADF397F7B356}" dt="2025-09-19T12:12:18.279" v="109" actId="12788"/>
          <ac:spMkLst>
            <pc:docMk/>
            <pc:sldMk cId="3899330715" sldId="260"/>
            <ac:spMk id="33" creationId="{2EB9C147-A92F-BAB3-07D7-B567737C2089}"/>
          </ac:spMkLst>
        </pc:spChg>
        <pc:spChg chg="mod topLvl">
          <ac:chgData name="Atun, Funda (UT-ITC)" userId="678df04f-fc64-42db-aaa0-fad07e1d80d5" providerId="ADAL" clId="{24439808-B1B0-4CBE-AE20-ADF397F7B356}" dt="2025-09-19T12:11:52.774" v="105" actId="165"/>
          <ac:spMkLst>
            <pc:docMk/>
            <pc:sldMk cId="3899330715" sldId="260"/>
            <ac:spMk id="34" creationId="{6AD2A8A1-B656-9C36-81EA-C1ED1577A0B0}"/>
          </ac:spMkLst>
        </pc:spChg>
        <pc:spChg chg="mod topLvl">
          <ac:chgData name="Atun, Funda (UT-ITC)" userId="678df04f-fc64-42db-aaa0-fad07e1d80d5" providerId="ADAL" clId="{24439808-B1B0-4CBE-AE20-ADF397F7B356}" dt="2025-09-19T12:13:47.379" v="122" actId="12788"/>
          <ac:spMkLst>
            <pc:docMk/>
            <pc:sldMk cId="3899330715" sldId="260"/>
            <ac:spMk id="40" creationId="{B5932EB2-D3EA-7D77-8298-C0C3F89709E0}"/>
          </ac:spMkLst>
        </pc:spChg>
        <pc:spChg chg="mod topLvl">
          <ac:chgData name="Atun, Funda (UT-ITC)" userId="678df04f-fc64-42db-aaa0-fad07e1d80d5" providerId="ADAL" clId="{24439808-B1B0-4CBE-AE20-ADF397F7B356}" dt="2025-09-19T12:12:55.998" v="113" actId="165"/>
          <ac:spMkLst>
            <pc:docMk/>
            <pc:sldMk cId="3899330715" sldId="260"/>
            <ac:spMk id="41" creationId="{A1815AD3-D437-E30F-CD7E-5680ACBC586F}"/>
          </ac:spMkLst>
        </pc:spChg>
        <pc:spChg chg="mod topLvl">
          <ac:chgData name="Atun, Funda (UT-ITC)" userId="678df04f-fc64-42db-aaa0-fad07e1d80d5" providerId="ADAL" clId="{24439808-B1B0-4CBE-AE20-ADF397F7B356}" dt="2025-09-19T12:09:09.275" v="84" actId="12788"/>
          <ac:spMkLst>
            <pc:docMk/>
            <pc:sldMk cId="3899330715" sldId="260"/>
            <ac:spMk id="51" creationId="{18E6D07D-4AB6-CC0E-1946-0ED8F9D471FC}"/>
          </ac:spMkLst>
        </pc:spChg>
        <pc:spChg chg="mod topLvl">
          <ac:chgData name="Atun, Funda (UT-ITC)" userId="678df04f-fc64-42db-aaa0-fad07e1d80d5" providerId="ADAL" clId="{24439808-B1B0-4CBE-AE20-ADF397F7B356}" dt="2025-09-19T12:07:09.212" v="73" actId="165"/>
          <ac:spMkLst>
            <pc:docMk/>
            <pc:sldMk cId="3899330715" sldId="260"/>
            <ac:spMk id="52" creationId="{4D219D93-BB32-FA50-2D14-027CB7C54B43}"/>
          </ac:spMkLst>
        </pc:spChg>
        <pc:spChg chg="mod topLvl">
          <ac:chgData name="Atun, Funda (UT-ITC)" userId="678df04f-fc64-42db-aaa0-fad07e1d80d5" providerId="ADAL" clId="{24439808-B1B0-4CBE-AE20-ADF397F7B356}" dt="2025-09-19T12:12:14.295" v="108" actId="12788"/>
          <ac:spMkLst>
            <pc:docMk/>
            <pc:sldMk cId="3899330715" sldId="260"/>
            <ac:spMk id="61" creationId="{46A0FED9-4FDA-2C94-81EA-0337E97D9ED8}"/>
          </ac:spMkLst>
        </pc:spChg>
        <pc:spChg chg="mod topLvl">
          <ac:chgData name="Atun, Funda (UT-ITC)" userId="678df04f-fc64-42db-aaa0-fad07e1d80d5" providerId="ADAL" clId="{24439808-B1B0-4CBE-AE20-ADF397F7B356}" dt="2025-09-19T12:11:24.844" v="102" actId="165"/>
          <ac:spMkLst>
            <pc:docMk/>
            <pc:sldMk cId="3899330715" sldId="260"/>
            <ac:spMk id="62" creationId="{E550569E-6868-3189-6540-3810E15FABD6}"/>
          </ac:spMkLst>
        </pc:spChg>
        <pc:spChg chg="mod topLvl">
          <ac:chgData name="Atun, Funda (UT-ITC)" userId="678df04f-fc64-42db-aaa0-fad07e1d80d5" providerId="ADAL" clId="{24439808-B1B0-4CBE-AE20-ADF397F7B356}" dt="2025-09-19T12:12:09.829" v="107" actId="12788"/>
          <ac:spMkLst>
            <pc:docMk/>
            <pc:sldMk cId="3899330715" sldId="260"/>
            <ac:spMk id="71" creationId="{687AAFB9-17F6-BF44-C1D3-84AE1D4C865F}"/>
          </ac:spMkLst>
        </pc:spChg>
        <pc:spChg chg="mod topLvl">
          <ac:chgData name="Atun, Funda (UT-ITC)" userId="678df04f-fc64-42db-aaa0-fad07e1d80d5" providerId="ADAL" clId="{24439808-B1B0-4CBE-AE20-ADF397F7B356}" dt="2025-09-19T12:11:01.719" v="98" actId="165"/>
          <ac:spMkLst>
            <pc:docMk/>
            <pc:sldMk cId="3899330715" sldId="260"/>
            <ac:spMk id="72" creationId="{78C8942B-2677-AC45-9052-1BC1CEBB6732}"/>
          </ac:spMkLst>
        </pc:spChg>
        <pc:spChg chg="mod topLvl">
          <ac:chgData name="Atun, Funda (UT-ITC)" userId="678df04f-fc64-42db-aaa0-fad07e1d80d5" providerId="ADAL" clId="{24439808-B1B0-4CBE-AE20-ADF397F7B356}" dt="2025-09-19T12:10:31.994" v="93" actId="12788"/>
          <ac:spMkLst>
            <pc:docMk/>
            <pc:sldMk cId="3899330715" sldId="260"/>
            <ac:spMk id="81" creationId="{EB921A48-34EB-0D1E-B658-6BC975EA20B9}"/>
          </ac:spMkLst>
        </pc:spChg>
        <pc:spChg chg="mod topLvl">
          <ac:chgData name="Atun, Funda (UT-ITC)" userId="678df04f-fc64-42db-aaa0-fad07e1d80d5" providerId="ADAL" clId="{24439808-B1B0-4CBE-AE20-ADF397F7B356}" dt="2025-09-19T12:09:22.646" v="86" actId="165"/>
          <ac:spMkLst>
            <pc:docMk/>
            <pc:sldMk cId="3899330715" sldId="260"/>
            <ac:spMk id="82" creationId="{2B9B7B0C-6D93-E0FC-88CE-E0D70AF9D71A}"/>
          </ac:spMkLst>
        </pc:spChg>
        <pc:spChg chg="mod topLvl">
          <ac:chgData name="Atun, Funda (UT-ITC)" userId="678df04f-fc64-42db-aaa0-fad07e1d80d5" providerId="ADAL" clId="{24439808-B1B0-4CBE-AE20-ADF397F7B356}" dt="2025-09-19T12:09:03.063" v="83" actId="12788"/>
          <ac:spMkLst>
            <pc:docMk/>
            <pc:sldMk cId="3899330715" sldId="260"/>
            <ac:spMk id="96" creationId="{D30F3AF2-9B0F-4FDA-E576-2C91436670A5}"/>
          </ac:spMkLst>
        </pc:spChg>
        <pc:spChg chg="mod topLvl">
          <ac:chgData name="Atun, Funda (UT-ITC)" userId="678df04f-fc64-42db-aaa0-fad07e1d80d5" providerId="ADAL" clId="{24439808-B1B0-4CBE-AE20-ADF397F7B356}" dt="2025-09-19T12:07:09.212" v="73" actId="165"/>
          <ac:spMkLst>
            <pc:docMk/>
            <pc:sldMk cId="3899330715" sldId="260"/>
            <ac:spMk id="97" creationId="{2F956260-564F-896E-2DFE-5C4D1EFA9F46}"/>
          </ac:spMkLst>
        </pc:spChg>
        <pc:spChg chg="mod topLvl">
          <ac:chgData name="Atun, Funda (UT-ITC)" userId="678df04f-fc64-42db-aaa0-fad07e1d80d5" providerId="ADAL" clId="{24439808-B1B0-4CBE-AE20-ADF397F7B356}" dt="2025-09-19T12:10:46.346" v="96" actId="12788"/>
          <ac:spMkLst>
            <pc:docMk/>
            <pc:sldMk cId="3899330715" sldId="260"/>
            <ac:spMk id="101" creationId="{D36F48B0-D141-99D9-39D6-36FB36A90332}"/>
          </ac:spMkLst>
        </pc:spChg>
        <pc:spChg chg="mod topLvl">
          <ac:chgData name="Atun, Funda (UT-ITC)" userId="678df04f-fc64-42db-aaa0-fad07e1d80d5" providerId="ADAL" clId="{24439808-B1B0-4CBE-AE20-ADF397F7B356}" dt="2025-09-19T12:09:54.705" v="91" actId="165"/>
          <ac:spMkLst>
            <pc:docMk/>
            <pc:sldMk cId="3899330715" sldId="260"/>
            <ac:spMk id="102" creationId="{276C7749-D2B2-4AE2-A9B4-F8F77FAA1567}"/>
          </ac:spMkLst>
        </pc:spChg>
        <pc:spChg chg="mod">
          <ac:chgData name="Atun, Funda (UT-ITC)" userId="678df04f-fc64-42db-aaa0-fad07e1d80d5" providerId="ADAL" clId="{24439808-B1B0-4CBE-AE20-ADF397F7B356}" dt="2025-09-19T12:06:46.704" v="71" actId="552"/>
          <ac:spMkLst>
            <pc:docMk/>
            <pc:sldMk cId="3899330715" sldId="260"/>
            <ac:spMk id="103" creationId="{DBB0C939-8A1E-F654-2597-5E708C6FF49F}"/>
          </ac:spMkLst>
        </pc:spChg>
        <pc:spChg chg="mod">
          <ac:chgData name="Atun, Funda (UT-ITC)" userId="678df04f-fc64-42db-aaa0-fad07e1d80d5" providerId="ADAL" clId="{24439808-B1B0-4CBE-AE20-ADF397F7B356}" dt="2025-09-19T12:06:32.913" v="70" actId="1038"/>
          <ac:spMkLst>
            <pc:docMk/>
            <pc:sldMk cId="3899330715" sldId="260"/>
            <ac:spMk id="111" creationId="{AA5B0B73-3744-9E91-8BA2-C086D74CC57C}"/>
          </ac:spMkLst>
        </pc:spChg>
        <pc:spChg chg="mod">
          <ac:chgData name="Atun, Funda (UT-ITC)" userId="678df04f-fc64-42db-aaa0-fad07e1d80d5" providerId="ADAL" clId="{24439808-B1B0-4CBE-AE20-ADF397F7B356}" dt="2025-09-19T12:06:32.913" v="70" actId="1038"/>
          <ac:spMkLst>
            <pc:docMk/>
            <pc:sldMk cId="3899330715" sldId="260"/>
            <ac:spMk id="113" creationId="{33C8D78C-6A45-F1B5-CED6-B023FC8BBDAD}"/>
          </ac:spMkLst>
        </pc:spChg>
        <pc:spChg chg="mod">
          <ac:chgData name="Atun, Funda (UT-ITC)" userId="678df04f-fc64-42db-aaa0-fad07e1d80d5" providerId="ADAL" clId="{24439808-B1B0-4CBE-AE20-ADF397F7B356}" dt="2025-09-19T12:06:13.797" v="68" actId="552"/>
          <ac:spMkLst>
            <pc:docMk/>
            <pc:sldMk cId="3899330715" sldId="260"/>
            <ac:spMk id="117" creationId="{28BF3529-FA43-904C-E837-3F8A09E857B8}"/>
          </ac:spMkLst>
        </pc:spChg>
        <pc:spChg chg="mod">
          <ac:chgData name="Atun, Funda (UT-ITC)" userId="678df04f-fc64-42db-aaa0-fad07e1d80d5" providerId="ADAL" clId="{24439808-B1B0-4CBE-AE20-ADF397F7B356}" dt="2025-09-19T12:06:32.913" v="70" actId="1038"/>
          <ac:spMkLst>
            <pc:docMk/>
            <pc:sldMk cId="3899330715" sldId="260"/>
            <ac:spMk id="119" creationId="{8AC02CF5-E6E7-7D8D-E726-80A5CFE0296A}"/>
          </ac:spMkLst>
        </pc:spChg>
        <pc:spChg chg="mod">
          <ac:chgData name="Atun, Funda (UT-ITC)" userId="678df04f-fc64-42db-aaa0-fad07e1d80d5" providerId="ADAL" clId="{24439808-B1B0-4CBE-AE20-ADF397F7B356}" dt="2025-09-19T12:06:13.797" v="68" actId="552"/>
          <ac:spMkLst>
            <pc:docMk/>
            <pc:sldMk cId="3899330715" sldId="260"/>
            <ac:spMk id="121" creationId="{7CB92A3A-44D9-92DD-29E7-B770C95095BC}"/>
          </ac:spMkLst>
        </pc:spChg>
        <pc:spChg chg="mod">
          <ac:chgData name="Atun, Funda (UT-ITC)" userId="678df04f-fc64-42db-aaa0-fad07e1d80d5" providerId="ADAL" clId="{24439808-B1B0-4CBE-AE20-ADF397F7B356}" dt="2025-09-19T12:06:55.729" v="72" actId="552"/>
          <ac:spMkLst>
            <pc:docMk/>
            <pc:sldMk cId="3899330715" sldId="260"/>
            <ac:spMk id="123" creationId="{47CC3AF5-F189-7EDD-4A49-A3B2925C3174}"/>
          </ac:spMkLst>
        </pc:spChg>
        <pc:spChg chg="mod topLvl">
          <ac:chgData name="Atun, Funda (UT-ITC)" userId="678df04f-fc64-42db-aaa0-fad07e1d80d5" providerId="ADAL" clId="{24439808-B1B0-4CBE-AE20-ADF397F7B356}" dt="2025-09-19T12:12:23.829" v="110" actId="12788"/>
          <ac:spMkLst>
            <pc:docMk/>
            <pc:sldMk cId="3899330715" sldId="260"/>
            <ac:spMk id="129" creationId="{1E412796-D03D-FE7E-C13F-671156B965B1}"/>
          </ac:spMkLst>
        </pc:spChg>
        <pc:spChg chg="mod topLvl">
          <ac:chgData name="Atun, Funda (UT-ITC)" userId="678df04f-fc64-42db-aaa0-fad07e1d80d5" providerId="ADAL" clId="{24439808-B1B0-4CBE-AE20-ADF397F7B356}" dt="2025-09-19T12:11:18.158" v="101" actId="165"/>
          <ac:spMkLst>
            <pc:docMk/>
            <pc:sldMk cId="3899330715" sldId="260"/>
            <ac:spMk id="130" creationId="{A73EB934-80FF-724A-8A3C-93224CDFAE2C}"/>
          </ac:spMkLst>
        </pc:spChg>
        <pc:spChg chg="mod topLvl">
          <ac:chgData name="Atun, Funda (UT-ITC)" userId="678df04f-fc64-42db-aaa0-fad07e1d80d5" providerId="ADAL" clId="{24439808-B1B0-4CBE-AE20-ADF397F7B356}" dt="2025-09-19T12:13:40.474" v="121" actId="12788"/>
          <ac:spMkLst>
            <pc:docMk/>
            <pc:sldMk cId="3899330715" sldId="260"/>
            <ac:spMk id="134" creationId="{ED745146-39E4-D264-0DE8-99E24BF2B794}"/>
          </ac:spMkLst>
        </pc:spChg>
        <pc:spChg chg="mod topLvl">
          <ac:chgData name="Atun, Funda (UT-ITC)" userId="678df04f-fc64-42db-aaa0-fad07e1d80d5" providerId="ADAL" clId="{24439808-B1B0-4CBE-AE20-ADF397F7B356}" dt="2025-09-19T12:13:05.460" v="114" actId="165"/>
          <ac:spMkLst>
            <pc:docMk/>
            <pc:sldMk cId="3899330715" sldId="260"/>
            <ac:spMk id="135" creationId="{21D4391B-1E4E-5486-C8FF-903ABF6D4F00}"/>
          </ac:spMkLst>
        </pc:spChg>
        <pc:spChg chg="mod topLvl">
          <ac:chgData name="Atun, Funda (UT-ITC)" userId="678df04f-fc64-42db-aaa0-fad07e1d80d5" providerId="ADAL" clId="{24439808-B1B0-4CBE-AE20-ADF397F7B356}" dt="2025-09-19T12:13:32.387" v="119" actId="12788"/>
          <ac:spMkLst>
            <pc:docMk/>
            <pc:sldMk cId="3899330715" sldId="260"/>
            <ac:spMk id="139" creationId="{E96B101B-2761-2A46-EAA7-7EA2C8B7CD59}"/>
          </ac:spMkLst>
        </pc:spChg>
        <pc:spChg chg="mod topLvl">
          <ac:chgData name="Atun, Funda (UT-ITC)" userId="678df04f-fc64-42db-aaa0-fad07e1d80d5" providerId="ADAL" clId="{24439808-B1B0-4CBE-AE20-ADF397F7B356}" dt="2025-09-19T12:12:35.363" v="111" actId="165"/>
          <ac:spMkLst>
            <pc:docMk/>
            <pc:sldMk cId="3899330715" sldId="260"/>
            <ac:spMk id="140" creationId="{F1D6F614-1D52-7A92-EF04-12EEF627FD01}"/>
          </ac:spMkLst>
        </pc:spChg>
        <pc:spChg chg="mod topLvl">
          <ac:chgData name="Atun, Funda (UT-ITC)" userId="678df04f-fc64-42db-aaa0-fad07e1d80d5" providerId="ADAL" clId="{24439808-B1B0-4CBE-AE20-ADF397F7B356}" dt="2025-09-19T12:13:36.373" v="120" actId="12788"/>
          <ac:spMkLst>
            <pc:docMk/>
            <pc:sldMk cId="3899330715" sldId="260"/>
            <ac:spMk id="144" creationId="{66C92D45-042D-913E-13AC-E3AFB787221C}"/>
          </ac:spMkLst>
        </pc:spChg>
        <pc:spChg chg="mod topLvl">
          <ac:chgData name="Atun, Funda (UT-ITC)" userId="678df04f-fc64-42db-aaa0-fad07e1d80d5" providerId="ADAL" clId="{24439808-B1B0-4CBE-AE20-ADF397F7B356}" dt="2025-09-19T12:13:12.052" v="115" actId="165"/>
          <ac:spMkLst>
            <pc:docMk/>
            <pc:sldMk cId="3899330715" sldId="260"/>
            <ac:spMk id="145" creationId="{F123E35B-393E-A368-1737-03E85B84635E}"/>
          </ac:spMkLst>
        </pc:spChg>
        <pc:spChg chg="mod">
          <ac:chgData name="Atun, Funda (UT-ITC)" userId="678df04f-fc64-42db-aaa0-fad07e1d80d5" providerId="ADAL" clId="{24439808-B1B0-4CBE-AE20-ADF397F7B356}" dt="2025-09-19T12:06:55.729" v="72" actId="552"/>
          <ac:spMkLst>
            <pc:docMk/>
            <pc:sldMk cId="3899330715" sldId="260"/>
            <ac:spMk id="146" creationId="{D1305BEE-E571-3DD7-119E-69FD77689F1C}"/>
          </ac:spMkLst>
        </pc:spChg>
        <pc:spChg chg="mod">
          <ac:chgData name="Atun, Funda (UT-ITC)" userId="678df04f-fc64-42db-aaa0-fad07e1d80d5" providerId="ADAL" clId="{24439808-B1B0-4CBE-AE20-ADF397F7B356}" dt="2025-09-19T12:06:32.913" v="70" actId="1038"/>
          <ac:spMkLst>
            <pc:docMk/>
            <pc:sldMk cId="3899330715" sldId="260"/>
            <ac:spMk id="148" creationId="{E21FEE1D-280B-9FC9-5EDD-DD9271C5D087}"/>
          </ac:spMkLst>
        </pc:spChg>
        <pc:spChg chg="mod">
          <ac:chgData name="Atun, Funda (UT-ITC)" userId="678df04f-fc64-42db-aaa0-fad07e1d80d5" providerId="ADAL" clId="{24439808-B1B0-4CBE-AE20-ADF397F7B356}" dt="2025-09-19T12:06:13.797" v="68" actId="552"/>
          <ac:spMkLst>
            <pc:docMk/>
            <pc:sldMk cId="3899330715" sldId="260"/>
            <ac:spMk id="150" creationId="{CF53DB59-AA2C-C6C4-D340-B9741272E6CF}"/>
          </ac:spMkLst>
        </pc:spChg>
        <pc:spChg chg="mod">
          <ac:chgData name="Atun, Funda (UT-ITC)" userId="678df04f-fc64-42db-aaa0-fad07e1d80d5" providerId="ADAL" clId="{24439808-B1B0-4CBE-AE20-ADF397F7B356}" dt="2025-09-19T12:06:46.704" v="71" actId="552"/>
          <ac:spMkLst>
            <pc:docMk/>
            <pc:sldMk cId="3899330715" sldId="260"/>
            <ac:spMk id="152" creationId="{32831895-C5D5-A332-E3E5-CCAE83BA50EC}"/>
          </ac:spMkLst>
        </pc:spChg>
        <pc:spChg chg="mod">
          <ac:chgData name="Atun, Funda (UT-ITC)" userId="678df04f-fc64-42db-aaa0-fad07e1d80d5" providerId="ADAL" clId="{24439808-B1B0-4CBE-AE20-ADF397F7B356}" dt="2025-09-19T12:06:46.704" v="71" actId="552"/>
          <ac:spMkLst>
            <pc:docMk/>
            <pc:sldMk cId="3899330715" sldId="260"/>
            <ac:spMk id="161" creationId="{916FFDCA-92E2-6A87-B443-F0F4F33D9289}"/>
          </ac:spMkLst>
        </pc:spChg>
        <pc:spChg chg="mod topLvl">
          <ac:chgData name="Atun, Funda (UT-ITC)" userId="678df04f-fc64-42db-aaa0-fad07e1d80d5" providerId="ADAL" clId="{24439808-B1B0-4CBE-AE20-ADF397F7B356}" dt="2025-09-19T12:08:58.630" v="82" actId="12788"/>
          <ac:spMkLst>
            <pc:docMk/>
            <pc:sldMk cId="3899330715" sldId="260"/>
            <ac:spMk id="165" creationId="{BDF34DF0-DCED-293B-FEEB-0275379E9BDE}"/>
          </ac:spMkLst>
        </pc:spChg>
        <pc:spChg chg="mod topLvl">
          <ac:chgData name="Atun, Funda (UT-ITC)" userId="678df04f-fc64-42db-aaa0-fad07e1d80d5" providerId="ADAL" clId="{24439808-B1B0-4CBE-AE20-ADF397F7B356}" dt="2025-09-19T12:07:49.879" v="75" actId="165"/>
          <ac:spMkLst>
            <pc:docMk/>
            <pc:sldMk cId="3899330715" sldId="260"/>
            <ac:spMk id="166" creationId="{0C62BDB0-AFFE-C78A-719E-7F0F8C142D21}"/>
          </ac:spMkLst>
        </pc:spChg>
        <pc:spChg chg="mod">
          <ac:chgData name="Atun, Funda (UT-ITC)" userId="678df04f-fc64-42db-aaa0-fad07e1d80d5" providerId="ADAL" clId="{24439808-B1B0-4CBE-AE20-ADF397F7B356}" dt="2025-09-19T12:06:55.729" v="72" actId="552"/>
          <ac:spMkLst>
            <pc:docMk/>
            <pc:sldMk cId="3899330715" sldId="260"/>
            <ac:spMk id="167" creationId="{EF26B3D2-0234-73A8-230E-147E53EF7C49}"/>
          </ac:spMkLst>
        </pc:spChg>
        <pc:spChg chg="mod">
          <ac:chgData name="Atun, Funda (UT-ITC)" userId="678df04f-fc64-42db-aaa0-fad07e1d80d5" providerId="ADAL" clId="{24439808-B1B0-4CBE-AE20-ADF397F7B356}" dt="2025-09-19T12:06:55.729" v="72" actId="552"/>
          <ac:spMkLst>
            <pc:docMk/>
            <pc:sldMk cId="3899330715" sldId="260"/>
            <ac:spMk id="175" creationId="{9F233F6A-0FA4-4862-11DA-5A6B6DE5F8D4}"/>
          </ac:spMkLst>
        </pc:spChg>
        <pc:spChg chg="mod topLvl">
          <ac:chgData name="Atun, Funda (UT-ITC)" userId="678df04f-fc64-42db-aaa0-fad07e1d80d5" providerId="ADAL" clId="{24439808-B1B0-4CBE-AE20-ADF397F7B356}" dt="2025-09-19T12:08:53.581" v="81" actId="12788"/>
          <ac:spMkLst>
            <pc:docMk/>
            <pc:sldMk cId="3899330715" sldId="260"/>
            <ac:spMk id="178" creationId="{64A3F7A8-0604-0437-05C5-A4570E6C8776}"/>
          </ac:spMkLst>
        </pc:spChg>
        <pc:spChg chg="mod topLvl">
          <ac:chgData name="Atun, Funda (UT-ITC)" userId="678df04f-fc64-42db-aaa0-fad07e1d80d5" providerId="ADAL" clId="{24439808-B1B0-4CBE-AE20-ADF397F7B356}" dt="2025-09-19T12:08:35.313" v="79" actId="165"/>
          <ac:spMkLst>
            <pc:docMk/>
            <pc:sldMk cId="3899330715" sldId="260"/>
            <ac:spMk id="179" creationId="{80F99EB3-CD44-C522-A8B9-82610A57B5BF}"/>
          </ac:spMkLst>
        </pc:spChg>
        <pc:spChg chg="mod">
          <ac:chgData name="Atun, Funda (UT-ITC)" userId="678df04f-fc64-42db-aaa0-fad07e1d80d5" providerId="ADAL" clId="{24439808-B1B0-4CBE-AE20-ADF397F7B356}" dt="2025-09-19T12:06:13.797" v="68" actId="552"/>
          <ac:spMkLst>
            <pc:docMk/>
            <pc:sldMk cId="3899330715" sldId="260"/>
            <ac:spMk id="185" creationId="{502A9DAD-27D3-9B14-12E3-3EA07FE7BA8E}"/>
          </ac:spMkLst>
        </pc:spChg>
        <pc:spChg chg="mod topLvl">
          <ac:chgData name="Atun, Funda (UT-ITC)" userId="678df04f-fc64-42db-aaa0-fad07e1d80d5" providerId="ADAL" clId="{24439808-B1B0-4CBE-AE20-ADF397F7B356}" dt="2025-09-19T12:10:35.945" v="94" actId="12788"/>
          <ac:spMkLst>
            <pc:docMk/>
            <pc:sldMk cId="3899330715" sldId="260"/>
            <ac:spMk id="188" creationId="{7D822D2A-4630-C5C2-208D-4412B03C329D}"/>
          </ac:spMkLst>
        </pc:spChg>
        <pc:spChg chg="mod topLvl">
          <ac:chgData name="Atun, Funda (UT-ITC)" userId="678df04f-fc64-42db-aaa0-fad07e1d80d5" providerId="ADAL" clId="{24439808-B1B0-4CBE-AE20-ADF397F7B356}" dt="2025-09-19T12:09:38.516" v="89" actId="165"/>
          <ac:spMkLst>
            <pc:docMk/>
            <pc:sldMk cId="3899330715" sldId="260"/>
            <ac:spMk id="189" creationId="{94DEFE3A-6A5B-6897-5601-AC42F5D512C8}"/>
          </ac:spMkLst>
        </pc:spChg>
        <pc:spChg chg="mod">
          <ac:chgData name="Atun, Funda (UT-ITC)" userId="678df04f-fc64-42db-aaa0-fad07e1d80d5" providerId="ADAL" clId="{24439808-B1B0-4CBE-AE20-ADF397F7B356}" dt="2025-09-19T12:06:46.704" v="71" actId="552"/>
          <ac:spMkLst>
            <pc:docMk/>
            <pc:sldMk cId="3899330715" sldId="260"/>
            <ac:spMk id="1027" creationId="{B7E86EBE-4425-B08B-D811-B11196E78AA9}"/>
          </ac:spMkLst>
        </pc:spChg>
        <pc:spChg chg="mod topLvl">
          <ac:chgData name="Atun, Funda (UT-ITC)" userId="678df04f-fc64-42db-aaa0-fad07e1d80d5" providerId="ADAL" clId="{24439808-B1B0-4CBE-AE20-ADF397F7B356}" dt="2025-09-19T12:10:40.717" v="95" actId="12788"/>
          <ac:spMkLst>
            <pc:docMk/>
            <pc:sldMk cId="3899330715" sldId="260"/>
            <ac:spMk id="1030" creationId="{60032DBF-1E7F-4B65-1DB6-321C81643D11}"/>
          </ac:spMkLst>
        </pc:spChg>
        <pc:spChg chg="mod topLvl">
          <ac:chgData name="Atun, Funda (UT-ITC)" userId="678df04f-fc64-42db-aaa0-fad07e1d80d5" providerId="ADAL" clId="{24439808-B1B0-4CBE-AE20-ADF397F7B356}" dt="2025-09-19T12:09:48.703" v="90" actId="165"/>
          <ac:spMkLst>
            <pc:docMk/>
            <pc:sldMk cId="3899330715" sldId="260"/>
            <ac:spMk id="1031" creationId="{E95F42DA-19C2-12E7-ED27-71562A31B94E}"/>
          </ac:spMkLst>
        </pc:spChg>
        <pc:picChg chg="mod topLvl">
          <ac:chgData name="Atun, Funda (UT-ITC)" userId="678df04f-fc64-42db-aaa0-fad07e1d80d5" providerId="ADAL" clId="{24439808-B1B0-4CBE-AE20-ADF397F7B356}" dt="2025-09-19T12:11:41.859" v="104" actId="165"/>
          <ac:picMkLst>
            <pc:docMk/>
            <pc:sldMk cId="3899330715" sldId="260"/>
            <ac:picMk id="32" creationId="{AD0A2F96-4350-518E-BE7F-C274D251DB39}"/>
          </ac:picMkLst>
        </pc:picChg>
        <pc:picChg chg="mod">
          <ac:chgData name="Atun, Funda (UT-ITC)" userId="678df04f-fc64-42db-aaa0-fad07e1d80d5" providerId="ADAL" clId="{24439808-B1B0-4CBE-AE20-ADF397F7B356}" dt="2025-09-19T12:12:18.279" v="109" actId="12788"/>
          <ac:picMkLst>
            <pc:docMk/>
            <pc:sldMk cId="3899330715" sldId="260"/>
            <ac:picMk id="42" creationId="{7AF58516-8E86-6725-F0CD-8D3005EE7857}"/>
          </ac:picMkLst>
        </pc:picChg>
        <pc:picChg chg="mod">
          <ac:chgData name="Atun, Funda (UT-ITC)" userId="678df04f-fc64-42db-aaa0-fad07e1d80d5" providerId="ADAL" clId="{24439808-B1B0-4CBE-AE20-ADF397F7B356}" dt="2025-09-19T12:09:03.063" v="83" actId="12788"/>
          <ac:picMkLst>
            <pc:docMk/>
            <pc:sldMk cId="3899330715" sldId="260"/>
            <ac:picMk id="56" creationId="{4B758C77-F277-2CC4-63FF-2056A6F36C85}"/>
          </ac:picMkLst>
        </pc:picChg>
        <pc:picChg chg="mod topLvl">
          <ac:chgData name="Atun, Funda (UT-ITC)" userId="678df04f-fc64-42db-aaa0-fad07e1d80d5" providerId="ADAL" clId="{24439808-B1B0-4CBE-AE20-ADF397F7B356}" dt="2025-09-19T12:11:07.116" v="99" actId="165"/>
          <ac:picMkLst>
            <pc:docMk/>
            <pc:sldMk cId="3899330715" sldId="260"/>
            <ac:picMk id="60" creationId="{0D4F53C0-0933-26AB-2536-8D78DEB42986}"/>
          </ac:picMkLst>
        </pc:picChg>
        <pc:picChg chg="mod topLvl">
          <ac:chgData name="Atun, Funda (UT-ITC)" userId="678df04f-fc64-42db-aaa0-fad07e1d80d5" providerId="ADAL" clId="{24439808-B1B0-4CBE-AE20-ADF397F7B356}" dt="2025-09-19T12:09:29.222" v="88" actId="165"/>
          <ac:picMkLst>
            <pc:docMk/>
            <pc:sldMk cId="3899330715" sldId="260"/>
            <ac:picMk id="100" creationId="{28684199-32C8-CBCC-2B52-121102FB2BB5}"/>
          </ac:picMkLst>
        </pc:picChg>
        <pc:picChg chg="mod">
          <ac:chgData name="Atun, Funda (UT-ITC)" userId="678df04f-fc64-42db-aaa0-fad07e1d80d5" providerId="ADAL" clId="{24439808-B1B0-4CBE-AE20-ADF397F7B356}" dt="2025-09-19T12:09:09.275" v="84" actId="12788"/>
          <ac:picMkLst>
            <pc:docMk/>
            <pc:sldMk cId="3899330715" sldId="260"/>
            <ac:picMk id="112" creationId="{C35BB299-E3A2-395F-F668-34959567604E}"/>
          </ac:picMkLst>
        </pc:picChg>
        <pc:picChg chg="mod">
          <ac:chgData name="Atun, Funda (UT-ITC)" userId="678df04f-fc64-42db-aaa0-fad07e1d80d5" providerId="ADAL" clId="{24439808-B1B0-4CBE-AE20-ADF397F7B356}" dt="2025-09-19T12:10:31.994" v="93" actId="12788"/>
          <ac:picMkLst>
            <pc:docMk/>
            <pc:sldMk cId="3899330715" sldId="260"/>
            <ac:picMk id="114" creationId="{C36A53E3-7617-493B-56BF-99B4B2C95064}"/>
          </ac:picMkLst>
        </pc:picChg>
        <pc:picChg chg="mod">
          <ac:chgData name="Atun, Funda (UT-ITC)" userId="678df04f-fc64-42db-aaa0-fad07e1d80d5" providerId="ADAL" clId="{24439808-B1B0-4CBE-AE20-ADF397F7B356}" dt="2025-09-19T12:12:09.829" v="107" actId="12788"/>
          <ac:picMkLst>
            <pc:docMk/>
            <pc:sldMk cId="3899330715" sldId="260"/>
            <ac:picMk id="120" creationId="{1861C469-6B2C-F12E-970C-CBD5007B7F33}"/>
          </ac:picMkLst>
        </pc:picChg>
        <pc:picChg chg="mod">
          <ac:chgData name="Atun, Funda (UT-ITC)" userId="678df04f-fc64-42db-aaa0-fad07e1d80d5" providerId="ADAL" clId="{24439808-B1B0-4CBE-AE20-ADF397F7B356}" dt="2025-09-19T12:12:14.295" v="108" actId="12788"/>
          <ac:picMkLst>
            <pc:docMk/>
            <pc:sldMk cId="3899330715" sldId="260"/>
            <ac:picMk id="122" creationId="{AE4D682D-91B5-33B8-333A-EE66F9D1221B}"/>
          </ac:picMkLst>
        </pc:picChg>
        <pc:picChg chg="mod">
          <ac:chgData name="Atun, Funda (UT-ITC)" userId="678df04f-fc64-42db-aaa0-fad07e1d80d5" providerId="ADAL" clId="{24439808-B1B0-4CBE-AE20-ADF397F7B356}" dt="2025-09-19T12:10:46.346" v="96" actId="12788"/>
          <ac:picMkLst>
            <pc:docMk/>
            <pc:sldMk cId="3899330715" sldId="260"/>
            <ac:picMk id="124" creationId="{04CF2735-FCC2-53F6-72DB-31A5222078B4}"/>
          </ac:picMkLst>
        </pc:picChg>
        <pc:picChg chg="mod topLvl">
          <ac:chgData name="Atun, Funda (UT-ITC)" userId="678df04f-fc64-42db-aaa0-fad07e1d80d5" providerId="ADAL" clId="{24439808-B1B0-4CBE-AE20-ADF397F7B356}" dt="2025-09-19T12:12:42.641" v="112" actId="165"/>
          <ac:picMkLst>
            <pc:docMk/>
            <pc:sldMk cId="3899330715" sldId="260"/>
            <ac:picMk id="143" creationId="{C4945CDF-B6D7-5D58-544F-4D65766C1019}"/>
          </ac:picMkLst>
        </pc:picChg>
        <pc:picChg chg="mod">
          <ac:chgData name="Atun, Funda (UT-ITC)" userId="678df04f-fc64-42db-aaa0-fad07e1d80d5" providerId="ADAL" clId="{24439808-B1B0-4CBE-AE20-ADF397F7B356}" dt="2025-09-19T12:12:23.829" v="110" actId="12788"/>
          <ac:picMkLst>
            <pc:docMk/>
            <pc:sldMk cId="3899330715" sldId="260"/>
            <ac:picMk id="147" creationId="{5F4CA5CA-6057-F2AD-89A0-3C6531F3608D}"/>
          </ac:picMkLst>
        </pc:picChg>
        <pc:picChg chg="mod">
          <ac:chgData name="Atun, Funda (UT-ITC)" userId="678df04f-fc64-42db-aaa0-fad07e1d80d5" providerId="ADAL" clId="{24439808-B1B0-4CBE-AE20-ADF397F7B356}" dt="2025-09-19T12:13:32.387" v="119" actId="12788"/>
          <ac:picMkLst>
            <pc:docMk/>
            <pc:sldMk cId="3899330715" sldId="260"/>
            <ac:picMk id="149" creationId="{C0C9BB3B-2EC1-B403-9E68-7654FCB303FA}"/>
          </ac:picMkLst>
        </pc:picChg>
        <pc:picChg chg="mod">
          <ac:chgData name="Atun, Funda (UT-ITC)" userId="678df04f-fc64-42db-aaa0-fad07e1d80d5" providerId="ADAL" clId="{24439808-B1B0-4CBE-AE20-ADF397F7B356}" dt="2025-09-19T12:13:36.373" v="120" actId="12788"/>
          <ac:picMkLst>
            <pc:docMk/>
            <pc:sldMk cId="3899330715" sldId="260"/>
            <ac:picMk id="151" creationId="{30000273-D766-8BB1-CC98-2102C3617341}"/>
          </ac:picMkLst>
        </pc:picChg>
        <pc:picChg chg="mod">
          <ac:chgData name="Atun, Funda (UT-ITC)" userId="678df04f-fc64-42db-aaa0-fad07e1d80d5" providerId="ADAL" clId="{24439808-B1B0-4CBE-AE20-ADF397F7B356}" dt="2025-09-19T12:13:40.474" v="121" actId="12788"/>
          <ac:picMkLst>
            <pc:docMk/>
            <pc:sldMk cId="3899330715" sldId="260"/>
            <ac:picMk id="153" creationId="{C79AE7C4-2C6C-9F24-4C44-A3C7D8F052A4}"/>
          </ac:picMkLst>
        </pc:picChg>
        <pc:picChg chg="mod topLvl">
          <ac:chgData name="Atun, Funda (UT-ITC)" userId="678df04f-fc64-42db-aaa0-fad07e1d80d5" providerId="ADAL" clId="{24439808-B1B0-4CBE-AE20-ADF397F7B356}" dt="2025-09-19T12:07:28.353" v="74" actId="165"/>
          <ac:picMkLst>
            <pc:docMk/>
            <pc:sldMk cId="3899330715" sldId="260"/>
            <ac:picMk id="164" creationId="{DE231A19-A197-F781-805E-8778626168C5}"/>
          </ac:picMkLst>
        </pc:picChg>
        <pc:picChg chg="mod">
          <ac:chgData name="Atun, Funda (UT-ITC)" userId="678df04f-fc64-42db-aaa0-fad07e1d80d5" providerId="ADAL" clId="{24439808-B1B0-4CBE-AE20-ADF397F7B356}" dt="2025-09-19T12:13:47.379" v="122" actId="12788"/>
          <ac:picMkLst>
            <pc:docMk/>
            <pc:sldMk cId="3899330715" sldId="260"/>
            <ac:picMk id="168" creationId="{E7FAA9F7-F0A4-F8FA-5887-11A30F4FB883}"/>
          </ac:picMkLst>
        </pc:picChg>
        <pc:picChg chg="mod">
          <ac:chgData name="Atun, Funda (UT-ITC)" userId="678df04f-fc64-42db-aaa0-fad07e1d80d5" providerId="ADAL" clId="{24439808-B1B0-4CBE-AE20-ADF397F7B356}" dt="2025-09-19T12:08:58.630" v="82" actId="12788"/>
          <ac:picMkLst>
            <pc:docMk/>
            <pc:sldMk cId="3899330715" sldId="260"/>
            <ac:picMk id="169" creationId="{C93BF245-8659-6B3F-B78D-BF6775A86952}"/>
          </ac:picMkLst>
        </pc:picChg>
        <pc:picChg chg="mod topLvl">
          <ac:chgData name="Atun, Funda (UT-ITC)" userId="678df04f-fc64-42db-aaa0-fad07e1d80d5" providerId="ADAL" clId="{24439808-B1B0-4CBE-AE20-ADF397F7B356}" dt="2025-09-19T12:07:56.245" v="76" actId="165"/>
          <ac:picMkLst>
            <pc:docMk/>
            <pc:sldMk cId="3899330715" sldId="260"/>
            <ac:picMk id="177" creationId="{F7DDB813-91D3-63DA-80F3-6DD318CADA85}"/>
          </ac:picMkLst>
        </pc:picChg>
        <pc:picChg chg="mod">
          <ac:chgData name="Atun, Funda (UT-ITC)" userId="678df04f-fc64-42db-aaa0-fad07e1d80d5" providerId="ADAL" clId="{24439808-B1B0-4CBE-AE20-ADF397F7B356}" dt="2025-09-19T12:08:53.581" v="81" actId="12788"/>
          <ac:picMkLst>
            <pc:docMk/>
            <pc:sldMk cId="3899330715" sldId="260"/>
            <ac:picMk id="180" creationId="{EB47E6E8-3680-21CF-7437-03DF8DC4ECC9}"/>
          </ac:picMkLst>
        </pc:picChg>
        <pc:picChg chg="mod topLvl">
          <ac:chgData name="Atun, Funda (UT-ITC)" userId="678df04f-fc64-42db-aaa0-fad07e1d80d5" providerId="ADAL" clId="{24439808-B1B0-4CBE-AE20-ADF397F7B356}" dt="2025-09-19T12:09:19.193" v="85" actId="165"/>
          <ac:picMkLst>
            <pc:docMk/>
            <pc:sldMk cId="3899330715" sldId="260"/>
            <ac:picMk id="187" creationId="{96FF4C42-9C95-FFE3-2B69-4C069E5D91D9}"/>
          </ac:picMkLst>
        </pc:picChg>
        <pc:picChg chg="mod">
          <ac:chgData name="Atun, Funda (UT-ITC)" userId="678df04f-fc64-42db-aaa0-fad07e1d80d5" providerId="ADAL" clId="{24439808-B1B0-4CBE-AE20-ADF397F7B356}" dt="2025-09-19T12:10:53.281" v="97" actId="1035"/>
          <ac:picMkLst>
            <pc:docMk/>
            <pc:sldMk cId="3899330715" sldId="260"/>
            <ac:picMk id="191" creationId="{41883D43-C413-DD87-AFC4-4BBB6B50364E}"/>
          </ac:picMkLst>
        </pc:picChg>
        <pc:picChg chg="mod">
          <ac:chgData name="Atun, Funda (UT-ITC)" userId="678df04f-fc64-42db-aaa0-fad07e1d80d5" providerId="ADAL" clId="{24439808-B1B0-4CBE-AE20-ADF397F7B356}" dt="2025-09-19T12:10:35.945" v="94" actId="12788"/>
          <ac:picMkLst>
            <pc:docMk/>
            <pc:sldMk cId="3899330715" sldId="260"/>
            <ac:picMk id="1026" creationId="{424836E6-EBB7-52DC-ACF1-71624DCE398C}"/>
          </ac:picMkLst>
        </pc:picChg>
        <pc:picChg chg="mod topLvl">
          <ac:chgData name="Atun, Funda (UT-ITC)" userId="678df04f-fc64-42db-aaa0-fad07e1d80d5" providerId="ADAL" clId="{24439808-B1B0-4CBE-AE20-ADF397F7B356}" dt="2025-09-19T12:09:26.080" v="87" actId="165"/>
          <ac:picMkLst>
            <pc:docMk/>
            <pc:sldMk cId="3899330715" sldId="260"/>
            <ac:picMk id="1029" creationId="{0B8BB66A-0413-D4AC-A617-BBF593FE13AB}"/>
          </ac:picMkLst>
        </pc:picChg>
      </pc:sldChg>
      <pc:sldChg chg="modSp mod">
        <pc:chgData name="Atun, Funda (UT-ITC)" userId="678df04f-fc64-42db-aaa0-fad07e1d80d5" providerId="ADAL" clId="{24439808-B1B0-4CBE-AE20-ADF397F7B356}" dt="2025-09-19T12:38:58.964" v="332" actId="12788"/>
        <pc:sldMkLst>
          <pc:docMk/>
          <pc:sldMk cId="2939026073" sldId="263"/>
        </pc:sldMkLst>
        <pc:spChg chg="mod">
          <ac:chgData name="Atun, Funda (UT-ITC)" userId="678df04f-fc64-42db-aaa0-fad07e1d80d5" providerId="ADAL" clId="{24439808-B1B0-4CBE-AE20-ADF397F7B356}" dt="2025-09-19T12:37:03.802" v="318" actId="1037"/>
          <ac:spMkLst>
            <pc:docMk/>
            <pc:sldMk cId="2939026073" sldId="263"/>
            <ac:spMk id="5" creationId="{FDD227F8-8455-4B39-B6B7-82309BDA8AF2}"/>
          </ac:spMkLst>
        </pc:spChg>
        <pc:spChg chg="mod">
          <ac:chgData name="Atun, Funda (UT-ITC)" userId="678df04f-fc64-42db-aaa0-fad07e1d80d5" providerId="ADAL" clId="{24439808-B1B0-4CBE-AE20-ADF397F7B356}" dt="2025-09-19T12:37:11.492" v="321" actId="1037"/>
          <ac:spMkLst>
            <pc:docMk/>
            <pc:sldMk cId="2939026073" sldId="263"/>
            <ac:spMk id="26" creationId="{FF3C7786-46D2-2AD4-7E9C-1DFA4B8B3AB6}"/>
          </ac:spMkLst>
        </pc:spChg>
        <pc:spChg chg="mod">
          <ac:chgData name="Atun, Funda (UT-ITC)" userId="678df04f-fc64-42db-aaa0-fad07e1d80d5" providerId="ADAL" clId="{24439808-B1B0-4CBE-AE20-ADF397F7B356}" dt="2025-09-19T12:38:32.147" v="330" actId="12788"/>
          <ac:spMkLst>
            <pc:docMk/>
            <pc:sldMk cId="2939026073" sldId="263"/>
            <ac:spMk id="29" creationId="{9771A7F3-E6FC-EACA-156D-87E5C088E1BD}"/>
          </ac:spMkLst>
        </pc:spChg>
        <pc:spChg chg="mod">
          <ac:chgData name="Atun, Funda (UT-ITC)" userId="678df04f-fc64-42db-aaa0-fad07e1d80d5" providerId="ADAL" clId="{24439808-B1B0-4CBE-AE20-ADF397F7B356}" dt="2025-09-19T12:36:27.110" v="307" actId="552"/>
          <ac:spMkLst>
            <pc:docMk/>
            <pc:sldMk cId="2939026073" sldId="263"/>
            <ac:spMk id="30" creationId="{DFC14F93-D991-090A-E054-C0F4D210C077}"/>
          </ac:spMkLst>
        </pc:spChg>
        <pc:spChg chg="mod">
          <ac:chgData name="Atun, Funda (UT-ITC)" userId="678df04f-fc64-42db-aaa0-fad07e1d80d5" providerId="ADAL" clId="{24439808-B1B0-4CBE-AE20-ADF397F7B356}" dt="2025-09-19T12:38:16.639" v="329" actId="12788"/>
          <ac:spMkLst>
            <pc:docMk/>
            <pc:sldMk cId="2939026073" sldId="263"/>
            <ac:spMk id="34" creationId="{4BEF5407-70C2-4540-FC29-9568EE875C1D}"/>
          </ac:spMkLst>
        </pc:spChg>
        <pc:spChg chg="mod">
          <ac:chgData name="Atun, Funda (UT-ITC)" userId="678df04f-fc64-42db-aaa0-fad07e1d80d5" providerId="ADAL" clId="{24439808-B1B0-4CBE-AE20-ADF397F7B356}" dt="2025-09-19T12:36:39.641" v="308" actId="552"/>
          <ac:spMkLst>
            <pc:docMk/>
            <pc:sldMk cId="2939026073" sldId="263"/>
            <ac:spMk id="35" creationId="{8BB9D1A6-E3F7-E92D-F872-27A760EF6113}"/>
          </ac:spMkLst>
        </pc:spChg>
        <pc:spChg chg="mod">
          <ac:chgData name="Atun, Funda (UT-ITC)" userId="678df04f-fc64-42db-aaa0-fad07e1d80d5" providerId="ADAL" clId="{24439808-B1B0-4CBE-AE20-ADF397F7B356}" dt="2025-09-19T12:37:21.628" v="322" actId="552"/>
          <ac:spMkLst>
            <pc:docMk/>
            <pc:sldMk cId="2939026073" sldId="263"/>
            <ac:spMk id="36" creationId="{77835808-C0BE-0583-961D-D80B82723788}"/>
          </ac:spMkLst>
        </pc:spChg>
        <pc:spChg chg="mod">
          <ac:chgData name="Atun, Funda (UT-ITC)" userId="678df04f-fc64-42db-aaa0-fad07e1d80d5" providerId="ADAL" clId="{24439808-B1B0-4CBE-AE20-ADF397F7B356}" dt="2025-09-19T12:38:45.887" v="331" actId="12788"/>
          <ac:spMkLst>
            <pc:docMk/>
            <pc:sldMk cId="2939026073" sldId="263"/>
            <ac:spMk id="41" creationId="{58FE8FAB-C70D-86D5-5500-2CB111F9A2F3}"/>
          </ac:spMkLst>
        </pc:spChg>
        <pc:spChg chg="mod">
          <ac:chgData name="Atun, Funda (UT-ITC)" userId="678df04f-fc64-42db-aaa0-fad07e1d80d5" providerId="ADAL" clId="{24439808-B1B0-4CBE-AE20-ADF397F7B356}" dt="2025-09-19T12:36:08.775" v="306" actId="552"/>
          <ac:spMkLst>
            <pc:docMk/>
            <pc:sldMk cId="2939026073" sldId="263"/>
            <ac:spMk id="42" creationId="{0321278F-C0A7-31B3-6A9B-DEFF2866527D}"/>
          </ac:spMkLst>
        </pc:spChg>
        <pc:spChg chg="mod">
          <ac:chgData name="Atun, Funda (UT-ITC)" userId="678df04f-fc64-42db-aaa0-fad07e1d80d5" providerId="ADAL" clId="{24439808-B1B0-4CBE-AE20-ADF397F7B356}" dt="2025-09-19T12:37:03.802" v="318" actId="1037"/>
          <ac:spMkLst>
            <pc:docMk/>
            <pc:sldMk cId="2939026073" sldId="263"/>
            <ac:spMk id="43" creationId="{2161D938-9702-6488-94D1-9BF3FB26C88A}"/>
          </ac:spMkLst>
        </pc:spChg>
        <pc:spChg chg="mod">
          <ac:chgData name="Atun, Funda (UT-ITC)" userId="678df04f-fc64-42db-aaa0-fad07e1d80d5" providerId="ADAL" clId="{24439808-B1B0-4CBE-AE20-ADF397F7B356}" dt="2025-09-19T12:36:08.775" v="306" actId="552"/>
          <ac:spMkLst>
            <pc:docMk/>
            <pc:sldMk cId="2939026073" sldId="263"/>
            <ac:spMk id="114" creationId="{BBDBCD58-2515-35F2-058D-9F5031994122}"/>
          </ac:spMkLst>
        </pc:spChg>
        <pc:spChg chg="mod">
          <ac:chgData name="Atun, Funda (UT-ITC)" userId="678df04f-fc64-42db-aaa0-fad07e1d80d5" providerId="ADAL" clId="{24439808-B1B0-4CBE-AE20-ADF397F7B356}" dt="2025-09-19T12:38:45.887" v="331" actId="12788"/>
          <ac:spMkLst>
            <pc:docMk/>
            <pc:sldMk cId="2939026073" sldId="263"/>
            <ac:spMk id="115" creationId="{19D979FA-2DAC-8EED-9D79-296F23B29333}"/>
          </ac:spMkLst>
        </pc:spChg>
        <pc:spChg chg="mod">
          <ac:chgData name="Atun, Funda (UT-ITC)" userId="678df04f-fc64-42db-aaa0-fad07e1d80d5" providerId="ADAL" clId="{24439808-B1B0-4CBE-AE20-ADF397F7B356}" dt="2025-09-19T12:37:03.802" v="318" actId="1037"/>
          <ac:spMkLst>
            <pc:docMk/>
            <pc:sldMk cId="2939026073" sldId="263"/>
            <ac:spMk id="132" creationId="{5EA5BCB1-D5BC-C6EB-1989-AF63F82BB8A7}"/>
          </ac:spMkLst>
        </pc:spChg>
        <pc:spChg chg="mod">
          <ac:chgData name="Atun, Funda (UT-ITC)" userId="678df04f-fc64-42db-aaa0-fad07e1d80d5" providerId="ADAL" clId="{24439808-B1B0-4CBE-AE20-ADF397F7B356}" dt="2025-09-19T12:37:21.628" v="322" actId="552"/>
          <ac:spMkLst>
            <pc:docMk/>
            <pc:sldMk cId="2939026073" sldId="263"/>
            <ac:spMk id="150" creationId="{8AC19924-BAAD-875A-C1CD-C04A46A7619E}"/>
          </ac:spMkLst>
        </pc:spChg>
        <pc:spChg chg="mod">
          <ac:chgData name="Atun, Funda (UT-ITC)" userId="678df04f-fc64-42db-aaa0-fad07e1d80d5" providerId="ADAL" clId="{24439808-B1B0-4CBE-AE20-ADF397F7B356}" dt="2025-09-19T12:38:16.639" v="329" actId="12788"/>
          <ac:spMkLst>
            <pc:docMk/>
            <pc:sldMk cId="2939026073" sldId="263"/>
            <ac:spMk id="153" creationId="{678F40D6-90D1-A3A9-3C12-7A2D9F2BB1C7}"/>
          </ac:spMkLst>
        </pc:spChg>
        <pc:spChg chg="mod">
          <ac:chgData name="Atun, Funda (UT-ITC)" userId="678df04f-fc64-42db-aaa0-fad07e1d80d5" providerId="ADAL" clId="{24439808-B1B0-4CBE-AE20-ADF397F7B356}" dt="2025-09-19T12:36:00.189" v="305" actId="552"/>
          <ac:spMkLst>
            <pc:docMk/>
            <pc:sldMk cId="2939026073" sldId="263"/>
            <ac:spMk id="5121" creationId="{2C9FD448-411B-DE84-C2DB-C9170B6B607D}"/>
          </ac:spMkLst>
        </pc:spChg>
        <pc:spChg chg="mod">
          <ac:chgData name="Atun, Funda (UT-ITC)" userId="678df04f-fc64-42db-aaa0-fad07e1d80d5" providerId="ADAL" clId="{24439808-B1B0-4CBE-AE20-ADF397F7B356}" dt="2025-09-19T12:38:58.964" v="332" actId="12788"/>
          <ac:spMkLst>
            <pc:docMk/>
            <pc:sldMk cId="2939026073" sldId="263"/>
            <ac:spMk id="5123" creationId="{015EDDA7-243B-1CFF-8430-B46C8256BF33}"/>
          </ac:spMkLst>
        </pc:spChg>
        <pc:spChg chg="mod">
          <ac:chgData name="Atun, Funda (UT-ITC)" userId="678df04f-fc64-42db-aaa0-fad07e1d80d5" providerId="ADAL" clId="{24439808-B1B0-4CBE-AE20-ADF397F7B356}" dt="2025-09-19T12:36:27.110" v="307" actId="552"/>
          <ac:spMkLst>
            <pc:docMk/>
            <pc:sldMk cId="2939026073" sldId="263"/>
            <ac:spMk id="5125" creationId="{A90D1D51-FFD1-BFAD-43FF-B530CCFEB96D}"/>
          </ac:spMkLst>
        </pc:spChg>
        <pc:spChg chg="mod">
          <ac:chgData name="Atun, Funda (UT-ITC)" userId="678df04f-fc64-42db-aaa0-fad07e1d80d5" providerId="ADAL" clId="{24439808-B1B0-4CBE-AE20-ADF397F7B356}" dt="2025-09-19T12:37:21.628" v="322" actId="552"/>
          <ac:spMkLst>
            <pc:docMk/>
            <pc:sldMk cId="2939026073" sldId="263"/>
            <ac:spMk id="5129" creationId="{19EA95AB-5CB7-7F77-E79F-037BCC3547AE}"/>
          </ac:spMkLst>
        </pc:spChg>
        <pc:spChg chg="mod">
          <ac:chgData name="Atun, Funda (UT-ITC)" userId="678df04f-fc64-42db-aaa0-fad07e1d80d5" providerId="ADAL" clId="{24439808-B1B0-4CBE-AE20-ADF397F7B356}" dt="2025-09-19T12:36:39.641" v="308" actId="552"/>
          <ac:spMkLst>
            <pc:docMk/>
            <pc:sldMk cId="2939026073" sldId="263"/>
            <ac:spMk id="5131" creationId="{C4801621-E155-9CE8-83A4-EBF6A60C1932}"/>
          </ac:spMkLst>
        </pc:spChg>
        <pc:spChg chg="mod">
          <ac:chgData name="Atun, Funda (UT-ITC)" userId="678df04f-fc64-42db-aaa0-fad07e1d80d5" providerId="ADAL" clId="{24439808-B1B0-4CBE-AE20-ADF397F7B356}" dt="2025-09-19T12:38:16.639" v="329" actId="12788"/>
          <ac:spMkLst>
            <pc:docMk/>
            <pc:sldMk cId="2939026073" sldId="263"/>
            <ac:spMk id="5132" creationId="{8343846C-A72E-DE53-F67C-EF17355904C3}"/>
          </ac:spMkLst>
        </pc:spChg>
        <pc:spChg chg="mod">
          <ac:chgData name="Atun, Funda (UT-ITC)" userId="678df04f-fc64-42db-aaa0-fad07e1d80d5" providerId="ADAL" clId="{24439808-B1B0-4CBE-AE20-ADF397F7B356}" dt="2025-09-19T12:38:32.147" v="330" actId="12788"/>
          <ac:spMkLst>
            <pc:docMk/>
            <pc:sldMk cId="2939026073" sldId="263"/>
            <ac:spMk id="5133" creationId="{F2F0BBF6-F29B-3758-61DE-3E105E5C469F}"/>
          </ac:spMkLst>
        </pc:spChg>
        <pc:spChg chg="mod">
          <ac:chgData name="Atun, Funda (UT-ITC)" userId="678df04f-fc64-42db-aaa0-fad07e1d80d5" providerId="ADAL" clId="{24439808-B1B0-4CBE-AE20-ADF397F7B356}" dt="2025-09-19T12:37:21.628" v="322" actId="552"/>
          <ac:spMkLst>
            <pc:docMk/>
            <pc:sldMk cId="2939026073" sldId="263"/>
            <ac:spMk id="5137" creationId="{905D5E22-A77B-0D31-C7E8-F6FFC6F1A776}"/>
          </ac:spMkLst>
        </pc:spChg>
        <pc:spChg chg="mod">
          <ac:chgData name="Atun, Funda (UT-ITC)" userId="678df04f-fc64-42db-aaa0-fad07e1d80d5" providerId="ADAL" clId="{24439808-B1B0-4CBE-AE20-ADF397F7B356}" dt="2025-09-19T12:36:39.641" v="308" actId="552"/>
          <ac:spMkLst>
            <pc:docMk/>
            <pc:sldMk cId="2939026073" sldId="263"/>
            <ac:spMk id="5140" creationId="{68527D47-35BC-8D02-53B7-29F835108A86}"/>
          </ac:spMkLst>
        </pc:spChg>
        <pc:spChg chg="mod">
          <ac:chgData name="Atun, Funda (UT-ITC)" userId="678df04f-fc64-42db-aaa0-fad07e1d80d5" providerId="ADAL" clId="{24439808-B1B0-4CBE-AE20-ADF397F7B356}" dt="2025-09-19T12:38:16.639" v="329" actId="12788"/>
          <ac:spMkLst>
            <pc:docMk/>
            <pc:sldMk cId="2939026073" sldId="263"/>
            <ac:spMk id="5141" creationId="{776A8C08-C63A-DA03-E1F8-05C709926A49}"/>
          </ac:spMkLst>
        </pc:spChg>
        <pc:spChg chg="mod">
          <ac:chgData name="Atun, Funda (UT-ITC)" userId="678df04f-fc64-42db-aaa0-fad07e1d80d5" providerId="ADAL" clId="{24439808-B1B0-4CBE-AE20-ADF397F7B356}" dt="2025-09-19T12:37:11.492" v="321" actId="1037"/>
          <ac:spMkLst>
            <pc:docMk/>
            <pc:sldMk cId="2939026073" sldId="263"/>
            <ac:spMk id="5144" creationId="{F7076746-DA07-CB17-AC3E-7E257A15752C}"/>
          </ac:spMkLst>
        </pc:spChg>
        <pc:spChg chg="mod">
          <ac:chgData name="Atun, Funda (UT-ITC)" userId="678df04f-fc64-42db-aaa0-fad07e1d80d5" providerId="ADAL" clId="{24439808-B1B0-4CBE-AE20-ADF397F7B356}" dt="2025-09-19T12:38:32.147" v="330" actId="12788"/>
          <ac:spMkLst>
            <pc:docMk/>
            <pc:sldMk cId="2939026073" sldId="263"/>
            <ac:spMk id="5147" creationId="{92A6FDE8-CEE2-9DA1-F64A-338847BC0F4D}"/>
          </ac:spMkLst>
        </pc:spChg>
        <pc:spChg chg="mod">
          <ac:chgData name="Atun, Funda (UT-ITC)" userId="678df04f-fc64-42db-aaa0-fad07e1d80d5" providerId="ADAL" clId="{24439808-B1B0-4CBE-AE20-ADF397F7B356}" dt="2025-09-19T12:36:27.110" v="307" actId="552"/>
          <ac:spMkLst>
            <pc:docMk/>
            <pc:sldMk cId="2939026073" sldId="263"/>
            <ac:spMk id="5148" creationId="{FBF101C0-E644-767C-199D-1C22F3A6EB05}"/>
          </ac:spMkLst>
        </pc:spChg>
        <pc:spChg chg="mod">
          <ac:chgData name="Atun, Funda (UT-ITC)" userId="678df04f-fc64-42db-aaa0-fad07e1d80d5" providerId="ADAL" clId="{24439808-B1B0-4CBE-AE20-ADF397F7B356}" dt="2025-09-19T12:36:53.631" v="314" actId="1037"/>
          <ac:spMkLst>
            <pc:docMk/>
            <pc:sldMk cId="2939026073" sldId="263"/>
            <ac:spMk id="5151" creationId="{1B8FFDFF-767A-7839-4625-204974143B7F}"/>
          </ac:spMkLst>
        </pc:spChg>
        <pc:spChg chg="mod">
          <ac:chgData name="Atun, Funda (UT-ITC)" userId="678df04f-fc64-42db-aaa0-fad07e1d80d5" providerId="ADAL" clId="{24439808-B1B0-4CBE-AE20-ADF397F7B356}" dt="2025-09-19T12:36:39.641" v="308" actId="552"/>
          <ac:spMkLst>
            <pc:docMk/>
            <pc:sldMk cId="2939026073" sldId="263"/>
            <ac:spMk id="5184" creationId="{BEB80BE1-D7B5-C50E-5A54-2DDD1AE7984E}"/>
          </ac:spMkLst>
        </pc:spChg>
        <pc:spChg chg="mod">
          <ac:chgData name="Atun, Funda (UT-ITC)" userId="678df04f-fc64-42db-aaa0-fad07e1d80d5" providerId="ADAL" clId="{24439808-B1B0-4CBE-AE20-ADF397F7B356}" dt="2025-09-19T12:36:53.631" v="314" actId="1037"/>
          <ac:spMkLst>
            <pc:docMk/>
            <pc:sldMk cId="2939026073" sldId="263"/>
            <ac:spMk id="5187" creationId="{FDAE915C-55B6-3DF7-5C88-749305643FB9}"/>
          </ac:spMkLst>
        </pc:spChg>
        <pc:spChg chg="mod">
          <ac:chgData name="Atun, Funda (UT-ITC)" userId="678df04f-fc64-42db-aaa0-fad07e1d80d5" providerId="ADAL" clId="{24439808-B1B0-4CBE-AE20-ADF397F7B356}" dt="2025-09-19T12:36:00.189" v="305" actId="552"/>
          <ac:spMkLst>
            <pc:docMk/>
            <pc:sldMk cId="2939026073" sldId="263"/>
            <ac:spMk id="5190" creationId="{31D7664E-82F6-65EF-15B9-21BE7CBA278A}"/>
          </ac:spMkLst>
        </pc:spChg>
        <pc:spChg chg="mod">
          <ac:chgData name="Atun, Funda (UT-ITC)" userId="678df04f-fc64-42db-aaa0-fad07e1d80d5" providerId="ADAL" clId="{24439808-B1B0-4CBE-AE20-ADF397F7B356}" dt="2025-09-19T12:38:58.964" v="332" actId="12788"/>
          <ac:spMkLst>
            <pc:docMk/>
            <pc:sldMk cId="2939026073" sldId="263"/>
            <ac:spMk id="5191" creationId="{F756D34E-FA08-F145-4805-650986EF8FBF}"/>
          </ac:spMkLst>
        </pc:spChg>
        <pc:spChg chg="mod">
          <ac:chgData name="Atun, Funda (UT-ITC)" userId="678df04f-fc64-42db-aaa0-fad07e1d80d5" providerId="ADAL" clId="{24439808-B1B0-4CBE-AE20-ADF397F7B356}" dt="2025-09-19T12:37:11.492" v="321" actId="1037"/>
          <ac:spMkLst>
            <pc:docMk/>
            <pc:sldMk cId="2939026073" sldId="263"/>
            <ac:spMk id="5194" creationId="{379773B6-2FEC-5554-2750-0DB43F9BE058}"/>
          </ac:spMkLst>
        </pc:spChg>
        <pc:spChg chg="mod">
          <ac:chgData name="Atun, Funda (UT-ITC)" userId="678df04f-fc64-42db-aaa0-fad07e1d80d5" providerId="ADAL" clId="{24439808-B1B0-4CBE-AE20-ADF397F7B356}" dt="2025-09-19T12:36:27.110" v="307" actId="552"/>
          <ac:spMkLst>
            <pc:docMk/>
            <pc:sldMk cId="2939026073" sldId="263"/>
            <ac:spMk id="5197" creationId="{112FF8B6-A983-FA7B-8A3E-A599D2B93866}"/>
          </ac:spMkLst>
        </pc:spChg>
        <pc:spChg chg="mod">
          <ac:chgData name="Atun, Funda (UT-ITC)" userId="678df04f-fc64-42db-aaa0-fad07e1d80d5" providerId="ADAL" clId="{24439808-B1B0-4CBE-AE20-ADF397F7B356}" dt="2025-09-19T12:38:32.147" v="330" actId="12788"/>
          <ac:spMkLst>
            <pc:docMk/>
            <pc:sldMk cId="2939026073" sldId="263"/>
            <ac:spMk id="5198" creationId="{C566EB91-FBB3-587E-903C-F4A36846C8EF}"/>
          </ac:spMkLst>
        </pc:spChg>
        <pc:spChg chg="mod">
          <ac:chgData name="Atun, Funda (UT-ITC)" userId="678df04f-fc64-42db-aaa0-fad07e1d80d5" providerId="ADAL" clId="{24439808-B1B0-4CBE-AE20-ADF397F7B356}" dt="2025-09-19T12:36:53.631" v="314" actId="1037"/>
          <ac:spMkLst>
            <pc:docMk/>
            <pc:sldMk cId="2939026073" sldId="263"/>
            <ac:spMk id="6182" creationId="{34B4F75C-5FEF-8B2D-635F-3E4517750ECE}"/>
          </ac:spMkLst>
        </pc:spChg>
        <pc:spChg chg="mod">
          <ac:chgData name="Atun, Funda (UT-ITC)" userId="678df04f-fc64-42db-aaa0-fad07e1d80d5" providerId="ADAL" clId="{24439808-B1B0-4CBE-AE20-ADF397F7B356}" dt="2025-09-19T12:38:58.964" v="332" actId="12788"/>
          <ac:spMkLst>
            <pc:docMk/>
            <pc:sldMk cId="2939026073" sldId="263"/>
            <ac:spMk id="6185" creationId="{DC91A2E9-5E14-6904-2CD0-5A640062A80F}"/>
          </ac:spMkLst>
        </pc:spChg>
        <pc:spChg chg="mod">
          <ac:chgData name="Atun, Funda (UT-ITC)" userId="678df04f-fc64-42db-aaa0-fad07e1d80d5" providerId="ADAL" clId="{24439808-B1B0-4CBE-AE20-ADF397F7B356}" dt="2025-09-19T12:36:00.189" v="305" actId="552"/>
          <ac:spMkLst>
            <pc:docMk/>
            <pc:sldMk cId="2939026073" sldId="263"/>
            <ac:spMk id="6186" creationId="{49DD499F-DE77-1DC3-297E-134AE6948814}"/>
          </ac:spMkLst>
        </pc:spChg>
        <pc:spChg chg="mod">
          <ac:chgData name="Atun, Funda (UT-ITC)" userId="678df04f-fc64-42db-aaa0-fad07e1d80d5" providerId="ADAL" clId="{24439808-B1B0-4CBE-AE20-ADF397F7B356}" dt="2025-09-19T12:36:53.631" v="314" actId="1037"/>
          <ac:spMkLst>
            <pc:docMk/>
            <pc:sldMk cId="2939026073" sldId="263"/>
            <ac:spMk id="6190" creationId="{7BE7FCDA-74D7-A69E-6725-67DFB368A199}"/>
          </ac:spMkLst>
        </pc:spChg>
        <pc:spChg chg="mod">
          <ac:chgData name="Atun, Funda (UT-ITC)" userId="678df04f-fc64-42db-aaa0-fad07e1d80d5" providerId="ADAL" clId="{24439808-B1B0-4CBE-AE20-ADF397F7B356}" dt="2025-09-19T12:37:03.802" v="318" actId="1037"/>
          <ac:spMkLst>
            <pc:docMk/>
            <pc:sldMk cId="2939026073" sldId="263"/>
            <ac:spMk id="6193" creationId="{EC45D106-CBD5-3070-DF68-45A481076A6F}"/>
          </ac:spMkLst>
        </pc:spChg>
        <pc:spChg chg="mod">
          <ac:chgData name="Atun, Funda (UT-ITC)" userId="678df04f-fc64-42db-aaa0-fad07e1d80d5" providerId="ADAL" clId="{24439808-B1B0-4CBE-AE20-ADF397F7B356}" dt="2025-09-19T12:38:45.887" v="331" actId="12788"/>
          <ac:spMkLst>
            <pc:docMk/>
            <pc:sldMk cId="2939026073" sldId="263"/>
            <ac:spMk id="6196" creationId="{61B8B902-FDE6-5DF6-39C4-E9C475844285}"/>
          </ac:spMkLst>
        </pc:spChg>
        <pc:spChg chg="mod">
          <ac:chgData name="Atun, Funda (UT-ITC)" userId="678df04f-fc64-42db-aaa0-fad07e1d80d5" providerId="ADAL" clId="{24439808-B1B0-4CBE-AE20-ADF397F7B356}" dt="2025-09-19T12:36:08.775" v="306" actId="552"/>
          <ac:spMkLst>
            <pc:docMk/>
            <pc:sldMk cId="2939026073" sldId="263"/>
            <ac:spMk id="6197" creationId="{BD0B5CDE-F863-A185-1FA9-B40FF4551423}"/>
          </ac:spMkLst>
        </pc:spChg>
        <pc:spChg chg="mod">
          <ac:chgData name="Atun, Funda (UT-ITC)" userId="678df04f-fc64-42db-aaa0-fad07e1d80d5" providerId="ADAL" clId="{24439808-B1B0-4CBE-AE20-ADF397F7B356}" dt="2025-09-19T12:36:08.775" v="306" actId="552"/>
          <ac:spMkLst>
            <pc:docMk/>
            <pc:sldMk cId="2939026073" sldId="263"/>
            <ac:spMk id="6202" creationId="{CF81604B-7340-19CC-2FA4-D88006CE08C9}"/>
          </ac:spMkLst>
        </pc:spChg>
        <pc:spChg chg="mod">
          <ac:chgData name="Atun, Funda (UT-ITC)" userId="678df04f-fc64-42db-aaa0-fad07e1d80d5" providerId="ADAL" clId="{24439808-B1B0-4CBE-AE20-ADF397F7B356}" dt="2025-09-19T12:38:45.887" v="331" actId="12788"/>
          <ac:spMkLst>
            <pc:docMk/>
            <pc:sldMk cId="2939026073" sldId="263"/>
            <ac:spMk id="6203" creationId="{8464B27E-A3B2-CAAB-659F-2BB0B6D67935}"/>
          </ac:spMkLst>
        </pc:spChg>
        <pc:spChg chg="mod">
          <ac:chgData name="Atun, Funda (UT-ITC)" userId="678df04f-fc64-42db-aaa0-fad07e1d80d5" providerId="ADAL" clId="{24439808-B1B0-4CBE-AE20-ADF397F7B356}" dt="2025-09-19T12:37:11.492" v="321" actId="1037"/>
          <ac:spMkLst>
            <pc:docMk/>
            <pc:sldMk cId="2939026073" sldId="263"/>
            <ac:spMk id="6206" creationId="{DC2FA7E1-7B24-33E6-7CCE-9EC300B14953}"/>
          </ac:spMkLst>
        </pc:spChg>
        <pc:spChg chg="mod">
          <ac:chgData name="Atun, Funda (UT-ITC)" userId="678df04f-fc64-42db-aaa0-fad07e1d80d5" providerId="ADAL" clId="{24439808-B1B0-4CBE-AE20-ADF397F7B356}" dt="2025-09-19T12:36:00.189" v="305" actId="552"/>
          <ac:spMkLst>
            <pc:docMk/>
            <pc:sldMk cId="2939026073" sldId="263"/>
            <ac:spMk id="6210" creationId="{E583F996-F964-9100-D984-9394FBF57D37}"/>
          </ac:spMkLst>
        </pc:spChg>
        <pc:spChg chg="mod">
          <ac:chgData name="Atun, Funda (UT-ITC)" userId="678df04f-fc64-42db-aaa0-fad07e1d80d5" providerId="ADAL" clId="{24439808-B1B0-4CBE-AE20-ADF397F7B356}" dt="2025-09-19T12:38:58.964" v="332" actId="12788"/>
          <ac:spMkLst>
            <pc:docMk/>
            <pc:sldMk cId="2939026073" sldId="263"/>
            <ac:spMk id="6211" creationId="{B8482FF9-8F4A-C736-01B3-EE0175BFBD01}"/>
          </ac:spMkLst>
        </pc:spChg>
        <pc:picChg chg="mod">
          <ac:chgData name="Atun, Funda (UT-ITC)" userId="678df04f-fc64-42db-aaa0-fad07e1d80d5" providerId="ADAL" clId="{24439808-B1B0-4CBE-AE20-ADF397F7B356}" dt="2025-09-19T12:38:32.147" v="330" actId="12788"/>
          <ac:picMkLst>
            <pc:docMk/>
            <pc:sldMk cId="2939026073" sldId="263"/>
            <ac:picMk id="27" creationId="{49118132-81DF-06CA-4D11-7DECE686CA29}"/>
          </ac:picMkLst>
        </pc:picChg>
        <pc:picChg chg="mod">
          <ac:chgData name="Atun, Funda (UT-ITC)" userId="678df04f-fc64-42db-aaa0-fad07e1d80d5" providerId="ADAL" clId="{24439808-B1B0-4CBE-AE20-ADF397F7B356}" dt="2025-09-19T12:38:16.639" v="329" actId="12788"/>
          <ac:picMkLst>
            <pc:docMk/>
            <pc:sldMk cId="2939026073" sldId="263"/>
            <ac:picMk id="37" creationId="{207FC0C2-EAFA-3A2B-43A3-9D078B69F1DF}"/>
          </ac:picMkLst>
        </pc:picChg>
        <pc:picChg chg="mod">
          <ac:chgData name="Atun, Funda (UT-ITC)" userId="678df04f-fc64-42db-aaa0-fad07e1d80d5" providerId="ADAL" clId="{24439808-B1B0-4CBE-AE20-ADF397F7B356}" dt="2025-09-19T12:38:45.887" v="331" actId="12788"/>
          <ac:picMkLst>
            <pc:docMk/>
            <pc:sldMk cId="2939026073" sldId="263"/>
            <ac:picMk id="44" creationId="{31785BB9-580A-27AE-E89F-86B0A5CD5270}"/>
          </ac:picMkLst>
        </pc:picChg>
        <pc:picChg chg="mod">
          <ac:chgData name="Atun, Funda (UT-ITC)" userId="678df04f-fc64-42db-aaa0-fad07e1d80d5" providerId="ADAL" clId="{24439808-B1B0-4CBE-AE20-ADF397F7B356}" dt="2025-09-19T12:38:58.964" v="332" actId="12788"/>
          <ac:picMkLst>
            <pc:docMk/>
            <pc:sldMk cId="2939026073" sldId="263"/>
            <ac:picMk id="5126" creationId="{5C76353D-9DF9-3B21-AC7C-DA496CB0A576}"/>
          </ac:picMkLst>
        </pc:picChg>
        <pc:picChg chg="mod">
          <ac:chgData name="Atun, Funda (UT-ITC)" userId="678df04f-fc64-42db-aaa0-fad07e1d80d5" providerId="ADAL" clId="{24439808-B1B0-4CBE-AE20-ADF397F7B356}" dt="2025-09-19T12:38:16.639" v="329" actId="12788"/>
          <ac:picMkLst>
            <pc:docMk/>
            <pc:sldMk cId="2939026073" sldId="263"/>
            <ac:picMk id="5134" creationId="{C869BC5F-E219-A9F1-25D0-598CDDDC291A}"/>
          </ac:picMkLst>
        </pc:picChg>
        <pc:picChg chg="mod">
          <ac:chgData name="Atun, Funda (UT-ITC)" userId="678df04f-fc64-42db-aaa0-fad07e1d80d5" providerId="ADAL" clId="{24439808-B1B0-4CBE-AE20-ADF397F7B356}" dt="2025-09-19T12:38:16.639" v="329" actId="12788"/>
          <ac:picMkLst>
            <pc:docMk/>
            <pc:sldMk cId="2939026073" sldId="263"/>
            <ac:picMk id="5138" creationId="{79D78F3A-CEC5-8B10-C543-D68B2F9BC8A2}"/>
          </ac:picMkLst>
        </pc:picChg>
        <pc:picChg chg="mod">
          <ac:chgData name="Atun, Funda (UT-ITC)" userId="678df04f-fc64-42db-aaa0-fad07e1d80d5" providerId="ADAL" clId="{24439808-B1B0-4CBE-AE20-ADF397F7B356}" dt="2025-09-19T12:38:32.147" v="330" actId="12788"/>
          <ac:picMkLst>
            <pc:docMk/>
            <pc:sldMk cId="2939026073" sldId="263"/>
            <ac:picMk id="5145" creationId="{F6202A3D-33AF-224C-23C5-0ECE9613D743}"/>
          </ac:picMkLst>
        </pc:picChg>
        <pc:picChg chg="mod">
          <ac:chgData name="Atun, Funda (UT-ITC)" userId="678df04f-fc64-42db-aaa0-fad07e1d80d5" providerId="ADAL" clId="{24439808-B1B0-4CBE-AE20-ADF397F7B356}" dt="2025-09-19T12:38:58.964" v="332" actId="12788"/>
          <ac:picMkLst>
            <pc:docMk/>
            <pc:sldMk cId="2939026073" sldId="263"/>
            <ac:picMk id="5188" creationId="{551B8C1B-0E39-EE94-F2A6-264C80B2FC6B}"/>
          </ac:picMkLst>
        </pc:picChg>
        <pc:picChg chg="mod">
          <ac:chgData name="Atun, Funda (UT-ITC)" userId="678df04f-fc64-42db-aaa0-fad07e1d80d5" providerId="ADAL" clId="{24439808-B1B0-4CBE-AE20-ADF397F7B356}" dt="2025-09-19T12:38:45.887" v="331" actId="12788"/>
          <ac:picMkLst>
            <pc:docMk/>
            <pc:sldMk cId="2939026073" sldId="263"/>
            <ac:picMk id="6144" creationId="{2CBD0997-7B9D-C489-0139-5E08A83A2A9E}"/>
          </ac:picMkLst>
        </pc:picChg>
        <pc:picChg chg="mod">
          <ac:chgData name="Atun, Funda (UT-ITC)" userId="678df04f-fc64-42db-aaa0-fad07e1d80d5" providerId="ADAL" clId="{24439808-B1B0-4CBE-AE20-ADF397F7B356}" dt="2025-09-19T12:38:16.639" v="329" actId="12788"/>
          <ac:picMkLst>
            <pc:docMk/>
            <pc:sldMk cId="2939026073" sldId="263"/>
            <ac:picMk id="6146" creationId="{FB85A336-549F-ADB0-504D-D81576DC5ABA}"/>
          </ac:picMkLst>
        </pc:picChg>
        <pc:picChg chg="mod">
          <ac:chgData name="Atun, Funda (UT-ITC)" userId="678df04f-fc64-42db-aaa0-fad07e1d80d5" providerId="ADAL" clId="{24439808-B1B0-4CBE-AE20-ADF397F7B356}" dt="2025-09-19T12:38:32.147" v="330" actId="12788"/>
          <ac:picMkLst>
            <pc:docMk/>
            <pc:sldMk cId="2939026073" sldId="263"/>
            <ac:picMk id="6150" creationId="{BF51476B-D767-2391-F997-6777FA2A7142}"/>
          </ac:picMkLst>
        </pc:picChg>
        <pc:picChg chg="mod">
          <ac:chgData name="Atun, Funda (UT-ITC)" userId="678df04f-fc64-42db-aaa0-fad07e1d80d5" providerId="ADAL" clId="{24439808-B1B0-4CBE-AE20-ADF397F7B356}" dt="2025-09-19T12:38:58.964" v="332" actId="12788"/>
          <ac:picMkLst>
            <pc:docMk/>
            <pc:sldMk cId="2939026073" sldId="263"/>
            <ac:picMk id="6183" creationId="{4E944CD5-BDFB-157B-8C1F-273E086DFAB2}"/>
          </ac:picMkLst>
        </pc:picChg>
        <pc:picChg chg="mod">
          <ac:chgData name="Atun, Funda (UT-ITC)" userId="678df04f-fc64-42db-aaa0-fad07e1d80d5" providerId="ADAL" clId="{24439808-B1B0-4CBE-AE20-ADF397F7B356}" dt="2025-09-19T12:38:45.887" v="331" actId="12788"/>
          <ac:picMkLst>
            <pc:docMk/>
            <pc:sldMk cId="2939026073" sldId="263"/>
            <ac:picMk id="6194" creationId="{308922A8-D4AE-E369-D772-CFF18AE14136}"/>
          </ac:picMkLst>
        </pc:picChg>
        <pc:picChg chg="mod">
          <ac:chgData name="Atun, Funda (UT-ITC)" userId="678df04f-fc64-42db-aaa0-fad07e1d80d5" providerId="ADAL" clId="{24439808-B1B0-4CBE-AE20-ADF397F7B356}" dt="2025-09-19T12:38:45.887" v="331" actId="12788"/>
          <ac:picMkLst>
            <pc:docMk/>
            <pc:sldMk cId="2939026073" sldId="263"/>
            <ac:picMk id="6200" creationId="{991ACD51-7C51-3FA8-24C3-663FC9AD1E23}"/>
          </ac:picMkLst>
        </pc:picChg>
        <pc:picChg chg="mod">
          <ac:chgData name="Atun, Funda (UT-ITC)" userId="678df04f-fc64-42db-aaa0-fad07e1d80d5" providerId="ADAL" clId="{24439808-B1B0-4CBE-AE20-ADF397F7B356}" dt="2025-09-19T12:38:32.147" v="330" actId="12788"/>
          <ac:picMkLst>
            <pc:docMk/>
            <pc:sldMk cId="2939026073" sldId="263"/>
            <ac:picMk id="6207" creationId="{069DE405-D695-ECA5-C9B9-5BCADFB50B0B}"/>
          </ac:picMkLst>
        </pc:picChg>
        <pc:picChg chg="mod">
          <ac:chgData name="Atun, Funda (UT-ITC)" userId="678df04f-fc64-42db-aaa0-fad07e1d80d5" providerId="ADAL" clId="{24439808-B1B0-4CBE-AE20-ADF397F7B356}" dt="2025-09-19T12:38:58.964" v="332" actId="12788"/>
          <ac:picMkLst>
            <pc:docMk/>
            <pc:sldMk cId="2939026073" sldId="263"/>
            <ac:picMk id="6208" creationId="{9031668A-B9A3-84F1-527F-5631FFD3F58C}"/>
          </ac:picMkLst>
        </pc:picChg>
      </pc:sldChg>
      <pc:sldChg chg="modSp mod">
        <pc:chgData name="Atun, Funda (UT-ITC)" userId="678df04f-fc64-42db-aaa0-fad07e1d80d5" providerId="ADAL" clId="{24439808-B1B0-4CBE-AE20-ADF397F7B356}" dt="2025-09-19T12:47:02.848" v="393" actId="12788"/>
        <pc:sldMkLst>
          <pc:docMk/>
          <pc:sldMk cId="3044269578" sldId="264"/>
        </pc:sldMkLst>
        <pc:spChg chg="mod">
          <ac:chgData name="Atun, Funda (UT-ITC)" userId="678df04f-fc64-42db-aaa0-fad07e1d80d5" providerId="ADAL" clId="{24439808-B1B0-4CBE-AE20-ADF397F7B356}" dt="2025-09-19T12:44:30.004" v="369" actId="552"/>
          <ac:spMkLst>
            <pc:docMk/>
            <pc:sldMk cId="3044269578" sldId="264"/>
            <ac:spMk id="5" creationId="{986AA833-10F0-EA35-2BFF-5B0D2EEFBC90}"/>
          </ac:spMkLst>
        </pc:spChg>
        <pc:spChg chg="mod">
          <ac:chgData name="Atun, Funda (UT-ITC)" userId="678df04f-fc64-42db-aaa0-fad07e1d80d5" providerId="ADAL" clId="{24439808-B1B0-4CBE-AE20-ADF397F7B356}" dt="2025-09-19T12:47:02.848" v="393" actId="12788"/>
          <ac:spMkLst>
            <pc:docMk/>
            <pc:sldMk cId="3044269578" sldId="264"/>
            <ac:spMk id="7" creationId="{64A2F6EB-6362-FBBA-AE53-A930567C5C73}"/>
          </ac:spMkLst>
        </pc:spChg>
        <pc:spChg chg="mod">
          <ac:chgData name="Atun, Funda (UT-ITC)" userId="678df04f-fc64-42db-aaa0-fad07e1d80d5" providerId="ADAL" clId="{24439808-B1B0-4CBE-AE20-ADF397F7B356}" dt="2025-09-19T12:45:17.730" v="377" actId="1038"/>
          <ac:spMkLst>
            <pc:docMk/>
            <pc:sldMk cId="3044269578" sldId="264"/>
            <ac:spMk id="8" creationId="{C0880050-F047-DD97-6D29-AF440F3DAB30}"/>
          </ac:spMkLst>
        </pc:spChg>
        <pc:spChg chg="mod">
          <ac:chgData name="Atun, Funda (UT-ITC)" userId="678df04f-fc64-42db-aaa0-fad07e1d80d5" providerId="ADAL" clId="{24439808-B1B0-4CBE-AE20-ADF397F7B356}" dt="2025-09-19T12:44:35.862" v="370" actId="552"/>
          <ac:spMkLst>
            <pc:docMk/>
            <pc:sldMk cId="3044269578" sldId="264"/>
            <ac:spMk id="11" creationId="{A6924BD4-B995-F5BF-B984-F34E506753A5}"/>
          </ac:spMkLst>
        </pc:spChg>
        <pc:spChg chg="mod">
          <ac:chgData name="Atun, Funda (UT-ITC)" userId="678df04f-fc64-42db-aaa0-fad07e1d80d5" providerId="ADAL" clId="{24439808-B1B0-4CBE-AE20-ADF397F7B356}" dt="2025-09-19T12:46:24.097" v="385" actId="12788"/>
          <ac:spMkLst>
            <pc:docMk/>
            <pc:sldMk cId="3044269578" sldId="264"/>
            <ac:spMk id="13" creationId="{11210CEC-99E2-2DF7-B71C-3518C1129AA8}"/>
          </ac:spMkLst>
        </pc:spChg>
        <pc:spChg chg="mod">
          <ac:chgData name="Atun, Funda (UT-ITC)" userId="678df04f-fc64-42db-aaa0-fad07e1d80d5" providerId="ADAL" clId="{24439808-B1B0-4CBE-AE20-ADF397F7B356}" dt="2025-09-19T12:45:23.933" v="378" actId="552"/>
          <ac:spMkLst>
            <pc:docMk/>
            <pc:sldMk cId="3044269578" sldId="264"/>
            <ac:spMk id="15" creationId="{D845FAAD-6A78-2222-C181-7A6355AAC6C0}"/>
          </ac:spMkLst>
        </pc:spChg>
        <pc:spChg chg="mod">
          <ac:chgData name="Atun, Funda (UT-ITC)" userId="678df04f-fc64-42db-aaa0-fad07e1d80d5" providerId="ADAL" clId="{24439808-B1B0-4CBE-AE20-ADF397F7B356}" dt="2025-09-19T12:46:05.321" v="383" actId="12788"/>
          <ac:spMkLst>
            <pc:docMk/>
            <pc:sldMk cId="3044269578" sldId="264"/>
            <ac:spMk id="23" creationId="{452F8DF8-7278-841B-72C0-AD32F87CC2B1}"/>
          </ac:spMkLst>
        </pc:spChg>
        <pc:spChg chg="mod">
          <ac:chgData name="Atun, Funda (UT-ITC)" userId="678df04f-fc64-42db-aaa0-fad07e1d80d5" providerId="ADAL" clId="{24439808-B1B0-4CBE-AE20-ADF397F7B356}" dt="2025-09-19T12:44:40.829" v="371" actId="552"/>
          <ac:spMkLst>
            <pc:docMk/>
            <pc:sldMk cId="3044269578" sldId="264"/>
            <ac:spMk id="25" creationId="{8112FCD5-C278-1B70-7575-3D98D2D336C1}"/>
          </ac:spMkLst>
        </pc:spChg>
        <pc:spChg chg="mod">
          <ac:chgData name="Atun, Funda (UT-ITC)" userId="678df04f-fc64-42db-aaa0-fad07e1d80d5" providerId="ADAL" clId="{24439808-B1B0-4CBE-AE20-ADF397F7B356}" dt="2025-09-19T12:46:14.818" v="384" actId="12788"/>
          <ac:spMkLst>
            <pc:docMk/>
            <pc:sldMk cId="3044269578" sldId="264"/>
            <ac:spMk id="27" creationId="{8DF1D568-876D-E13C-BAF6-40DC907FB60B}"/>
          </ac:spMkLst>
        </pc:spChg>
        <pc:spChg chg="mod">
          <ac:chgData name="Atun, Funda (UT-ITC)" userId="678df04f-fc64-42db-aaa0-fad07e1d80d5" providerId="ADAL" clId="{24439808-B1B0-4CBE-AE20-ADF397F7B356}" dt="2025-09-19T12:45:53.304" v="382" actId="552"/>
          <ac:spMkLst>
            <pc:docMk/>
            <pc:sldMk cId="3044269578" sldId="264"/>
            <ac:spMk id="28" creationId="{53F7507B-2937-F976-85A4-51606AE0F027}"/>
          </ac:spMkLst>
        </pc:spChg>
        <pc:spChg chg="mod">
          <ac:chgData name="Atun, Funda (UT-ITC)" userId="678df04f-fc64-42db-aaa0-fad07e1d80d5" providerId="ADAL" clId="{24439808-B1B0-4CBE-AE20-ADF397F7B356}" dt="2025-09-19T12:45:46.813" v="381" actId="552"/>
          <ac:spMkLst>
            <pc:docMk/>
            <pc:sldMk cId="3044269578" sldId="264"/>
            <ac:spMk id="30" creationId="{A2631BDC-2E34-7931-C9F2-0F68BCC59230}"/>
          </ac:spMkLst>
        </pc:spChg>
        <pc:spChg chg="mod">
          <ac:chgData name="Atun, Funda (UT-ITC)" userId="678df04f-fc64-42db-aaa0-fad07e1d80d5" providerId="ADAL" clId="{24439808-B1B0-4CBE-AE20-ADF397F7B356}" dt="2025-09-19T12:44:35.862" v="370" actId="552"/>
          <ac:spMkLst>
            <pc:docMk/>
            <pc:sldMk cId="3044269578" sldId="264"/>
            <ac:spMk id="140" creationId="{BDB0DF6D-DB4B-6469-E31A-5CB1E12D762B}"/>
          </ac:spMkLst>
        </pc:spChg>
        <pc:spChg chg="mod">
          <ac:chgData name="Atun, Funda (UT-ITC)" userId="678df04f-fc64-42db-aaa0-fad07e1d80d5" providerId="ADAL" clId="{24439808-B1B0-4CBE-AE20-ADF397F7B356}" dt="2025-09-19T12:46:24.097" v="385" actId="12788"/>
          <ac:spMkLst>
            <pc:docMk/>
            <pc:sldMk cId="3044269578" sldId="264"/>
            <ac:spMk id="142" creationId="{D5473493-087E-A6CF-F0E3-0A95B85BC47B}"/>
          </ac:spMkLst>
        </pc:spChg>
        <pc:spChg chg="mod">
          <ac:chgData name="Atun, Funda (UT-ITC)" userId="678df04f-fc64-42db-aaa0-fad07e1d80d5" providerId="ADAL" clId="{24439808-B1B0-4CBE-AE20-ADF397F7B356}" dt="2025-09-19T12:44:40.829" v="371" actId="552"/>
          <ac:spMkLst>
            <pc:docMk/>
            <pc:sldMk cId="3044269578" sldId="264"/>
            <ac:spMk id="144" creationId="{7E18DBB3-8B4E-C282-42FF-D2635D1DB089}"/>
          </ac:spMkLst>
        </pc:spChg>
        <pc:spChg chg="mod">
          <ac:chgData name="Atun, Funda (UT-ITC)" userId="678df04f-fc64-42db-aaa0-fad07e1d80d5" providerId="ADAL" clId="{24439808-B1B0-4CBE-AE20-ADF397F7B356}" dt="2025-09-19T12:46:14.818" v="384" actId="12788"/>
          <ac:spMkLst>
            <pc:docMk/>
            <pc:sldMk cId="3044269578" sldId="264"/>
            <ac:spMk id="146" creationId="{0A7AA47B-0DDC-12AA-271D-1546EF5BCC1E}"/>
          </ac:spMkLst>
        </pc:spChg>
        <pc:spChg chg="mod">
          <ac:chgData name="Atun, Funda (UT-ITC)" userId="678df04f-fc64-42db-aaa0-fad07e1d80d5" providerId="ADAL" clId="{24439808-B1B0-4CBE-AE20-ADF397F7B356}" dt="2025-09-19T12:44:30.004" v="369" actId="552"/>
          <ac:spMkLst>
            <pc:docMk/>
            <pc:sldMk cId="3044269578" sldId="264"/>
            <ac:spMk id="148" creationId="{7AF155FA-8BB7-9175-98F4-0A32FE0620A5}"/>
          </ac:spMkLst>
        </pc:spChg>
        <pc:spChg chg="mod">
          <ac:chgData name="Atun, Funda (UT-ITC)" userId="678df04f-fc64-42db-aaa0-fad07e1d80d5" providerId="ADAL" clId="{24439808-B1B0-4CBE-AE20-ADF397F7B356}" dt="2025-09-19T12:47:02.848" v="393" actId="12788"/>
          <ac:spMkLst>
            <pc:docMk/>
            <pc:sldMk cId="3044269578" sldId="264"/>
            <ac:spMk id="150" creationId="{8345E88C-63FD-37AB-7291-9DE4E7542C06}"/>
          </ac:spMkLst>
        </pc:spChg>
        <pc:spChg chg="mod">
          <ac:chgData name="Atun, Funda (UT-ITC)" userId="678df04f-fc64-42db-aaa0-fad07e1d80d5" providerId="ADAL" clId="{24439808-B1B0-4CBE-AE20-ADF397F7B356}" dt="2025-09-19T12:46:52.482" v="391" actId="14100"/>
          <ac:spMkLst>
            <pc:docMk/>
            <pc:sldMk cId="3044269578" sldId="264"/>
            <ac:spMk id="151" creationId="{621D8E7F-2250-199F-BC66-C09178335F15}"/>
          </ac:spMkLst>
        </pc:spChg>
        <pc:spChg chg="mod">
          <ac:chgData name="Atun, Funda (UT-ITC)" userId="678df04f-fc64-42db-aaa0-fad07e1d80d5" providerId="ADAL" clId="{24439808-B1B0-4CBE-AE20-ADF397F7B356}" dt="2025-09-19T12:45:23.933" v="378" actId="552"/>
          <ac:spMkLst>
            <pc:docMk/>
            <pc:sldMk cId="3044269578" sldId="264"/>
            <ac:spMk id="153" creationId="{F3580EFD-F00A-6231-D0C3-19E309319A85}"/>
          </ac:spMkLst>
        </pc:spChg>
        <pc:spChg chg="mod">
          <ac:chgData name="Atun, Funda (UT-ITC)" userId="678df04f-fc64-42db-aaa0-fad07e1d80d5" providerId="ADAL" clId="{24439808-B1B0-4CBE-AE20-ADF397F7B356}" dt="2025-09-19T12:45:53.304" v="382" actId="552"/>
          <ac:spMkLst>
            <pc:docMk/>
            <pc:sldMk cId="3044269578" sldId="264"/>
            <ac:spMk id="155" creationId="{F59270C2-C04D-B83D-FAE1-DFFB0C4DCBAA}"/>
          </ac:spMkLst>
        </pc:spChg>
        <pc:spChg chg="mod">
          <ac:chgData name="Atun, Funda (UT-ITC)" userId="678df04f-fc64-42db-aaa0-fad07e1d80d5" providerId="ADAL" clId="{24439808-B1B0-4CBE-AE20-ADF397F7B356}" dt="2025-09-19T12:46:05.321" v="383" actId="12788"/>
          <ac:spMkLst>
            <pc:docMk/>
            <pc:sldMk cId="3044269578" sldId="264"/>
            <ac:spMk id="160" creationId="{30AE41C6-AD0E-33F9-6481-7DA9C711FE8A}"/>
          </ac:spMkLst>
        </pc:spChg>
        <pc:spChg chg="mod">
          <ac:chgData name="Atun, Funda (UT-ITC)" userId="678df04f-fc64-42db-aaa0-fad07e1d80d5" providerId="ADAL" clId="{24439808-B1B0-4CBE-AE20-ADF397F7B356}" dt="2025-09-19T12:45:46.813" v="381" actId="552"/>
          <ac:spMkLst>
            <pc:docMk/>
            <pc:sldMk cId="3044269578" sldId="264"/>
            <ac:spMk id="161" creationId="{D2188576-F972-3E2F-2F0B-35C8F8827882}"/>
          </ac:spMkLst>
        </pc:spChg>
        <pc:spChg chg="mod">
          <ac:chgData name="Atun, Funda (UT-ITC)" userId="678df04f-fc64-42db-aaa0-fad07e1d80d5" providerId="ADAL" clId="{24439808-B1B0-4CBE-AE20-ADF397F7B356}" dt="2025-09-19T12:44:30.004" v="369" actId="552"/>
          <ac:spMkLst>
            <pc:docMk/>
            <pc:sldMk cId="3044269578" sldId="264"/>
            <ac:spMk id="178" creationId="{EDC0284F-CF62-9E64-3BF0-7EB5CD8DC801}"/>
          </ac:spMkLst>
        </pc:spChg>
        <pc:spChg chg="mod">
          <ac:chgData name="Atun, Funda (UT-ITC)" userId="678df04f-fc64-42db-aaa0-fad07e1d80d5" providerId="ADAL" clId="{24439808-B1B0-4CBE-AE20-ADF397F7B356}" dt="2025-09-19T12:46:33.754" v="386" actId="12788"/>
          <ac:spMkLst>
            <pc:docMk/>
            <pc:sldMk cId="3044269578" sldId="264"/>
            <ac:spMk id="180" creationId="{DC11AE37-0C2D-FDAD-AFAE-E4F9965F19DF}"/>
          </ac:spMkLst>
        </pc:spChg>
        <pc:spChg chg="mod">
          <ac:chgData name="Atun, Funda (UT-ITC)" userId="678df04f-fc64-42db-aaa0-fad07e1d80d5" providerId="ADAL" clId="{24439808-B1B0-4CBE-AE20-ADF397F7B356}" dt="2025-09-19T12:44:35.862" v="370" actId="552"/>
          <ac:spMkLst>
            <pc:docMk/>
            <pc:sldMk cId="3044269578" sldId="264"/>
            <ac:spMk id="182" creationId="{EF07C7F1-4321-F638-2997-99CE81CF6D56}"/>
          </ac:spMkLst>
        </pc:spChg>
        <pc:spChg chg="mod">
          <ac:chgData name="Atun, Funda (UT-ITC)" userId="678df04f-fc64-42db-aaa0-fad07e1d80d5" providerId="ADAL" clId="{24439808-B1B0-4CBE-AE20-ADF397F7B356}" dt="2025-09-19T12:46:24.097" v="385" actId="12788"/>
          <ac:spMkLst>
            <pc:docMk/>
            <pc:sldMk cId="3044269578" sldId="264"/>
            <ac:spMk id="184" creationId="{4A335DDF-583D-0B43-3A72-2E088FCA796B}"/>
          </ac:spMkLst>
        </pc:spChg>
        <pc:spChg chg="mod">
          <ac:chgData name="Atun, Funda (UT-ITC)" userId="678df04f-fc64-42db-aaa0-fad07e1d80d5" providerId="ADAL" clId="{24439808-B1B0-4CBE-AE20-ADF397F7B356}" dt="2025-09-19T12:45:17.730" v="377" actId="1038"/>
          <ac:spMkLst>
            <pc:docMk/>
            <pc:sldMk cId="3044269578" sldId="264"/>
            <ac:spMk id="185" creationId="{6E4CE6ED-E193-06A4-C0EE-9112FC84B2F7}"/>
          </ac:spMkLst>
        </pc:spChg>
        <pc:spChg chg="mod">
          <ac:chgData name="Atun, Funda (UT-ITC)" userId="678df04f-fc64-42db-aaa0-fad07e1d80d5" providerId="ADAL" clId="{24439808-B1B0-4CBE-AE20-ADF397F7B356}" dt="2025-09-19T12:45:23.933" v="378" actId="552"/>
          <ac:spMkLst>
            <pc:docMk/>
            <pc:sldMk cId="3044269578" sldId="264"/>
            <ac:spMk id="187" creationId="{46AA4E12-C48E-749D-577D-674B29A72EB2}"/>
          </ac:spMkLst>
        </pc:spChg>
        <pc:spChg chg="mod">
          <ac:chgData name="Atun, Funda (UT-ITC)" userId="678df04f-fc64-42db-aaa0-fad07e1d80d5" providerId="ADAL" clId="{24439808-B1B0-4CBE-AE20-ADF397F7B356}" dt="2025-09-19T12:45:53.304" v="382" actId="552"/>
          <ac:spMkLst>
            <pc:docMk/>
            <pc:sldMk cId="3044269578" sldId="264"/>
            <ac:spMk id="191" creationId="{9B0C4272-8E2C-EB06-DA5B-014A0FD96F3B}"/>
          </ac:spMkLst>
        </pc:spChg>
        <pc:spChg chg="mod">
          <ac:chgData name="Atun, Funda (UT-ITC)" userId="678df04f-fc64-42db-aaa0-fad07e1d80d5" providerId="ADAL" clId="{24439808-B1B0-4CBE-AE20-ADF397F7B356}" dt="2025-09-19T12:44:40.829" v="371" actId="552"/>
          <ac:spMkLst>
            <pc:docMk/>
            <pc:sldMk cId="3044269578" sldId="264"/>
            <ac:spMk id="193" creationId="{16784DD3-3311-B9E7-2C60-CF352091BBD4}"/>
          </ac:spMkLst>
        </pc:spChg>
        <pc:spChg chg="mod">
          <ac:chgData name="Atun, Funda (UT-ITC)" userId="678df04f-fc64-42db-aaa0-fad07e1d80d5" providerId="ADAL" clId="{24439808-B1B0-4CBE-AE20-ADF397F7B356}" dt="2025-09-19T12:46:14.818" v="384" actId="12788"/>
          <ac:spMkLst>
            <pc:docMk/>
            <pc:sldMk cId="3044269578" sldId="264"/>
            <ac:spMk id="195" creationId="{F5E6DEDA-68EC-4F1A-A060-E10D12694D43}"/>
          </ac:spMkLst>
        </pc:spChg>
        <pc:spChg chg="mod">
          <ac:chgData name="Atun, Funda (UT-ITC)" userId="678df04f-fc64-42db-aaa0-fad07e1d80d5" providerId="ADAL" clId="{24439808-B1B0-4CBE-AE20-ADF397F7B356}" dt="2025-09-19T12:45:46.813" v="381" actId="552"/>
          <ac:spMkLst>
            <pc:docMk/>
            <pc:sldMk cId="3044269578" sldId="264"/>
            <ac:spMk id="198" creationId="{1CF9EC35-CE3E-7AD2-D90E-DADFE9CA2DE9}"/>
          </ac:spMkLst>
        </pc:spChg>
        <pc:spChg chg="mod">
          <ac:chgData name="Atun, Funda (UT-ITC)" userId="678df04f-fc64-42db-aaa0-fad07e1d80d5" providerId="ADAL" clId="{24439808-B1B0-4CBE-AE20-ADF397F7B356}" dt="2025-09-19T12:46:05.321" v="383" actId="12788"/>
          <ac:spMkLst>
            <pc:docMk/>
            <pc:sldMk cId="3044269578" sldId="264"/>
            <ac:spMk id="202" creationId="{31EC2675-D626-91A8-DB9D-4C2A02652734}"/>
          </ac:spMkLst>
        </pc:spChg>
        <pc:spChg chg="mod">
          <ac:chgData name="Atun, Funda (UT-ITC)" userId="678df04f-fc64-42db-aaa0-fad07e1d80d5" providerId="ADAL" clId="{24439808-B1B0-4CBE-AE20-ADF397F7B356}" dt="2025-09-19T12:46:05.321" v="383" actId="12788"/>
          <ac:spMkLst>
            <pc:docMk/>
            <pc:sldMk cId="3044269578" sldId="264"/>
            <ac:spMk id="240" creationId="{0408DE22-8110-A972-4D98-D0D74ADA1B1B}"/>
          </ac:spMkLst>
        </pc:spChg>
        <pc:spChg chg="mod">
          <ac:chgData name="Atun, Funda (UT-ITC)" userId="678df04f-fc64-42db-aaa0-fad07e1d80d5" providerId="ADAL" clId="{24439808-B1B0-4CBE-AE20-ADF397F7B356}" dt="2025-09-19T12:44:35.862" v="370" actId="552"/>
          <ac:spMkLst>
            <pc:docMk/>
            <pc:sldMk cId="3044269578" sldId="264"/>
            <ac:spMk id="244" creationId="{023667C5-7490-1D06-958E-9405F7F2C6FE}"/>
          </ac:spMkLst>
        </pc:spChg>
        <pc:spChg chg="mod">
          <ac:chgData name="Atun, Funda (UT-ITC)" userId="678df04f-fc64-42db-aaa0-fad07e1d80d5" providerId="ADAL" clId="{24439808-B1B0-4CBE-AE20-ADF397F7B356}" dt="2025-09-19T12:46:24.097" v="385" actId="12788"/>
          <ac:spMkLst>
            <pc:docMk/>
            <pc:sldMk cId="3044269578" sldId="264"/>
            <ac:spMk id="246" creationId="{EE716FB4-F0CA-25D6-6702-EB7A5B93F8D3}"/>
          </ac:spMkLst>
        </pc:spChg>
        <pc:spChg chg="mod">
          <ac:chgData name="Atun, Funda (UT-ITC)" userId="678df04f-fc64-42db-aaa0-fad07e1d80d5" providerId="ADAL" clId="{24439808-B1B0-4CBE-AE20-ADF397F7B356}" dt="2025-09-19T12:44:40.829" v="371" actId="552"/>
          <ac:spMkLst>
            <pc:docMk/>
            <pc:sldMk cId="3044269578" sldId="264"/>
            <ac:spMk id="250" creationId="{A75620E3-815C-A9C8-915A-52C6DA7FD8D3}"/>
          </ac:spMkLst>
        </pc:spChg>
        <pc:spChg chg="mod">
          <ac:chgData name="Atun, Funda (UT-ITC)" userId="678df04f-fc64-42db-aaa0-fad07e1d80d5" providerId="ADAL" clId="{24439808-B1B0-4CBE-AE20-ADF397F7B356}" dt="2025-09-19T12:46:14.818" v="384" actId="12788"/>
          <ac:spMkLst>
            <pc:docMk/>
            <pc:sldMk cId="3044269578" sldId="264"/>
            <ac:spMk id="252" creationId="{0C11387E-3935-C85D-C78A-6EF2F82BFFD9}"/>
          </ac:spMkLst>
        </pc:spChg>
        <pc:spChg chg="mod">
          <ac:chgData name="Atun, Funda (UT-ITC)" userId="678df04f-fc64-42db-aaa0-fad07e1d80d5" providerId="ADAL" clId="{24439808-B1B0-4CBE-AE20-ADF397F7B356}" dt="2025-09-19T12:44:30.004" v="369" actId="552"/>
          <ac:spMkLst>
            <pc:docMk/>
            <pc:sldMk cId="3044269578" sldId="264"/>
            <ac:spMk id="256" creationId="{B0EC9FD4-FEDF-3C0F-57EA-969005086D8C}"/>
          </ac:spMkLst>
        </pc:spChg>
        <pc:spChg chg="mod">
          <ac:chgData name="Atun, Funda (UT-ITC)" userId="678df04f-fc64-42db-aaa0-fad07e1d80d5" providerId="ADAL" clId="{24439808-B1B0-4CBE-AE20-ADF397F7B356}" dt="2025-09-19T12:46:33.754" v="386" actId="12788"/>
          <ac:spMkLst>
            <pc:docMk/>
            <pc:sldMk cId="3044269578" sldId="264"/>
            <ac:spMk id="258" creationId="{FA09A211-85FA-884A-FDBD-29440A45F9FD}"/>
          </ac:spMkLst>
        </pc:spChg>
        <pc:picChg chg="mod">
          <ac:chgData name="Atun, Funda (UT-ITC)" userId="678df04f-fc64-42db-aaa0-fad07e1d80d5" providerId="ADAL" clId="{24439808-B1B0-4CBE-AE20-ADF397F7B356}" dt="2025-09-19T12:47:02.848" v="393" actId="12788"/>
          <ac:picMkLst>
            <pc:docMk/>
            <pc:sldMk cId="3044269578" sldId="264"/>
            <ac:picMk id="9" creationId="{6AD41371-F7B0-8977-7446-2BBD318148CD}"/>
          </ac:picMkLst>
        </pc:picChg>
        <pc:picChg chg="mod">
          <ac:chgData name="Atun, Funda (UT-ITC)" userId="678df04f-fc64-42db-aaa0-fad07e1d80d5" providerId="ADAL" clId="{24439808-B1B0-4CBE-AE20-ADF397F7B356}" dt="2025-09-19T12:46:24.097" v="385" actId="12788"/>
          <ac:picMkLst>
            <pc:docMk/>
            <pc:sldMk cId="3044269578" sldId="264"/>
            <ac:picMk id="14" creationId="{6549ABE1-35FF-86A2-C4D2-0472AC6D544D}"/>
          </ac:picMkLst>
        </pc:picChg>
        <pc:picChg chg="mod">
          <ac:chgData name="Atun, Funda (UT-ITC)" userId="678df04f-fc64-42db-aaa0-fad07e1d80d5" providerId="ADAL" clId="{24439808-B1B0-4CBE-AE20-ADF397F7B356}" dt="2025-09-19T12:46:14.818" v="384" actId="12788"/>
          <ac:picMkLst>
            <pc:docMk/>
            <pc:sldMk cId="3044269578" sldId="264"/>
            <ac:picMk id="29" creationId="{30168798-2BD7-599A-5C7E-105FEA98779F}"/>
          </ac:picMkLst>
        </pc:picChg>
        <pc:picChg chg="mod">
          <ac:chgData name="Atun, Funda (UT-ITC)" userId="678df04f-fc64-42db-aaa0-fad07e1d80d5" providerId="ADAL" clId="{24439808-B1B0-4CBE-AE20-ADF397F7B356}" dt="2025-09-19T12:46:05.321" v="383" actId="12788"/>
          <ac:picMkLst>
            <pc:docMk/>
            <pc:sldMk cId="3044269578" sldId="264"/>
            <ac:picMk id="31" creationId="{217469B4-5900-43D1-7ACA-53D068190CE9}"/>
          </ac:picMkLst>
        </pc:picChg>
        <pc:picChg chg="mod">
          <ac:chgData name="Atun, Funda (UT-ITC)" userId="678df04f-fc64-42db-aaa0-fad07e1d80d5" providerId="ADAL" clId="{24439808-B1B0-4CBE-AE20-ADF397F7B356}" dt="2025-09-19T12:46:24.097" v="385" actId="12788"/>
          <ac:picMkLst>
            <pc:docMk/>
            <pc:sldMk cId="3044269578" sldId="264"/>
            <ac:picMk id="154" creationId="{5072CDAB-C02B-ADC3-1B56-DB338DE7714E}"/>
          </ac:picMkLst>
        </pc:picChg>
        <pc:picChg chg="mod">
          <ac:chgData name="Atun, Funda (UT-ITC)" userId="678df04f-fc64-42db-aaa0-fad07e1d80d5" providerId="ADAL" clId="{24439808-B1B0-4CBE-AE20-ADF397F7B356}" dt="2025-09-19T12:46:14.818" v="384" actId="12788"/>
          <ac:picMkLst>
            <pc:docMk/>
            <pc:sldMk cId="3044269578" sldId="264"/>
            <ac:picMk id="156" creationId="{2E930EA8-FEBB-90F9-7193-F63AF8E6B519}"/>
          </ac:picMkLst>
        </pc:picChg>
        <pc:picChg chg="mod">
          <ac:chgData name="Atun, Funda (UT-ITC)" userId="678df04f-fc64-42db-aaa0-fad07e1d80d5" providerId="ADAL" clId="{24439808-B1B0-4CBE-AE20-ADF397F7B356}" dt="2025-09-19T12:46:05.321" v="383" actId="12788"/>
          <ac:picMkLst>
            <pc:docMk/>
            <pc:sldMk cId="3044269578" sldId="264"/>
            <ac:picMk id="162" creationId="{3061B829-5D83-BAD0-21C2-3DBC265FD2D3}"/>
          </ac:picMkLst>
        </pc:picChg>
        <pc:picChg chg="mod">
          <ac:chgData name="Atun, Funda (UT-ITC)" userId="678df04f-fc64-42db-aaa0-fad07e1d80d5" providerId="ADAL" clId="{24439808-B1B0-4CBE-AE20-ADF397F7B356}" dt="2025-09-19T12:46:33.754" v="386" actId="12788"/>
          <ac:picMkLst>
            <pc:docMk/>
            <pc:sldMk cId="3044269578" sldId="264"/>
            <ac:picMk id="186" creationId="{DA4969AE-9889-2769-10B4-7A16DCF0E135}"/>
          </ac:picMkLst>
        </pc:picChg>
        <pc:picChg chg="mod">
          <ac:chgData name="Atun, Funda (UT-ITC)" userId="678df04f-fc64-42db-aaa0-fad07e1d80d5" providerId="ADAL" clId="{24439808-B1B0-4CBE-AE20-ADF397F7B356}" dt="2025-09-19T12:46:24.097" v="385" actId="12788"/>
          <ac:picMkLst>
            <pc:docMk/>
            <pc:sldMk cId="3044269578" sldId="264"/>
            <ac:picMk id="188" creationId="{CB14E0DA-D342-34E7-38E4-9AC096E22D1B}"/>
          </ac:picMkLst>
        </pc:picChg>
        <pc:picChg chg="mod">
          <ac:chgData name="Atun, Funda (UT-ITC)" userId="678df04f-fc64-42db-aaa0-fad07e1d80d5" providerId="ADAL" clId="{24439808-B1B0-4CBE-AE20-ADF397F7B356}" dt="2025-09-19T12:46:14.818" v="384" actId="12788"/>
          <ac:picMkLst>
            <pc:docMk/>
            <pc:sldMk cId="3044269578" sldId="264"/>
            <ac:picMk id="192" creationId="{BBEC7192-A6CB-5864-0DDC-07CA81C347AA}"/>
          </ac:picMkLst>
        </pc:picChg>
        <pc:picChg chg="mod">
          <ac:chgData name="Atun, Funda (UT-ITC)" userId="678df04f-fc64-42db-aaa0-fad07e1d80d5" providerId="ADAL" clId="{24439808-B1B0-4CBE-AE20-ADF397F7B356}" dt="2025-09-19T12:46:05.321" v="383" actId="12788"/>
          <ac:picMkLst>
            <pc:docMk/>
            <pc:sldMk cId="3044269578" sldId="264"/>
            <ac:picMk id="199" creationId="{7130B9AB-095A-E2BC-EC83-60C87E4E9D08}"/>
          </ac:picMkLst>
        </pc:picChg>
        <pc:picChg chg="mod">
          <ac:chgData name="Atun, Funda (UT-ITC)" userId="678df04f-fc64-42db-aaa0-fad07e1d80d5" providerId="ADAL" clId="{24439808-B1B0-4CBE-AE20-ADF397F7B356}" dt="2025-09-19T12:47:02.848" v="393" actId="12788"/>
          <ac:picMkLst>
            <pc:docMk/>
            <pc:sldMk cId="3044269578" sldId="264"/>
            <ac:picMk id="260" creationId="{1A6F36A1-F909-C665-80D0-9B059E1D1E5C}"/>
          </ac:picMkLst>
        </pc:picChg>
      </pc:sldChg>
      <pc:sldChg chg="modSp mod">
        <pc:chgData name="Atun, Funda (UT-ITC)" userId="678df04f-fc64-42db-aaa0-fad07e1d80d5" providerId="ADAL" clId="{24439808-B1B0-4CBE-AE20-ADF397F7B356}" dt="2025-09-19T15:08:02.047" v="1970" actId="14100"/>
        <pc:sldMkLst>
          <pc:docMk/>
          <pc:sldMk cId="3087825251" sldId="265"/>
        </pc:sldMkLst>
        <pc:spChg chg="mod">
          <ac:chgData name="Atun, Funda (UT-ITC)" userId="678df04f-fc64-42db-aaa0-fad07e1d80d5" providerId="ADAL" clId="{24439808-B1B0-4CBE-AE20-ADF397F7B356}" dt="2025-09-19T12:48:05.973" v="400" actId="552"/>
          <ac:spMkLst>
            <pc:docMk/>
            <pc:sldMk cId="3087825251" sldId="265"/>
            <ac:spMk id="13" creationId="{4BA2540E-8E5D-1DB5-7B07-6998DCEAC133}"/>
          </ac:spMkLst>
        </pc:spChg>
        <pc:spChg chg="mod">
          <ac:chgData name="Atun, Funda (UT-ITC)" userId="678df04f-fc64-42db-aaa0-fad07e1d80d5" providerId="ADAL" clId="{24439808-B1B0-4CBE-AE20-ADF397F7B356}" dt="2025-09-19T12:48:13.777" v="405" actId="1038"/>
          <ac:spMkLst>
            <pc:docMk/>
            <pc:sldMk cId="3087825251" sldId="265"/>
            <ac:spMk id="17" creationId="{1AFD9C2B-38C6-0309-FAC4-880B09E6BAD2}"/>
          </ac:spMkLst>
        </pc:spChg>
        <pc:spChg chg="mod">
          <ac:chgData name="Atun, Funda (UT-ITC)" userId="678df04f-fc64-42db-aaa0-fad07e1d80d5" providerId="ADAL" clId="{24439808-B1B0-4CBE-AE20-ADF397F7B356}" dt="2025-09-19T12:49:00.335" v="409" actId="12788"/>
          <ac:spMkLst>
            <pc:docMk/>
            <pc:sldMk cId="3087825251" sldId="265"/>
            <ac:spMk id="21" creationId="{81DA91EC-BD19-C171-AD89-498039CD67A0}"/>
          </ac:spMkLst>
        </pc:spChg>
        <pc:spChg chg="mod">
          <ac:chgData name="Atun, Funda (UT-ITC)" userId="678df04f-fc64-42db-aaa0-fad07e1d80d5" providerId="ADAL" clId="{24439808-B1B0-4CBE-AE20-ADF397F7B356}" dt="2025-09-19T12:48:40.416" v="407" actId="12788"/>
          <ac:spMkLst>
            <pc:docMk/>
            <pc:sldMk cId="3087825251" sldId="265"/>
            <ac:spMk id="99" creationId="{BED91884-02B7-3DCC-4BAA-8CA49844DD8D}"/>
          </ac:spMkLst>
        </pc:spChg>
        <pc:spChg chg="mod">
          <ac:chgData name="Atun, Funda (UT-ITC)" userId="678df04f-fc64-42db-aaa0-fad07e1d80d5" providerId="ADAL" clId="{24439808-B1B0-4CBE-AE20-ADF397F7B356}" dt="2025-09-19T12:48:29.664" v="406" actId="12788"/>
          <ac:spMkLst>
            <pc:docMk/>
            <pc:sldMk cId="3087825251" sldId="265"/>
            <ac:spMk id="103" creationId="{62296957-97F3-3AB0-0A6A-C7B99A4A6955}"/>
          </ac:spMkLst>
        </pc:spChg>
        <pc:spChg chg="mod">
          <ac:chgData name="Atun, Funda (UT-ITC)" userId="678df04f-fc64-42db-aaa0-fad07e1d80d5" providerId="ADAL" clId="{24439808-B1B0-4CBE-AE20-ADF397F7B356}" dt="2025-09-19T12:47:54.786" v="398" actId="552"/>
          <ac:spMkLst>
            <pc:docMk/>
            <pc:sldMk cId="3087825251" sldId="265"/>
            <ac:spMk id="104" creationId="{2E60D983-6B87-3B70-6FE1-B2B4B03489CC}"/>
          </ac:spMkLst>
        </pc:spChg>
        <pc:spChg chg="mod">
          <ac:chgData name="Atun, Funda (UT-ITC)" userId="678df04f-fc64-42db-aaa0-fad07e1d80d5" providerId="ADAL" clId="{24439808-B1B0-4CBE-AE20-ADF397F7B356}" dt="2025-09-19T12:48:00.932" v="399" actId="552"/>
          <ac:spMkLst>
            <pc:docMk/>
            <pc:sldMk cId="3087825251" sldId="265"/>
            <ac:spMk id="105" creationId="{7ECD36E7-0E83-0C4F-7994-FD552E222803}"/>
          </ac:spMkLst>
        </pc:spChg>
        <pc:spChg chg="mod">
          <ac:chgData name="Atun, Funda (UT-ITC)" userId="678df04f-fc64-42db-aaa0-fad07e1d80d5" providerId="ADAL" clId="{24439808-B1B0-4CBE-AE20-ADF397F7B356}" dt="2025-09-19T12:48:50.441" v="408" actId="12788"/>
          <ac:spMkLst>
            <pc:docMk/>
            <pc:sldMk cId="3087825251" sldId="265"/>
            <ac:spMk id="135" creationId="{3BEA91B8-B40D-5D50-5D94-1A80561AA822}"/>
          </ac:spMkLst>
        </pc:spChg>
        <pc:spChg chg="mod">
          <ac:chgData name="Atun, Funda (UT-ITC)" userId="678df04f-fc64-42db-aaa0-fad07e1d80d5" providerId="ADAL" clId="{24439808-B1B0-4CBE-AE20-ADF397F7B356}" dt="2025-09-19T12:47:54.786" v="398" actId="552"/>
          <ac:spMkLst>
            <pc:docMk/>
            <pc:sldMk cId="3087825251" sldId="265"/>
            <ac:spMk id="150" creationId="{2843BCFD-4911-127F-69A2-895827B288FA}"/>
          </ac:spMkLst>
        </pc:spChg>
        <pc:spChg chg="mod">
          <ac:chgData name="Atun, Funda (UT-ITC)" userId="678df04f-fc64-42db-aaa0-fad07e1d80d5" providerId="ADAL" clId="{24439808-B1B0-4CBE-AE20-ADF397F7B356}" dt="2025-09-19T12:48:29.664" v="406" actId="12788"/>
          <ac:spMkLst>
            <pc:docMk/>
            <pc:sldMk cId="3087825251" sldId="265"/>
            <ac:spMk id="154" creationId="{B99FCD11-E51C-974A-7B07-F26F006914E3}"/>
          </ac:spMkLst>
        </pc:spChg>
        <pc:spChg chg="mod">
          <ac:chgData name="Atun, Funda (UT-ITC)" userId="678df04f-fc64-42db-aaa0-fad07e1d80d5" providerId="ADAL" clId="{24439808-B1B0-4CBE-AE20-ADF397F7B356}" dt="2025-09-19T12:48:00.932" v="399" actId="552"/>
          <ac:spMkLst>
            <pc:docMk/>
            <pc:sldMk cId="3087825251" sldId="265"/>
            <ac:spMk id="156" creationId="{1E5DF3BA-1216-4FD3-D526-3EC8313F98AC}"/>
          </ac:spMkLst>
        </pc:spChg>
        <pc:spChg chg="mod">
          <ac:chgData name="Atun, Funda (UT-ITC)" userId="678df04f-fc64-42db-aaa0-fad07e1d80d5" providerId="ADAL" clId="{24439808-B1B0-4CBE-AE20-ADF397F7B356}" dt="2025-09-19T12:48:05.973" v="400" actId="552"/>
          <ac:spMkLst>
            <pc:docMk/>
            <pc:sldMk cId="3087825251" sldId="265"/>
            <ac:spMk id="165" creationId="{FF583B5F-ACF5-B52A-D961-E8D87E58CED4}"/>
          </ac:spMkLst>
        </pc:spChg>
        <pc:spChg chg="mod">
          <ac:chgData name="Atun, Funda (UT-ITC)" userId="678df04f-fc64-42db-aaa0-fad07e1d80d5" providerId="ADAL" clId="{24439808-B1B0-4CBE-AE20-ADF397F7B356}" dt="2025-09-19T12:48:50.441" v="408" actId="12788"/>
          <ac:spMkLst>
            <pc:docMk/>
            <pc:sldMk cId="3087825251" sldId="265"/>
            <ac:spMk id="169" creationId="{DFDA2B01-288E-5597-0B4B-33C762137320}"/>
          </ac:spMkLst>
        </pc:spChg>
        <pc:spChg chg="mod">
          <ac:chgData name="Atun, Funda (UT-ITC)" userId="678df04f-fc64-42db-aaa0-fad07e1d80d5" providerId="ADAL" clId="{24439808-B1B0-4CBE-AE20-ADF397F7B356}" dt="2025-09-19T12:48:13.777" v="405" actId="1038"/>
          <ac:spMkLst>
            <pc:docMk/>
            <pc:sldMk cId="3087825251" sldId="265"/>
            <ac:spMk id="172" creationId="{0BA490B6-B405-24EC-58C1-DFD94F011267}"/>
          </ac:spMkLst>
        </pc:spChg>
        <pc:spChg chg="mod">
          <ac:chgData name="Atun, Funda (UT-ITC)" userId="678df04f-fc64-42db-aaa0-fad07e1d80d5" providerId="ADAL" clId="{24439808-B1B0-4CBE-AE20-ADF397F7B356}" dt="2025-09-19T12:49:00.335" v="409" actId="12788"/>
          <ac:spMkLst>
            <pc:docMk/>
            <pc:sldMk cId="3087825251" sldId="265"/>
            <ac:spMk id="176" creationId="{6B17634B-4977-857B-0886-A1AB00C18DD9}"/>
          </ac:spMkLst>
        </pc:spChg>
        <pc:spChg chg="mod">
          <ac:chgData name="Atun, Funda (UT-ITC)" userId="678df04f-fc64-42db-aaa0-fad07e1d80d5" providerId="ADAL" clId="{24439808-B1B0-4CBE-AE20-ADF397F7B356}" dt="2025-09-19T12:48:40.416" v="407" actId="12788"/>
          <ac:spMkLst>
            <pc:docMk/>
            <pc:sldMk cId="3087825251" sldId="265"/>
            <ac:spMk id="192" creationId="{A164D381-C609-EFF3-4188-3FAB3751BD42}"/>
          </ac:spMkLst>
        </pc:spChg>
        <pc:spChg chg="mod">
          <ac:chgData name="Atun, Funda (UT-ITC)" userId="678df04f-fc64-42db-aaa0-fad07e1d80d5" providerId="ADAL" clId="{24439808-B1B0-4CBE-AE20-ADF397F7B356}" dt="2025-09-19T12:48:05.973" v="400" actId="552"/>
          <ac:spMkLst>
            <pc:docMk/>
            <pc:sldMk cId="3087825251" sldId="265"/>
            <ac:spMk id="195" creationId="{96CA37F2-A6B3-1A44-20C9-7E69135A007E}"/>
          </ac:spMkLst>
        </pc:spChg>
        <pc:spChg chg="mod">
          <ac:chgData name="Atun, Funda (UT-ITC)" userId="678df04f-fc64-42db-aaa0-fad07e1d80d5" providerId="ADAL" clId="{24439808-B1B0-4CBE-AE20-ADF397F7B356}" dt="2025-09-19T12:48:50.441" v="408" actId="12788"/>
          <ac:spMkLst>
            <pc:docMk/>
            <pc:sldMk cId="3087825251" sldId="265"/>
            <ac:spMk id="199" creationId="{9C7355E1-2D78-C21B-CB51-4F62F3FA1F94}"/>
          </ac:spMkLst>
        </pc:spChg>
        <pc:spChg chg="mod">
          <ac:chgData name="Atun, Funda (UT-ITC)" userId="678df04f-fc64-42db-aaa0-fad07e1d80d5" providerId="ADAL" clId="{24439808-B1B0-4CBE-AE20-ADF397F7B356}" dt="2025-09-19T12:49:10.937" v="410" actId="1036"/>
          <ac:spMkLst>
            <pc:docMk/>
            <pc:sldMk cId="3087825251" sldId="265"/>
            <ac:spMk id="202" creationId="{C74F582E-5481-6904-9539-099AFE3817EF}"/>
          </ac:spMkLst>
        </pc:spChg>
        <pc:spChg chg="mod">
          <ac:chgData name="Atun, Funda (UT-ITC)" userId="678df04f-fc64-42db-aaa0-fad07e1d80d5" providerId="ADAL" clId="{24439808-B1B0-4CBE-AE20-ADF397F7B356}" dt="2025-09-19T12:48:29.664" v="406" actId="12788"/>
          <ac:spMkLst>
            <pc:docMk/>
            <pc:sldMk cId="3087825251" sldId="265"/>
            <ac:spMk id="210" creationId="{7327EE23-54A7-6855-9946-E3BAF6256695}"/>
          </ac:spMkLst>
        </pc:spChg>
        <pc:spChg chg="mod">
          <ac:chgData name="Atun, Funda (UT-ITC)" userId="678df04f-fc64-42db-aaa0-fad07e1d80d5" providerId="ADAL" clId="{24439808-B1B0-4CBE-AE20-ADF397F7B356}" dt="2025-09-19T12:48:40.416" v="407" actId="12788"/>
          <ac:spMkLst>
            <pc:docMk/>
            <pc:sldMk cId="3087825251" sldId="265"/>
            <ac:spMk id="217" creationId="{23F02CDC-2979-983F-5968-845EBE3498D1}"/>
          </ac:spMkLst>
        </pc:spChg>
        <pc:spChg chg="mod">
          <ac:chgData name="Atun, Funda (UT-ITC)" userId="678df04f-fc64-42db-aaa0-fad07e1d80d5" providerId="ADAL" clId="{24439808-B1B0-4CBE-AE20-ADF397F7B356}" dt="2025-09-19T12:48:50.441" v="408" actId="12788"/>
          <ac:spMkLst>
            <pc:docMk/>
            <pc:sldMk cId="3087825251" sldId="265"/>
            <ac:spMk id="223" creationId="{8D1231A4-C243-6C70-1695-9A5D9A9D9099}"/>
          </ac:spMkLst>
        </pc:spChg>
        <pc:spChg chg="mod">
          <ac:chgData name="Atun, Funda (UT-ITC)" userId="678df04f-fc64-42db-aaa0-fad07e1d80d5" providerId="ADAL" clId="{24439808-B1B0-4CBE-AE20-ADF397F7B356}" dt="2025-09-19T12:49:00.335" v="409" actId="12788"/>
          <ac:spMkLst>
            <pc:docMk/>
            <pc:sldMk cId="3087825251" sldId="265"/>
            <ac:spMk id="229" creationId="{47BD3529-6CC7-502C-2226-8EA38E00FBCA}"/>
          </ac:spMkLst>
        </pc:spChg>
        <pc:spChg chg="mod">
          <ac:chgData name="Atun, Funda (UT-ITC)" userId="678df04f-fc64-42db-aaa0-fad07e1d80d5" providerId="ADAL" clId="{24439808-B1B0-4CBE-AE20-ADF397F7B356}" dt="2025-09-19T12:48:29.664" v="406" actId="12788"/>
          <ac:spMkLst>
            <pc:docMk/>
            <pc:sldMk cId="3087825251" sldId="265"/>
            <ac:spMk id="233" creationId="{03AA7FFC-1EE0-968A-BBD0-26D60E048CB2}"/>
          </ac:spMkLst>
        </pc:spChg>
        <pc:spChg chg="mod">
          <ac:chgData name="Atun, Funda (UT-ITC)" userId="678df04f-fc64-42db-aaa0-fad07e1d80d5" providerId="ADAL" clId="{24439808-B1B0-4CBE-AE20-ADF397F7B356}" dt="2025-09-19T12:48:40.416" v="407" actId="12788"/>
          <ac:spMkLst>
            <pc:docMk/>
            <pc:sldMk cId="3087825251" sldId="265"/>
            <ac:spMk id="237" creationId="{E8302205-F83B-F5F8-56C7-474E6E927316}"/>
          </ac:spMkLst>
        </pc:spChg>
        <pc:spChg chg="mod">
          <ac:chgData name="Atun, Funda (UT-ITC)" userId="678df04f-fc64-42db-aaa0-fad07e1d80d5" providerId="ADAL" clId="{24439808-B1B0-4CBE-AE20-ADF397F7B356}" dt="2025-09-19T12:47:54.786" v="398" actId="552"/>
          <ac:spMkLst>
            <pc:docMk/>
            <pc:sldMk cId="3087825251" sldId="265"/>
            <ac:spMk id="239" creationId="{D0B6277E-CA0A-4FA6-B626-D199525ECBFD}"/>
          </ac:spMkLst>
        </pc:spChg>
        <pc:spChg chg="mod">
          <ac:chgData name="Atun, Funda (UT-ITC)" userId="678df04f-fc64-42db-aaa0-fad07e1d80d5" providerId="ADAL" clId="{24439808-B1B0-4CBE-AE20-ADF397F7B356}" dt="2025-09-19T12:48:00.932" v="399" actId="552"/>
          <ac:spMkLst>
            <pc:docMk/>
            <pc:sldMk cId="3087825251" sldId="265"/>
            <ac:spMk id="240" creationId="{AF517D86-1778-D3AD-0632-9DC19713D957}"/>
          </ac:spMkLst>
        </pc:spChg>
        <pc:spChg chg="mod">
          <ac:chgData name="Atun, Funda (UT-ITC)" userId="678df04f-fc64-42db-aaa0-fad07e1d80d5" providerId="ADAL" clId="{24439808-B1B0-4CBE-AE20-ADF397F7B356}" dt="2025-09-19T12:49:00.335" v="409" actId="12788"/>
          <ac:spMkLst>
            <pc:docMk/>
            <pc:sldMk cId="3087825251" sldId="265"/>
            <ac:spMk id="248" creationId="{917FEBF1-0103-20DB-6109-30E41FB0266B}"/>
          </ac:spMkLst>
        </pc:spChg>
        <pc:picChg chg="mod">
          <ac:chgData name="Atun, Funda (UT-ITC)" userId="678df04f-fc64-42db-aaa0-fad07e1d80d5" providerId="ADAL" clId="{24439808-B1B0-4CBE-AE20-ADF397F7B356}" dt="2025-09-19T12:48:50.441" v="408" actId="12788"/>
          <ac:picMkLst>
            <pc:docMk/>
            <pc:sldMk cId="3087825251" sldId="265"/>
            <ac:picMk id="14" creationId="{8D1A04E9-BC6F-70D5-5EB4-36498A1C065C}"/>
          </ac:picMkLst>
        </pc:picChg>
        <pc:picChg chg="mod">
          <ac:chgData name="Atun, Funda (UT-ITC)" userId="678df04f-fc64-42db-aaa0-fad07e1d80d5" providerId="ADAL" clId="{24439808-B1B0-4CBE-AE20-ADF397F7B356}" dt="2025-09-19T12:49:00.335" v="409" actId="12788"/>
          <ac:picMkLst>
            <pc:docMk/>
            <pc:sldMk cId="3087825251" sldId="265"/>
            <ac:picMk id="18" creationId="{A55E4202-CB71-92AA-51B1-B44691EEFEF8}"/>
          </ac:picMkLst>
        </pc:picChg>
        <pc:picChg chg="mod">
          <ac:chgData name="Atun, Funda (UT-ITC)" userId="678df04f-fc64-42db-aaa0-fad07e1d80d5" providerId="ADAL" clId="{24439808-B1B0-4CBE-AE20-ADF397F7B356}" dt="2025-09-19T12:48:29.664" v="406" actId="12788"/>
          <ac:picMkLst>
            <pc:docMk/>
            <pc:sldMk cId="3087825251" sldId="265"/>
            <ac:picMk id="106" creationId="{7BB4E436-C9E9-DF6E-27C5-075F333A514E}"/>
          </ac:picMkLst>
        </pc:picChg>
        <pc:picChg chg="mod">
          <ac:chgData name="Atun, Funda (UT-ITC)" userId="678df04f-fc64-42db-aaa0-fad07e1d80d5" providerId="ADAL" clId="{24439808-B1B0-4CBE-AE20-ADF397F7B356}" dt="2025-09-19T12:48:40.416" v="407" actId="12788"/>
          <ac:picMkLst>
            <pc:docMk/>
            <pc:sldMk cId="3087825251" sldId="265"/>
            <ac:picMk id="109" creationId="{8404263E-F195-807F-B0E2-BF4AEBF1F61B}"/>
          </ac:picMkLst>
        </pc:picChg>
        <pc:picChg chg="mod">
          <ac:chgData name="Atun, Funda (UT-ITC)" userId="678df04f-fc64-42db-aaa0-fad07e1d80d5" providerId="ADAL" clId="{24439808-B1B0-4CBE-AE20-ADF397F7B356}" dt="2025-09-19T15:08:02.047" v="1970" actId="14100"/>
          <ac:picMkLst>
            <pc:docMk/>
            <pc:sldMk cId="3087825251" sldId="265"/>
            <ac:picMk id="151" creationId="{659C5536-CB50-0D00-A233-E5A7C8E345B0}"/>
          </ac:picMkLst>
        </pc:picChg>
        <pc:picChg chg="mod">
          <ac:chgData name="Atun, Funda (UT-ITC)" userId="678df04f-fc64-42db-aaa0-fad07e1d80d5" providerId="ADAL" clId="{24439808-B1B0-4CBE-AE20-ADF397F7B356}" dt="2025-09-19T12:48:40.416" v="407" actId="12788"/>
          <ac:picMkLst>
            <pc:docMk/>
            <pc:sldMk cId="3087825251" sldId="265"/>
            <ac:picMk id="157" creationId="{B6D1F967-0F6A-B895-227E-9024CBE258A0}"/>
          </ac:picMkLst>
        </pc:picChg>
        <pc:picChg chg="mod">
          <ac:chgData name="Atun, Funda (UT-ITC)" userId="678df04f-fc64-42db-aaa0-fad07e1d80d5" providerId="ADAL" clId="{24439808-B1B0-4CBE-AE20-ADF397F7B356}" dt="2025-09-19T12:48:50.441" v="408" actId="12788"/>
          <ac:picMkLst>
            <pc:docMk/>
            <pc:sldMk cId="3087825251" sldId="265"/>
            <ac:picMk id="166" creationId="{904E9824-1650-5100-2E80-0C2260D230E8}"/>
          </ac:picMkLst>
        </pc:picChg>
        <pc:picChg chg="mod">
          <ac:chgData name="Atun, Funda (UT-ITC)" userId="678df04f-fc64-42db-aaa0-fad07e1d80d5" providerId="ADAL" clId="{24439808-B1B0-4CBE-AE20-ADF397F7B356}" dt="2025-09-19T12:49:00.335" v="409" actId="12788"/>
          <ac:picMkLst>
            <pc:docMk/>
            <pc:sldMk cId="3087825251" sldId="265"/>
            <ac:picMk id="173" creationId="{CF226615-0085-0BB8-44B9-F3AB808C3ABF}"/>
          </ac:picMkLst>
        </pc:picChg>
        <pc:picChg chg="mod">
          <ac:chgData name="Atun, Funda (UT-ITC)" userId="678df04f-fc64-42db-aaa0-fad07e1d80d5" providerId="ADAL" clId="{24439808-B1B0-4CBE-AE20-ADF397F7B356}" dt="2025-09-19T12:48:50.441" v="408" actId="12788"/>
          <ac:picMkLst>
            <pc:docMk/>
            <pc:sldMk cId="3087825251" sldId="265"/>
            <ac:picMk id="196" creationId="{441C85E4-445E-4889-DEC2-5C91D3140016}"/>
          </ac:picMkLst>
        </pc:picChg>
        <pc:picChg chg="mod">
          <ac:chgData name="Atun, Funda (UT-ITC)" userId="678df04f-fc64-42db-aaa0-fad07e1d80d5" providerId="ADAL" clId="{24439808-B1B0-4CBE-AE20-ADF397F7B356}" dt="2025-09-19T12:48:29.664" v="406" actId="12788"/>
          <ac:picMkLst>
            <pc:docMk/>
            <pc:sldMk cId="3087825251" sldId="265"/>
            <ac:picMk id="207" creationId="{C9862B5A-F6A8-3A98-D340-DD3922BDDF8E}"/>
          </ac:picMkLst>
        </pc:picChg>
        <pc:picChg chg="mod">
          <ac:chgData name="Atun, Funda (UT-ITC)" userId="678df04f-fc64-42db-aaa0-fad07e1d80d5" providerId="ADAL" clId="{24439808-B1B0-4CBE-AE20-ADF397F7B356}" dt="2025-09-19T12:48:29.664" v="406" actId="12788"/>
          <ac:picMkLst>
            <pc:docMk/>
            <pc:sldMk cId="3087825251" sldId="265"/>
            <ac:picMk id="238" creationId="{B7DD7074-5894-A5D8-1827-F93E2AF2880A}"/>
          </ac:picMkLst>
        </pc:picChg>
        <pc:picChg chg="mod">
          <ac:chgData name="Atun, Funda (UT-ITC)" userId="678df04f-fc64-42db-aaa0-fad07e1d80d5" providerId="ADAL" clId="{24439808-B1B0-4CBE-AE20-ADF397F7B356}" dt="2025-09-19T12:48:40.416" v="407" actId="12788"/>
          <ac:picMkLst>
            <pc:docMk/>
            <pc:sldMk cId="3087825251" sldId="265"/>
            <ac:picMk id="241" creationId="{34E99305-4B73-01FB-F33A-57FC72A392BD}"/>
          </ac:picMkLst>
        </pc:picChg>
      </pc:sldChg>
      <pc:sldChg chg="modSp mod">
        <pc:chgData name="Atun, Funda (UT-ITC)" userId="678df04f-fc64-42db-aaa0-fad07e1d80d5" providerId="ADAL" clId="{24439808-B1B0-4CBE-AE20-ADF397F7B356}" dt="2025-09-19T12:56:18.461" v="475" actId="12788"/>
        <pc:sldMkLst>
          <pc:docMk/>
          <pc:sldMk cId="285860754" sldId="266"/>
        </pc:sldMkLst>
        <pc:spChg chg="mod">
          <ac:chgData name="Atun, Funda (UT-ITC)" userId="678df04f-fc64-42db-aaa0-fad07e1d80d5" providerId="ADAL" clId="{24439808-B1B0-4CBE-AE20-ADF397F7B356}" dt="2025-09-19T12:55:12.100" v="466" actId="552"/>
          <ac:spMkLst>
            <pc:docMk/>
            <pc:sldMk cId="285860754" sldId="266"/>
            <ac:spMk id="11" creationId="{E6EEC6EB-5955-DB2C-4173-D548A477A95D}"/>
          </ac:spMkLst>
        </pc:spChg>
        <pc:spChg chg="mod">
          <ac:chgData name="Atun, Funda (UT-ITC)" userId="678df04f-fc64-42db-aaa0-fad07e1d80d5" providerId="ADAL" clId="{24439808-B1B0-4CBE-AE20-ADF397F7B356}" dt="2025-09-19T12:56:18.461" v="475" actId="12788"/>
          <ac:spMkLst>
            <pc:docMk/>
            <pc:sldMk cId="285860754" sldId="266"/>
            <ac:spMk id="13" creationId="{67711C8B-D961-BA68-5A8A-256FBC530A8F}"/>
          </ac:spMkLst>
        </pc:spChg>
        <pc:spChg chg="mod">
          <ac:chgData name="Atun, Funda (UT-ITC)" userId="678df04f-fc64-42db-aaa0-fad07e1d80d5" providerId="ADAL" clId="{24439808-B1B0-4CBE-AE20-ADF397F7B356}" dt="2025-09-19T12:55:19.198" v="467" actId="552"/>
          <ac:spMkLst>
            <pc:docMk/>
            <pc:sldMk cId="285860754" sldId="266"/>
            <ac:spMk id="17" creationId="{6AD0899D-CEA5-5D00-2302-F948D8F11257}"/>
          </ac:spMkLst>
        </pc:spChg>
        <pc:spChg chg="mod">
          <ac:chgData name="Atun, Funda (UT-ITC)" userId="678df04f-fc64-42db-aaa0-fad07e1d80d5" providerId="ADAL" clId="{24439808-B1B0-4CBE-AE20-ADF397F7B356}" dt="2025-09-19T12:55:29.128" v="468" actId="12788"/>
          <ac:spMkLst>
            <pc:docMk/>
            <pc:sldMk cId="285860754" sldId="266"/>
            <ac:spMk id="20" creationId="{5BB46469-28FE-612A-7600-1D3C422B378E}"/>
          </ac:spMkLst>
        </pc:spChg>
        <pc:spChg chg="mod">
          <ac:chgData name="Atun, Funda (UT-ITC)" userId="678df04f-fc64-42db-aaa0-fad07e1d80d5" providerId="ADAL" clId="{24439808-B1B0-4CBE-AE20-ADF397F7B356}" dt="2025-09-19T12:55:19.198" v="467" actId="552"/>
          <ac:spMkLst>
            <pc:docMk/>
            <pc:sldMk cId="285860754" sldId="266"/>
            <ac:spMk id="24" creationId="{2282631D-23D3-4C77-E948-2BE641878327}"/>
          </ac:spMkLst>
        </pc:spChg>
        <pc:spChg chg="mod">
          <ac:chgData name="Atun, Funda (UT-ITC)" userId="678df04f-fc64-42db-aaa0-fad07e1d80d5" providerId="ADAL" clId="{24439808-B1B0-4CBE-AE20-ADF397F7B356}" dt="2025-09-19T12:55:29.128" v="468" actId="12788"/>
          <ac:spMkLst>
            <pc:docMk/>
            <pc:sldMk cId="285860754" sldId="266"/>
            <ac:spMk id="27" creationId="{FB0BC3E5-435D-55A1-042D-4E89B14D3737}"/>
          </ac:spMkLst>
        </pc:spChg>
        <pc:spChg chg="mod">
          <ac:chgData name="Atun, Funda (UT-ITC)" userId="678df04f-fc64-42db-aaa0-fad07e1d80d5" providerId="ADAL" clId="{24439808-B1B0-4CBE-AE20-ADF397F7B356}" dt="2025-09-19T12:55:44.207" v="469" actId="12788"/>
          <ac:spMkLst>
            <pc:docMk/>
            <pc:sldMk cId="285860754" sldId="266"/>
            <ac:spMk id="31" creationId="{118C8431-95EB-6609-6871-E6A3EC397AF9}"/>
          </ac:spMkLst>
        </pc:spChg>
        <pc:spChg chg="mod">
          <ac:chgData name="Atun, Funda (UT-ITC)" userId="678df04f-fc64-42db-aaa0-fad07e1d80d5" providerId="ADAL" clId="{24439808-B1B0-4CBE-AE20-ADF397F7B356}" dt="2025-09-19T12:53:57.660" v="458" actId="552"/>
          <ac:spMkLst>
            <pc:docMk/>
            <pc:sldMk cId="285860754" sldId="266"/>
            <ac:spMk id="32" creationId="{00673D73-4090-05D1-BF6A-F4ED6F4BE144}"/>
          </ac:spMkLst>
        </pc:spChg>
        <pc:spChg chg="mod">
          <ac:chgData name="Atun, Funda (UT-ITC)" userId="678df04f-fc64-42db-aaa0-fad07e1d80d5" providerId="ADAL" clId="{24439808-B1B0-4CBE-AE20-ADF397F7B356}" dt="2025-09-19T12:54:51.473" v="464" actId="552"/>
          <ac:spMkLst>
            <pc:docMk/>
            <pc:sldMk cId="285860754" sldId="266"/>
            <ac:spMk id="33" creationId="{D72E75FE-9D8F-B64A-8E75-D176BA64C3BB}"/>
          </ac:spMkLst>
        </pc:spChg>
        <pc:spChg chg="mod">
          <ac:chgData name="Atun, Funda (UT-ITC)" userId="678df04f-fc64-42db-aaa0-fad07e1d80d5" providerId="ADAL" clId="{24439808-B1B0-4CBE-AE20-ADF397F7B356}" dt="2025-09-19T12:56:18.461" v="475" actId="12788"/>
          <ac:spMkLst>
            <pc:docMk/>
            <pc:sldMk cId="285860754" sldId="266"/>
            <ac:spMk id="46" creationId="{6C7A4190-D893-3142-DADF-C792655403A9}"/>
          </ac:spMkLst>
        </pc:spChg>
        <pc:spChg chg="mod">
          <ac:chgData name="Atun, Funda (UT-ITC)" userId="678df04f-fc64-42db-aaa0-fad07e1d80d5" providerId="ADAL" clId="{24439808-B1B0-4CBE-AE20-ADF397F7B356}" dt="2025-09-19T12:55:12.100" v="466" actId="552"/>
          <ac:spMkLst>
            <pc:docMk/>
            <pc:sldMk cId="285860754" sldId="266"/>
            <ac:spMk id="52" creationId="{E2FAF322-FEB9-FC1F-E695-46850D0385F9}"/>
          </ac:spMkLst>
        </pc:spChg>
        <pc:spChg chg="mod">
          <ac:chgData name="Atun, Funda (UT-ITC)" userId="678df04f-fc64-42db-aaa0-fad07e1d80d5" providerId="ADAL" clId="{24439808-B1B0-4CBE-AE20-ADF397F7B356}" dt="2025-09-19T12:55:12.100" v="466" actId="552"/>
          <ac:spMkLst>
            <pc:docMk/>
            <pc:sldMk cId="285860754" sldId="266"/>
            <ac:spMk id="58" creationId="{AF8E58FB-7B49-6701-A08B-EB8D75DE68A1}"/>
          </ac:spMkLst>
        </pc:spChg>
        <pc:spChg chg="mod">
          <ac:chgData name="Atun, Funda (UT-ITC)" userId="678df04f-fc64-42db-aaa0-fad07e1d80d5" providerId="ADAL" clId="{24439808-B1B0-4CBE-AE20-ADF397F7B356}" dt="2025-09-19T12:55:56.164" v="470" actId="12788"/>
          <ac:spMkLst>
            <pc:docMk/>
            <pc:sldMk cId="285860754" sldId="266"/>
            <ac:spMk id="85" creationId="{3AA05FE0-23A8-944B-12A9-807C60103469}"/>
          </ac:spMkLst>
        </pc:spChg>
        <pc:spChg chg="mod">
          <ac:chgData name="Atun, Funda (UT-ITC)" userId="678df04f-fc64-42db-aaa0-fad07e1d80d5" providerId="ADAL" clId="{24439808-B1B0-4CBE-AE20-ADF397F7B356}" dt="2025-09-19T12:55:56.164" v="470" actId="12788"/>
          <ac:spMkLst>
            <pc:docMk/>
            <pc:sldMk cId="285860754" sldId="266"/>
            <ac:spMk id="89" creationId="{53292E62-C732-659B-C973-FD7EFBD7265D}"/>
          </ac:spMkLst>
        </pc:spChg>
        <pc:spChg chg="mod">
          <ac:chgData name="Atun, Funda (UT-ITC)" userId="678df04f-fc64-42db-aaa0-fad07e1d80d5" providerId="ADAL" clId="{24439808-B1B0-4CBE-AE20-ADF397F7B356}" dt="2025-09-19T12:55:29.128" v="468" actId="12788"/>
          <ac:spMkLst>
            <pc:docMk/>
            <pc:sldMk cId="285860754" sldId="266"/>
            <ac:spMk id="93" creationId="{6EE64B67-07EA-7956-B889-35A9A002C307}"/>
          </ac:spMkLst>
        </pc:spChg>
        <pc:spChg chg="mod">
          <ac:chgData name="Atun, Funda (UT-ITC)" userId="678df04f-fc64-42db-aaa0-fad07e1d80d5" providerId="ADAL" clId="{24439808-B1B0-4CBE-AE20-ADF397F7B356}" dt="2025-09-19T12:55:03.755" v="465" actId="552"/>
          <ac:spMkLst>
            <pc:docMk/>
            <pc:sldMk cId="285860754" sldId="266"/>
            <ac:spMk id="111" creationId="{48839670-36FE-1B07-A82E-4B95C226D3CA}"/>
          </ac:spMkLst>
        </pc:spChg>
        <pc:spChg chg="mod">
          <ac:chgData name="Atun, Funda (UT-ITC)" userId="678df04f-fc64-42db-aaa0-fad07e1d80d5" providerId="ADAL" clId="{24439808-B1B0-4CBE-AE20-ADF397F7B356}" dt="2025-09-19T12:55:03.755" v="465" actId="552"/>
          <ac:spMkLst>
            <pc:docMk/>
            <pc:sldMk cId="285860754" sldId="266"/>
            <ac:spMk id="113" creationId="{2F3B9B65-3022-8D81-75EF-3EA8F0A2E3E5}"/>
          </ac:spMkLst>
        </pc:spChg>
        <pc:spChg chg="mod">
          <ac:chgData name="Atun, Funda (UT-ITC)" userId="678df04f-fc64-42db-aaa0-fad07e1d80d5" providerId="ADAL" clId="{24439808-B1B0-4CBE-AE20-ADF397F7B356}" dt="2025-09-19T12:55:19.198" v="467" actId="552"/>
          <ac:spMkLst>
            <pc:docMk/>
            <pc:sldMk cId="285860754" sldId="266"/>
            <ac:spMk id="115" creationId="{358F0DE4-BF20-AD04-DE44-97BE914070F7}"/>
          </ac:spMkLst>
        </pc:spChg>
        <pc:spChg chg="mod">
          <ac:chgData name="Atun, Funda (UT-ITC)" userId="678df04f-fc64-42db-aaa0-fad07e1d80d5" providerId="ADAL" clId="{24439808-B1B0-4CBE-AE20-ADF397F7B356}" dt="2025-09-19T12:56:18.461" v="475" actId="12788"/>
          <ac:spMkLst>
            <pc:docMk/>
            <pc:sldMk cId="285860754" sldId="266"/>
            <ac:spMk id="149" creationId="{90476088-1B57-BEE3-F7B8-6EC443ACDA16}"/>
          </ac:spMkLst>
        </pc:spChg>
        <pc:spChg chg="mod">
          <ac:chgData name="Atun, Funda (UT-ITC)" userId="678df04f-fc64-42db-aaa0-fad07e1d80d5" providerId="ADAL" clId="{24439808-B1B0-4CBE-AE20-ADF397F7B356}" dt="2025-09-19T12:54:51.473" v="464" actId="552"/>
          <ac:spMkLst>
            <pc:docMk/>
            <pc:sldMk cId="285860754" sldId="266"/>
            <ac:spMk id="160" creationId="{06C51109-5E15-36EB-21A8-8DFCF13E3691}"/>
          </ac:spMkLst>
        </pc:spChg>
        <pc:spChg chg="mod">
          <ac:chgData name="Atun, Funda (UT-ITC)" userId="678df04f-fc64-42db-aaa0-fad07e1d80d5" providerId="ADAL" clId="{24439808-B1B0-4CBE-AE20-ADF397F7B356}" dt="2025-09-19T12:55:44.207" v="469" actId="12788"/>
          <ac:spMkLst>
            <pc:docMk/>
            <pc:sldMk cId="285860754" sldId="266"/>
            <ac:spMk id="163" creationId="{6CEF0913-9A31-2813-41D6-669A28EAB84C}"/>
          </ac:spMkLst>
        </pc:spChg>
        <pc:spChg chg="mod">
          <ac:chgData name="Atun, Funda (UT-ITC)" userId="678df04f-fc64-42db-aaa0-fad07e1d80d5" providerId="ADAL" clId="{24439808-B1B0-4CBE-AE20-ADF397F7B356}" dt="2025-09-19T12:53:57.660" v="458" actId="552"/>
          <ac:spMkLst>
            <pc:docMk/>
            <pc:sldMk cId="285860754" sldId="266"/>
            <ac:spMk id="164" creationId="{CAF7507F-2CEF-939D-18B2-D99FF084CC34}"/>
          </ac:spMkLst>
        </pc:spChg>
        <pc:spChg chg="mod">
          <ac:chgData name="Atun, Funda (UT-ITC)" userId="678df04f-fc64-42db-aaa0-fad07e1d80d5" providerId="ADAL" clId="{24439808-B1B0-4CBE-AE20-ADF397F7B356}" dt="2025-09-19T12:55:44.207" v="469" actId="12788"/>
          <ac:spMkLst>
            <pc:docMk/>
            <pc:sldMk cId="285860754" sldId="266"/>
            <ac:spMk id="167" creationId="{502F4130-2BC2-B70D-E912-08235580CED7}"/>
          </ac:spMkLst>
        </pc:spChg>
        <pc:spChg chg="mod">
          <ac:chgData name="Atun, Funda (UT-ITC)" userId="678df04f-fc64-42db-aaa0-fad07e1d80d5" providerId="ADAL" clId="{24439808-B1B0-4CBE-AE20-ADF397F7B356}" dt="2025-09-19T12:53:57.660" v="458" actId="552"/>
          <ac:spMkLst>
            <pc:docMk/>
            <pc:sldMk cId="285860754" sldId="266"/>
            <ac:spMk id="168" creationId="{12AF0325-6CA0-077F-03E8-9C46142CEBF9}"/>
          </ac:spMkLst>
        </pc:spChg>
        <pc:spChg chg="mod">
          <ac:chgData name="Atun, Funda (UT-ITC)" userId="678df04f-fc64-42db-aaa0-fad07e1d80d5" providerId="ADAL" clId="{24439808-B1B0-4CBE-AE20-ADF397F7B356}" dt="2025-09-19T12:54:51.473" v="464" actId="552"/>
          <ac:spMkLst>
            <pc:docMk/>
            <pc:sldMk cId="285860754" sldId="266"/>
            <ac:spMk id="169" creationId="{0FD58654-D1B8-E0D0-0DA0-BFBE10AACB05}"/>
          </ac:spMkLst>
        </pc:spChg>
        <pc:spChg chg="mod">
          <ac:chgData name="Atun, Funda (UT-ITC)" userId="678df04f-fc64-42db-aaa0-fad07e1d80d5" providerId="ADAL" clId="{24439808-B1B0-4CBE-AE20-ADF397F7B356}" dt="2025-09-19T12:55:56.164" v="470" actId="12788"/>
          <ac:spMkLst>
            <pc:docMk/>
            <pc:sldMk cId="285860754" sldId="266"/>
            <ac:spMk id="179" creationId="{D4DE7B4A-3378-2DDB-7FC9-79F18B91BF1A}"/>
          </ac:spMkLst>
        </pc:spChg>
        <pc:spChg chg="mod">
          <ac:chgData name="Atun, Funda (UT-ITC)" userId="678df04f-fc64-42db-aaa0-fad07e1d80d5" providerId="ADAL" clId="{24439808-B1B0-4CBE-AE20-ADF397F7B356}" dt="2025-09-19T12:55:03.755" v="465" actId="552"/>
          <ac:spMkLst>
            <pc:docMk/>
            <pc:sldMk cId="285860754" sldId="266"/>
            <ac:spMk id="181" creationId="{6ED6C280-50FF-533F-9894-74B729B1FCC9}"/>
          </ac:spMkLst>
        </pc:spChg>
        <pc:spChg chg="mod">
          <ac:chgData name="Atun, Funda (UT-ITC)" userId="678df04f-fc64-42db-aaa0-fad07e1d80d5" providerId="ADAL" clId="{24439808-B1B0-4CBE-AE20-ADF397F7B356}" dt="2025-09-19T12:55:44.207" v="469" actId="12788"/>
          <ac:spMkLst>
            <pc:docMk/>
            <pc:sldMk cId="285860754" sldId="266"/>
            <ac:spMk id="184" creationId="{A7BF1622-B052-F0CA-7B3E-11EAA47767B9}"/>
          </ac:spMkLst>
        </pc:spChg>
        <pc:spChg chg="mod">
          <ac:chgData name="Atun, Funda (UT-ITC)" userId="678df04f-fc64-42db-aaa0-fad07e1d80d5" providerId="ADAL" clId="{24439808-B1B0-4CBE-AE20-ADF397F7B356}" dt="2025-09-19T12:53:57.660" v="458" actId="552"/>
          <ac:spMkLst>
            <pc:docMk/>
            <pc:sldMk cId="285860754" sldId="266"/>
            <ac:spMk id="185" creationId="{EFC423C2-7A18-019B-A52C-99FDCE7C4FE8}"/>
          </ac:spMkLst>
        </pc:spChg>
        <pc:spChg chg="mod">
          <ac:chgData name="Atun, Funda (UT-ITC)" userId="678df04f-fc64-42db-aaa0-fad07e1d80d5" providerId="ADAL" clId="{24439808-B1B0-4CBE-AE20-ADF397F7B356}" dt="2025-09-19T12:56:00.569" v="474" actId="20577"/>
          <ac:spMkLst>
            <pc:docMk/>
            <pc:sldMk cId="285860754" sldId="266"/>
            <ac:spMk id="186" creationId="{394800D4-A6C1-477D-E712-B27682B6F070}"/>
          </ac:spMkLst>
        </pc:spChg>
        <pc:spChg chg="mod">
          <ac:chgData name="Atun, Funda (UT-ITC)" userId="678df04f-fc64-42db-aaa0-fad07e1d80d5" providerId="ADAL" clId="{24439808-B1B0-4CBE-AE20-ADF397F7B356}" dt="2025-09-19T12:55:56.164" v="470" actId="12788"/>
          <ac:spMkLst>
            <pc:docMk/>
            <pc:sldMk cId="285860754" sldId="266"/>
            <ac:spMk id="189" creationId="{980E86FB-89E4-8F89-1F64-2D89F659B35D}"/>
          </ac:spMkLst>
        </pc:spChg>
        <pc:spChg chg="mod">
          <ac:chgData name="Atun, Funda (UT-ITC)" userId="678df04f-fc64-42db-aaa0-fad07e1d80d5" providerId="ADAL" clId="{24439808-B1B0-4CBE-AE20-ADF397F7B356}" dt="2025-09-19T12:55:03.755" v="465" actId="552"/>
          <ac:spMkLst>
            <pc:docMk/>
            <pc:sldMk cId="285860754" sldId="266"/>
            <ac:spMk id="191" creationId="{8375EAC2-A01F-FF03-E55F-090436208B76}"/>
          </ac:spMkLst>
        </pc:spChg>
        <pc:spChg chg="mod">
          <ac:chgData name="Atun, Funda (UT-ITC)" userId="678df04f-fc64-42db-aaa0-fad07e1d80d5" providerId="ADAL" clId="{24439808-B1B0-4CBE-AE20-ADF397F7B356}" dt="2025-09-19T12:55:12.100" v="466" actId="552"/>
          <ac:spMkLst>
            <pc:docMk/>
            <pc:sldMk cId="285860754" sldId="266"/>
            <ac:spMk id="194" creationId="{DF68D944-72FD-DD66-1D10-EFBF4D089629}"/>
          </ac:spMkLst>
        </pc:spChg>
        <pc:spChg chg="mod">
          <ac:chgData name="Atun, Funda (UT-ITC)" userId="678df04f-fc64-42db-aaa0-fad07e1d80d5" providerId="ADAL" clId="{24439808-B1B0-4CBE-AE20-ADF397F7B356}" dt="2025-09-19T12:56:18.461" v="475" actId="12788"/>
          <ac:spMkLst>
            <pc:docMk/>
            <pc:sldMk cId="285860754" sldId="266"/>
            <ac:spMk id="197" creationId="{227EA493-480E-5710-56F1-53BC01FBB67A}"/>
          </ac:spMkLst>
        </pc:spChg>
        <pc:spChg chg="mod">
          <ac:chgData name="Atun, Funda (UT-ITC)" userId="678df04f-fc64-42db-aaa0-fad07e1d80d5" providerId="ADAL" clId="{24439808-B1B0-4CBE-AE20-ADF397F7B356}" dt="2025-09-19T12:55:19.198" v="467" actId="552"/>
          <ac:spMkLst>
            <pc:docMk/>
            <pc:sldMk cId="285860754" sldId="266"/>
            <ac:spMk id="201" creationId="{A0D07669-6CE4-7289-BE6F-DD079150C410}"/>
          </ac:spMkLst>
        </pc:spChg>
        <pc:spChg chg="mod">
          <ac:chgData name="Atun, Funda (UT-ITC)" userId="678df04f-fc64-42db-aaa0-fad07e1d80d5" providerId="ADAL" clId="{24439808-B1B0-4CBE-AE20-ADF397F7B356}" dt="2025-09-19T12:55:29.128" v="468" actId="12788"/>
          <ac:spMkLst>
            <pc:docMk/>
            <pc:sldMk cId="285860754" sldId="266"/>
            <ac:spMk id="204" creationId="{94FA5703-3503-1710-AF2F-7098B8674165}"/>
          </ac:spMkLst>
        </pc:spChg>
        <pc:picChg chg="mod">
          <ac:chgData name="Atun, Funda (UT-ITC)" userId="678df04f-fc64-42db-aaa0-fad07e1d80d5" providerId="ADAL" clId="{24439808-B1B0-4CBE-AE20-ADF397F7B356}" dt="2025-09-19T12:56:18.461" v="475" actId="12788"/>
          <ac:picMkLst>
            <pc:docMk/>
            <pc:sldMk cId="285860754" sldId="266"/>
            <ac:picMk id="10" creationId="{13EF0842-1D26-677B-D872-FC991B666865}"/>
          </ac:picMkLst>
        </pc:picChg>
        <pc:picChg chg="mod">
          <ac:chgData name="Atun, Funda (UT-ITC)" userId="678df04f-fc64-42db-aaa0-fad07e1d80d5" providerId="ADAL" clId="{24439808-B1B0-4CBE-AE20-ADF397F7B356}" dt="2025-09-19T12:55:29.128" v="468" actId="12788"/>
          <ac:picMkLst>
            <pc:docMk/>
            <pc:sldMk cId="285860754" sldId="266"/>
            <ac:picMk id="25" creationId="{5FDF4AC9-8A72-F8AE-42E8-976E9C8E1CA6}"/>
          </ac:picMkLst>
        </pc:picChg>
        <pc:picChg chg="mod">
          <ac:chgData name="Atun, Funda (UT-ITC)" userId="678df04f-fc64-42db-aaa0-fad07e1d80d5" providerId="ADAL" clId="{24439808-B1B0-4CBE-AE20-ADF397F7B356}" dt="2025-09-19T12:56:18.461" v="475" actId="12788"/>
          <ac:picMkLst>
            <pc:docMk/>
            <pc:sldMk cId="285860754" sldId="266"/>
            <ac:picMk id="53" creationId="{F5ABDE46-18D9-D6A8-B45B-C6918712A499}"/>
          </ac:picMkLst>
        </pc:picChg>
        <pc:picChg chg="mod">
          <ac:chgData name="Atun, Funda (UT-ITC)" userId="678df04f-fc64-42db-aaa0-fad07e1d80d5" providerId="ADAL" clId="{24439808-B1B0-4CBE-AE20-ADF397F7B356}" dt="2025-09-19T12:55:56.164" v="470" actId="12788"/>
          <ac:picMkLst>
            <pc:docMk/>
            <pc:sldMk cId="285860754" sldId="266"/>
            <ac:picMk id="112" creationId="{36F04603-8BC8-0D82-2178-2C30B5033C64}"/>
          </ac:picMkLst>
        </pc:picChg>
        <pc:picChg chg="mod">
          <ac:chgData name="Atun, Funda (UT-ITC)" userId="678df04f-fc64-42db-aaa0-fad07e1d80d5" providerId="ADAL" clId="{24439808-B1B0-4CBE-AE20-ADF397F7B356}" dt="2025-09-19T12:55:56.164" v="470" actId="12788"/>
          <ac:picMkLst>
            <pc:docMk/>
            <pc:sldMk cId="285860754" sldId="266"/>
            <ac:picMk id="114" creationId="{DEC6097B-D546-BC8B-F63A-BC4CD1E7E91C}"/>
          </ac:picMkLst>
        </pc:picChg>
        <pc:picChg chg="mod">
          <ac:chgData name="Atun, Funda (UT-ITC)" userId="678df04f-fc64-42db-aaa0-fad07e1d80d5" providerId="ADAL" clId="{24439808-B1B0-4CBE-AE20-ADF397F7B356}" dt="2025-09-19T12:55:29.128" v="468" actId="12788"/>
          <ac:picMkLst>
            <pc:docMk/>
            <pc:sldMk cId="285860754" sldId="266"/>
            <ac:picMk id="116" creationId="{FE467B6C-6474-F28E-B1DB-4906FD1733A2}"/>
          </ac:picMkLst>
        </pc:picChg>
        <pc:picChg chg="mod">
          <ac:chgData name="Atun, Funda (UT-ITC)" userId="678df04f-fc64-42db-aaa0-fad07e1d80d5" providerId="ADAL" clId="{24439808-B1B0-4CBE-AE20-ADF397F7B356}" dt="2025-09-19T12:55:56.164" v="470" actId="12788"/>
          <ac:picMkLst>
            <pc:docMk/>
            <pc:sldMk cId="285860754" sldId="266"/>
            <ac:picMk id="207" creationId="{B8E66F3D-012B-AEA5-5416-8B30A9E585B4}"/>
          </ac:picMkLst>
        </pc:picChg>
        <pc:picChg chg="mod">
          <ac:chgData name="Atun, Funda (UT-ITC)" userId="678df04f-fc64-42db-aaa0-fad07e1d80d5" providerId="ADAL" clId="{24439808-B1B0-4CBE-AE20-ADF397F7B356}" dt="2025-09-19T12:55:56.164" v="470" actId="12788"/>
          <ac:picMkLst>
            <pc:docMk/>
            <pc:sldMk cId="285860754" sldId="266"/>
            <ac:picMk id="209" creationId="{AA347017-F9AE-A8E3-CBDF-36564A2E1BB5}"/>
          </ac:picMkLst>
        </pc:picChg>
        <pc:picChg chg="mod">
          <ac:chgData name="Atun, Funda (UT-ITC)" userId="678df04f-fc64-42db-aaa0-fad07e1d80d5" providerId="ADAL" clId="{24439808-B1B0-4CBE-AE20-ADF397F7B356}" dt="2025-09-19T12:55:29.128" v="468" actId="12788"/>
          <ac:picMkLst>
            <pc:docMk/>
            <pc:sldMk cId="285860754" sldId="266"/>
            <ac:picMk id="213" creationId="{4B84F122-8A57-87E3-562A-5FD72A3F2FF2}"/>
          </ac:picMkLst>
        </pc:picChg>
        <pc:picChg chg="mod">
          <ac:chgData name="Atun, Funda (UT-ITC)" userId="678df04f-fc64-42db-aaa0-fad07e1d80d5" providerId="ADAL" clId="{24439808-B1B0-4CBE-AE20-ADF397F7B356}" dt="2025-09-19T12:55:29.128" v="468" actId="12788"/>
          <ac:picMkLst>
            <pc:docMk/>
            <pc:sldMk cId="285860754" sldId="266"/>
            <ac:picMk id="215" creationId="{1DFB811C-9AD3-38DA-EA5A-ABB294C33C84}"/>
          </ac:picMkLst>
        </pc:picChg>
        <pc:picChg chg="mod">
          <ac:chgData name="Atun, Funda (UT-ITC)" userId="678df04f-fc64-42db-aaa0-fad07e1d80d5" providerId="ADAL" clId="{24439808-B1B0-4CBE-AE20-ADF397F7B356}" dt="2025-09-19T12:56:18.461" v="475" actId="12788"/>
          <ac:picMkLst>
            <pc:docMk/>
            <pc:sldMk cId="285860754" sldId="266"/>
            <ac:picMk id="217" creationId="{CCA9D1F2-B929-ACAB-34C2-DB70EC016994}"/>
          </ac:picMkLst>
        </pc:picChg>
        <pc:picChg chg="mod">
          <ac:chgData name="Atun, Funda (UT-ITC)" userId="678df04f-fc64-42db-aaa0-fad07e1d80d5" providerId="ADAL" clId="{24439808-B1B0-4CBE-AE20-ADF397F7B356}" dt="2025-09-19T12:55:44.207" v="469" actId="12788"/>
          <ac:picMkLst>
            <pc:docMk/>
            <pc:sldMk cId="285860754" sldId="266"/>
            <ac:picMk id="219" creationId="{B0BFE274-8EC9-B9F0-4B56-827D46BF864A}"/>
          </ac:picMkLst>
        </pc:picChg>
        <pc:picChg chg="mod">
          <ac:chgData name="Atun, Funda (UT-ITC)" userId="678df04f-fc64-42db-aaa0-fad07e1d80d5" providerId="ADAL" clId="{24439808-B1B0-4CBE-AE20-ADF397F7B356}" dt="2025-09-19T12:55:44.207" v="469" actId="12788"/>
          <ac:picMkLst>
            <pc:docMk/>
            <pc:sldMk cId="285860754" sldId="266"/>
            <ac:picMk id="221" creationId="{494BA722-78F8-CBD1-7F0C-0985B3744D9C}"/>
          </ac:picMkLst>
        </pc:picChg>
        <pc:picChg chg="mod">
          <ac:chgData name="Atun, Funda (UT-ITC)" userId="678df04f-fc64-42db-aaa0-fad07e1d80d5" providerId="ADAL" clId="{24439808-B1B0-4CBE-AE20-ADF397F7B356}" dt="2025-09-19T12:55:44.207" v="469" actId="12788"/>
          <ac:picMkLst>
            <pc:docMk/>
            <pc:sldMk cId="285860754" sldId="266"/>
            <ac:picMk id="223" creationId="{B7EBCA19-42D9-28D0-8569-1601E256C32D}"/>
          </ac:picMkLst>
        </pc:picChg>
        <pc:picChg chg="mod">
          <ac:chgData name="Atun, Funda (UT-ITC)" userId="678df04f-fc64-42db-aaa0-fad07e1d80d5" providerId="ADAL" clId="{24439808-B1B0-4CBE-AE20-ADF397F7B356}" dt="2025-09-19T12:55:44.207" v="469" actId="12788"/>
          <ac:picMkLst>
            <pc:docMk/>
            <pc:sldMk cId="285860754" sldId="266"/>
            <ac:picMk id="8193" creationId="{81A1DC35-F67D-2CD0-EA6E-676096D14559}"/>
          </ac:picMkLst>
        </pc:picChg>
        <pc:picChg chg="mod">
          <ac:chgData name="Atun, Funda (UT-ITC)" userId="678df04f-fc64-42db-aaa0-fad07e1d80d5" providerId="ADAL" clId="{24439808-B1B0-4CBE-AE20-ADF397F7B356}" dt="2025-09-19T12:56:18.461" v="475" actId="12788"/>
          <ac:picMkLst>
            <pc:docMk/>
            <pc:sldMk cId="285860754" sldId="266"/>
            <ac:picMk id="8194" creationId="{BC814AD5-E44C-6924-4595-FF3C3386B69F}"/>
          </ac:picMkLst>
        </pc:picChg>
      </pc:sldChg>
      <pc:sldChg chg="delSp modSp mod">
        <pc:chgData name="Atun, Funda (UT-ITC)" userId="678df04f-fc64-42db-aaa0-fad07e1d80d5" providerId="ADAL" clId="{24439808-B1B0-4CBE-AE20-ADF397F7B356}" dt="2025-09-19T14:02:44.730" v="559" actId="1076"/>
        <pc:sldMkLst>
          <pc:docMk/>
          <pc:sldMk cId="833617615" sldId="267"/>
        </pc:sldMkLst>
        <pc:spChg chg="mod">
          <ac:chgData name="Atun, Funda (UT-ITC)" userId="678df04f-fc64-42db-aaa0-fad07e1d80d5" providerId="ADAL" clId="{24439808-B1B0-4CBE-AE20-ADF397F7B356}" dt="2025-09-19T12:58:59.710" v="488" actId="552"/>
          <ac:spMkLst>
            <pc:docMk/>
            <pc:sldMk cId="833617615" sldId="267"/>
            <ac:spMk id="13" creationId="{C98DCCCF-0875-9CD4-DF98-05333C2AA252}"/>
          </ac:spMkLst>
        </pc:spChg>
        <pc:spChg chg="mod">
          <ac:chgData name="Atun, Funda (UT-ITC)" userId="678df04f-fc64-42db-aaa0-fad07e1d80d5" providerId="ADAL" clId="{24439808-B1B0-4CBE-AE20-ADF397F7B356}" dt="2025-09-19T12:59:59.031" v="504" actId="12788"/>
          <ac:spMkLst>
            <pc:docMk/>
            <pc:sldMk cId="833617615" sldId="267"/>
            <ac:spMk id="16" creationId="{23CFB29F-44A5-63CB-3ECE-22C4205BA9D4}"/>
          </ac:spMkLst>
        </pc:spChg>
        <pc:spChg chg="mod">
          <ac:chgData name="Atun, Funda (UT-ITC)" userId="678df04f-fc64-42db-aaa0-fad07e1d80d5" providerId="ADAL" clId="{24439808-B1B0-4CBE-AE20-ADF397F7B356}" dt="2025-09-19T12:58:59.710" v="488" actId="552"/>
          <ac:spMkLst>
            <pc:docMk/>
            <pc:sldMk cId="833617615" sldId="267"/>
            <ac:spMk id="20" creationId="{94ECB714-F8E7-E246-5701-9819D6576CBA}"/>
          </ac:spMkLst>
        </pc:spChg>
        <pc:spChg chg="mod">
          <ac:chgData name="Atun, Funda (UT-ITC)" userId="678df04f-fc64-42db-aaa0-fad07e1d80d5" providerId="ADAL" clId="{24439808-B1B0-4CBE-AE20-ADF397F7B356}" dt="2025-09-19T12:59:59.031" v="504" actId="12788"/>
          <ac:spMkLst>
            <pc:docMk/>
            <pc:sldMk cId="833617615" sldId="267"/>
            <ac:spMk id="23" creationId="{91445A16-9E82-E635-D019-5C61080FA4D1}"/>
          </ac:spMkLst>
        </pc:spChg>
        <pc:spChg chg="mod">
          <ac:chgData name="Atun, Funda (UT-ITC)" userId="678df04f-fc64-42db-aaa0-fad07e1d80d5" providerId="ADAL" clId="{24439808-B1B0-4CBE-AE20-ADF397F7B356}" dt="2025-09-19T12:59:07.090" v="489" actId="552"/>
          <ac:spMkLst>
            <pc:docMk/>
            <pc:sldMk cId="833617615" sldId="267"/>
            <ac:spMk id="27" creationId="{2AC40A4A-E041-CFC3-9913-6B45F704993B}"/>
          </ac:spMkLst>
        </pc:spChg>
        <pc:spChg chg="mod">
          <ac:chgData name="Atun, Funda (UT-ITC)" userId="678df04f-fc64-42db-aaa0-fad07e1d80d5" providerId="ADAL" clId="{24439808-B1B0-4CBE-AE20-ADF397F7B356}" dt="2025-09-19T13:00:10.296" v="505" actId="12788"/>
          <ac:spMkLst>
            <pc:docMk/>
            <pc:sldMk cId="833617615" sldId="267"/>
            <ac:spMk id="30" creationId="{12B2BFC7-B80E-3ABF-95D1-C19F4DA26B4B}"/>
          </ac:spMkLst>
        </pc:spChg>
        <pc:spChg chg="mod">
          <ac:chgData name="Atun, Funda (UT-ITC)" userId="678df04f-fc64-42db-aaa0-fad07e1d80d5" providerId="ADAL" clId="{24439808-B1B0-4CBE-AE20-ADF397F7B356}" dt="2025-09-19T12:59:25.216" v="491" actId="12788"/>
          <ac:spMkLst>
            <pc:docMk/>
            <pc:sldMk cId="833617615" sldId="267"/>
            <ac:spMk id="36" creationId="{5FEAF4B2-C6C3-FE8B-7F2D-81056DBBD946}"/>
          </ac:spMkLst>
        </pc:spChg>
        <pc:spChg chg="mod">
          <ac:chgData name="Atun, Funda (UT-ITC)" userId="678df04f-fc64-42db-aaa0-fad07e1d80d5" providerId="ADAL" clId="{24439808-B1B0-4CBE-AE20-ADF397F7B356}" dt="2025-09-19T12:56:32.019" v="476" actId="552"/>
          <ac:spMkLst>
            <pc:docMk/>
            <pc:sldMk cId="833617615" sldId="267"/>
            <ac:spMk id="37" creationId="{6CEC9637-40C4-6AEE-AE62-F13C66A962A4}"/>
          </ac:spMkLst>
        </pc:spChg>
        <pc:spChg chg="mod">
          <ac:chgData name="Atun, Funda (UT-ITC)" userId="678df04f-fc64-42db-aaa0-fad07e1d80d5" providerId="ADAL" clId="{24439808-B1B0-4CBE-AE20-ADF397F7B356}" dt="2025-09-19T12:58:52.725" v="487" actId="552"/>
          <ac:spMkLst>
            <pc:docMk/>
            <pc:sldMk cId="833617615" sldId="267"/>
            <ac:spMk id="47" creationId="{ED222FB7-C61E-4EE2-544C-F81A1C456570}"/>
          </ac:spMkLst>
        </pc:spChg>
        <pc:spChg chg="mod">
          <ac:chgData name="Atun, Funda (UT-ITC)" userId="678df04f-fc64-42db-aaa0-fad07e1d80d5" providerId="ADAL" clId="{24439808-B1B0-4CBE-AE20-ADF397F7B356}" dt="2025-09-19T13:00:40.398" v="510" actId="12788"/>
          <ac:spMkLst>
            <pc:docMk/>
            <pc:sldMk cId="833617615" sldId="267"/>
            <ac:spMk id="58" creationId="{D4AEA660-F89E-6277-2086-5BB11553162C}"/>
          </ac:spMkLst>
        </pc:spChg>
        <pc:spChg chg="mod">
          <ac:chgData name="Atun, Funda (UT-ITC)" userId="678df04f-fc64-42db-aaa0-fad07e1d80d5" providerId="ADAL" clId="{24439808-B1B0-4CBE-AE20-ADF397F7B356}" dt="2025-09-19T12:56:48.191" v="477" actId="553"/>
          <ac:spMkLst>
            <pc:docMk/>
            <pc:sldMk cId="833617615" sldId="267"/>
            <ac:spMk id="59" creationId="{6071AFD2-BE5E-C50B-F91E-71377FD7A6F4}"/>
          </ac:spMkLst>
        </pc:spChg>
        <pc:spChg chg="mod">
          <ac:chgData name="Atun, Funda (UT-ITC)" userId="678df04f-fc64-42db-aaa0-fad07e1d80d5" providerId="ADAL" clId="{24439808-B1B0-4CBE-AE20-ADF397F7B356}" dt="2025-09-19T13:00:10.296" v="505" actId="12788"/>
          <ac:spMkLst>
            <pc:docMk/>
            <pc:sldMk cId="833617615" sldId="267"/>
            <ac:spMk id="62" creationId="{963C7AD7-6CA3-4F13-9210-15E2A8BF77D7}"/>
          </ac:spMkLst>
        </pc:spChg>
        <pc:spChg chg="mod">
          <ac:chgData name="Atun, Funda (UT-ITC)" userId="678df04f-fc64-42db-aaa0-fad07e1d80d5" providerId="ADAL" clId="{24439808-B1B0-4CBE-AE20-ADF397F7B356}" dt="2025-09-19T12:59:07.090" v="489" actId="552"/>
          <ac:spMkLst>
            <pc:docMk/>
            <pc:sldMk cId="833617615" sldId="267"/>
            <ac:spMk id="74" creationId="{4D7C09A8-8A21-2E8B-AEE4-48A78014F698}"/>
          </ac:spMkLst>
        </pc:spChg>
        <pc:spChg chg="mod">
          <ac:chgData name="Atun, Funda (UT-ITC)" userId="678df04f-fc64-42db-aaa0-fad07e1d80d5" providerId="ADAL" clId="{24439808-B1B0-4CBE-AE20-ADF397F7B356}" dt="2025-09-19T13:01:20.826" v="511" actId="552"/>
          <ac:spMkLst>
            <pc:docMk/>
            <pc:sldMk cId="833617615" sldId="267"/>
            <ac:spMk id="76" creationId="{4CC8E6F3-51CA-25A2-1A6F-9D318A8AEC2D}"/>
          </ac:spMkLst>
        </pc:spChg>
        <pc:spChg chg="mod">
          <ac:chgData name="Atun, Funda (UT-ITC)" userId="678df04f-fc64-42db-aaa0-fad07e1d80d5" providerId="ADAL" clId="{24439808-B1B0-4CBE-AE20-ADF397F7B356}" dt="2025-09-19T12:59:59.031" v="504" actId="12788"/>
          <ac:spMkLst>
            <pc:docMk/>
            <pc:sldMk cId="833617615" sldId="267"/>
            <ac:spMk id="88" creationId="{38B62024-0631-FAEB-EB81-1792F0898432}"/>
          </ac:spMkLst>
        </pc:spChg>
        <pc:spChg chg="mod">
          <ac:chgData name="Atun, Funda (UT-ITC)" userId="678df04f-fc64-42db-aaa0-fad07e1d80d5" providerId="ADAL" clId="{24439808-B1B0-4CBE-AE20-ADF397F7B356}" dt="2025-09-19T12:58:59.710" v="488" actId="552"/>
          <ac:spMkLst>
            <pc:docMk/>
            <pc:sldMk cId="833617615" sldId="267"/>
            <ac:spMk id="90" creationId="{42EBC6A1-96E6-D4CD-2282-F7DE7379590B}"/>
          </ac:spMkLst>
        </pc:spChg>
        <pc:spChg chg="mod">
          <ac:chgData name="Atun, Funda (UT-ITC)" userId="678df04f-fc64-42db-aaa0-fad07e1d80d5" providerId="ADAL" clId="{24439808-B1B0-4CBE-AE20-ADF397F7B356}" dt="2025-09-19T13:00:10.296" v="505" actId="12788"/>
          <ac:spMkLst>
            <pc:docMk/>
            <pc:sldMk cId="833617615" sldId="267"/>
            <ac:spMk id="93" creationId="{D69AF1A5-3BAA-2FDF-1D10-F3B0D9418928}"/>
          </ac:spMkLst>
        </pc:spChg>
        <pc:spChg chg="mod">
          <ac:chgData name="Atun, Funda (UT-ITC)" userId="678df04f-fc64-42db-aaa0-fad07e1d80d5" providerId="ADAL" clId="{24439808-B1B0-4CBE-AE20-ADF397F7B356}" dt="2025-09-19T12:59:07.090" v="489" actId="552"/>
          <ac:spMkLst>
            <pc:docMk/>
            <pc:sldMk cId="833617615" sldId="267"/>
            <ac:spMk id="95" creationId="{9E824C22-E5DA-1729-F971-57AAF258D0B7}"/>
          </ac:spMkLst>
        </pc:spChg>
        <pc:spChg chg="mod">
          <ac:chgData name="Atun, Funda (UT-ITC)" userId="678df04f-fc64-42db-aaa0-fad07e1d80d5" providerId="ADAL" clId="{24439808-B1B0-4CBE-AE20-ADF397F7B356}" dt="2025-09-19T13:00:40.398" v="510" actId="12788"/>
          <ac:spMkLst>
            <pc:docMk/>
            <pc:sldMk cId="833617615" sldId="267"/>
            <ac:spMk id="111" creationId="{C4A8CF1B-44B1-B4FC-BCA0-6E3D42DCF620}"/>
          </ac:spMkLst>
        </pc:spChg>
        <pc:spChg chg="mod">
          <ac:chgData name="Atun, Funda (UT-ITC)" userId="678df04f-fc64-42db-aaa0-fad07e1d80d5" providerId="ADAL" clId="{24439808-B1B0-4CBE-AE20-ADF397F7B356}" dt="2025-09-19T12:56:48.191" v="477" actId="553"/>
          <ac:spMkLst>
            <pc:docMk/>
            <pc:sldMk cId="833617615" sldId="267"/>
            <ac:spMk id="112" creationId="{8796CF76-CE33-C69B-202B-1BFB1C69A20A}"/>
          </ac:spMkLst>
        </pc:spChg>
        <pc:spChg chg="mod">
          <ac:chgData name="Atun, Funda (UT-ITC)" userId="678df04f-fc64-42db-aaa0-fad07e1d80d5" providerId="ADAL" clId="{24439808-B1B0-4CBE-AE20-ADF397F7B356}" dt="2025-09-19T13:01:20.826" v="511" actId="552"/>
          <ac:spMkLst>
            <pc:docMk/>
            <pc:sldMk cId="833617615" sldId="267"/>
            <ac:spMk id="113" creationId="{EE6DDFEF-37E8-917F-0E9E-7152C6898384}"/>
          </ac:spMkLst>
        </pc:spChg>
        <pc:spChg chg="mod">
          <ac:chgData name="Atun, Funda (UT-ITC)" userId="678df04f-fc64-42db-aaa0-fad07e1d80d5" providerId="ADAL" clId="{24439808-B1B0-4CBE-AE20-ADF397F7B356}" dt="2025-09-19T13:01:20.826" v="511" actId="552"/>
          <ac:spMkLst>
            <pc:docMk/>
            <pc:sldMk cId="833617615" sldId="267"/>
            <ac:spMk id="132" creationId="{F01FCE84-2581-9EF4-0E72-D0765E73CAE5}"/>
          </ac:spMkLst>
        </pc:spChg>
        <pc:spChg chg="mod">
          <ac:chgData name="Atun, Funda (UT-ITC)" userId="678df04f-fc64-42db-aaa0-fad07e1d80d5" providerId="ADAL" clId="{24439808-B1B0-4CBE-AE20-ADF397F7B356}" dt="2025-09-19T13:00:40.398" v="510" actId="12788"/>
          <ac:spMkLst>
            <pc:docMk/>
            <pc:sldMk cId="833617615" sldId="267"/>
            <ac:spMk id="135" creationId="{4A9BB4A8-5B52-BE42-B082-CAF0CDC0159C}"/>
          </ac:spMkLst>
        </pc:spChg>
        <pc:spChg chg="mod">
          <ac:chgData name="Atun, Funda (UT-ITC)" userId="678df04f-fc64-42db-aaa0-fad07e1d80d5" providerId="ADAL" clId="{24439808-B1B0-4CBE-AE20-ADF397F7B356}" dt="2025-09-19T12:56:48.191" v="477" actId="553"/>
          <ac:spMkLst>
            <pc:docMk/>
            <pc:sldMk cId="833617615" sldId="267"/>
            <ac:spMk id="136" creationId="{7BE32826-A422-6DB4-5180-76D614A68BE5}"/>
          </ac:spMkLst>
        </pc:spChg>
        <pc:spChg chg="mod">
          <ac:chgData name="Atun, Funda (UT-ITC)" userId="678df04f-fc64-42db-aaa0-fad07e1d80d5" providerId="ADAL" clId="{24439808-B1B0-4CBE-AE20-ADF397F7B356}" dt="2025-09-19T12:58:52.725" v="487" actId="552"/>
          <ac:spMkLst>
            <pc:docMk/>
            <pc:sldMk cId="833617615" sldId="267"/>
            <ac:spMk id="139" creationId="{C51D7A6A-36B4-7685-9B14-900C4F4D8ED7}"/>
          </ac:spMkLst>
        </pc:spChg>
        <pc:spChg chg="mod">
          <ac:chgData name="Atun, Funda (UT-ITC)" userId="678df04f-fc64-42db-aaa0-fad07e1d80d5" providerId="ADAL" clId="{24439808-B1B0-4CBE-AE20-ADF397F7B356}" dt="2025-09-19T12:59:25.216" v="491" actId="12788"/>
          <ac:spMkLst>
            <pc:docMk/>
            <pc:sldMk cId="833617615" sldId="267"/>
            <ac:spMk id="142" creationId="{17A57B21-CD2F-5CEE-D61B-7A619E7B95DF}"/>
          </ac:spMkLst>
        </pc:spChg>
        <pc:spChg chg="mod">
          <ac:chgData name="Atun, Funda (UT-ITC)" userId="678df04f-fc64-42db-aaa0-fad07e1d80d5" providerId="ADAL" clId="{24439808-B1B0-4CBE-AE20-ADF397F7B356}" dt="2025-09-19T12:56:32.019" v="476" actId="552"/>
          <ac:spMkLst>
            <pc:docMk/>
            <pc:sldMk cId="833617615" sldId="267"/>
            <ac:spMk id="143" creationId="{018E4E3E-5D08-559A-4015-A610EA7D3B31}"/>
          </ac:spMkLst>
        </pc:spChg>
        <pc:spChg chg="mod">
          <ac:chgData name="Atun, Funda (UT-ITC)" userId="678df04f-fc64-42db-aaa0-fad07e1d80d5" providerId="ADAL" clId="{24439808-B1B0-4CBE-AE20-ADF397F7B356}" dt="2025-09-19T12:58:59.710" v="488" actId="552"/>
          <ac:spMkLst>
            <pc:docMk/>
            <pc:sldMk cId="833617615" sldId="267"/>
            <ac:spMk id="146" creationId="{756633EC-EF55-AEBA-C1D8-8EEBFC56432F}"/>
          </ac:spMkLst>
        </pc:spChg>
        <pc:spChg chg="mod">
          <ac:chgData name="Atun, Funda (UT-ITC)" userId="678df04f-fc64-42db-aaa0-fad07e1d80d5" providerId="ADAL" clId="{24439808-B1B0-4CBE-AE20-ADF397F7B356}" dt="2025-09-19T12:59:59.031" v="504" actId="12788"/>
          <ac:spMkLst>
            <pc:docMk/>
            <pc:sldMk cId="833617615" sldId="267"/>
            <ac:spMk id="148" creationId="{4C543DB8-4EAE-900B-458C-F8110454AFB5}"/>
          </ac:spMkLst>
        </pc:spChg>
        <pc:spChg chg="mod">
          <ac:chgData name="Atun, Funda (UT-ITC)" userId="678df04f-fc64-42db-aaa0-fad07e1d80d5" providerId="ADAL" clId="{24439808-B1B0-4CBE-AE20-ADF397F7B356}" dt="2025-09-19T13:00:10.296" v="505" actId="12788"/>
          <ac:spMkLst>
            <pc:docMk/>
            <pc:sldMk cId="833617615" sldId="267"/>
            <ac:spMk id="154" creationId="{138AF1FA-A56B-6F60-C314-FE0DEC97C493}"/>
          </ac:spMkLst>
        </pc:spChg>
        <pc:spChg chg="mod">
          <ac:chgData name="Atun, Funda (UT-ITC)" userId="678df04f-fc64-42db-aaa0-fad07e1d80d5" providerId="ADAL" clId="{24439808-B1B0-4CBE-AE20-ADF397F7B356}" dt="2025-09-19T12:58:52.725" v="487" actId="552"/>
          <ac:spMkLst>
            <pc:docMk/>
            <pc:sldMk cId="833617615" sldId="267"/>
            <ac:spMk id="158" creationId="{048B5422-0EFC-9DD9-592D-EEC24DA7BD2A}"/>
          </ac:spMkLst>
        </pc:spChg>
        <pc:spChg chg="mod">
          <ac:chgData name="Atun, Funda (UT-ITC)" userId="678df04f-fc64-42db-aaa0-fad07e1d80d5" providerId="ADAL" clId="{24439808-B1B0-4CBE-AE20-ADF397F7B356}" dt="2025-09-19T12:59:25.216" v="491" actId="12788"/>
          <ac:spMkLst>
            <pc:docMk/>
            <pc:sldMk cId="833617615" sldId="267"/>
            <ac:spMk id="192" creationId="{7EED25BE-5E36-8E85-A8E5-398B0D1AB6B4}"/>
          </ac:spMkLst>
        </pc:spChg>
        <pc:spChg chg="mod">
          <ac:chgData name="Atun, Funda (UT-ITC)" userId="678df04f-fc64-42db-aaa0-fad07e1d80d5" providerId="ADAL" clId="{24439808-B1B0-4CBE-AE20-ADF397F7B356}" dt="2025-09-19T12:56:32.019" v="476" actId="552"/>
          <ac:spMkLst>
            <pc:docMk/>
            <pc:sldMk cId="833617615" sldId="267"/>
            <ac:spMk id="193" creationId="{7AEF62B6-E6C9-EC10-6D95-89E807B81E68}"/>
          </ac:spMkLst>
        </pc:spChg>
        <pc:spChg chg="mod">
          <ac:chgData name="Atun, Funda (UT-ITC)" userId="678df04f-fc64-42db-aaa0-fad07e1d80d5" providerId="ADAL" clId="{24439808-B1B0-4CBE-AE20-ADF397F7B356}" dt="2025-09-19T13:01:20.826" v="511" actId="552"/>
          <ac:spMkLst>
            <pc:docMk/>
            <pc:sldMk cId="833617615" sldId="267"/>
            <ac:spMk id="202" creationId="{DA7CD9FE-45EF-1DB3-654D-7B6FF8189F66}"/>
          </ac:spMkLst>
        </pc:spChg>
        <pc:spChg chg="mod">
          <ac:chgData name="Atun, Funda (UT-ITC)" userId="678df04f-fc64-42db-aaa0-fad07e1d80d5" providerId="ADAL" clId="{24439808-B1B0-4CBE-AE20-ADF397F7B356}" dt="2025-09-19T13:00:40.398" v="510" actId="12788"/>
          <ac:spMkLst>
            <pc:docMk/>
            <pc:sldMk cId="833617615" sldId="267"/>
            <ac:spMk id="204" creationId="{418CD85E-1562-3A54-E350-1659E4D99856}"/>
          </ac:spMkLst>
        </pc:spChg>
        <pc:spChg chg="mod">
          <ac:chgData name="Atun, Funda (UT-ITC)" userId="678df04f-fc64-42db-aaa0-fad07e1d80d5" providerId="ADAL" clId="{24439808-B1B0-4CBE-AE20-ADF397F7B356}" dt="2025-09-19T12:56:48.191" v="477" actId="553"/>
          <ac:spMkLst>
            <pc:docMk/>
            <pc:sldMk cId="833617615" sldId="267"/>
            <ac:spMk id="205" creationId="{0E1D148B-4B03-42F1-B396-9F1821AD365F}"/>
          </ac:spMkLst>
        </pc:spChg>
        <pc:spChg chg="mod">
          <ac:chgData name="Atun, Funda (UT-ITC)" userId="678df04f-fc64-42db-aaa0-fad07e1d80d5" providerId="ADAL" clId="{24439808-B1B0-4CBE-AE20-ADF397F7B356}" dt="2025-09-19T12:59:25.216" v="491" actId="12788"/>
          <ac:spMkLst>
            <pc:docMk/>
            <pc:sldMk cId="833617615" sldId="267"/>
            <ac:spMk id="215" creationId="{9074830C-7BB2-A7DC-3AFA-D92D0E3DFAF6}"/>
          </ac:spMkLst>
        </pc:spChg>
        <pc:spChg chg="mod">
          <ac:chgData name="Atun, Funda (UT-ITC)" userId="678df04f-fc64-42db-aaa0-fad07e1d80d5" providerId="ADAL" clId="{24439808-B1B0-4CBE-AE20-ADF397F7B356}" dt="2025-09-19T12:56:32.019" v="476" actId="552"/>
          <ac:spMkLst>
            <pc:docMk/>
            <pc:sldMk cId="833617615" sldId="267"/>
            <ac:spMk id="216" creationId="{BBAE50F7-5B7A-525A-46E5-7016D3EAF3A5}"/>
          </ac:spMkLst>
        </pc:spChg>
        <pc:picChg chg="mod">
          <ac:chgData name="Atun, Funda (UT-ITC)" userId="678df04f-fc64-42db-aaa0-fad07e1d80d5" providerId="ADAL" clId="{24439808-B1B0-4CBE-AE20-ADF397F7B356}" dt="2025-09-19T12:59:59.031" v="504" actId="12788"/>
          <ac:picMkLst>
            <pc:docMk/>
            <pc:sldMk cId="833617615" sldId="267"/>
            <ac:picMk id="14" creationId="{89F16FED-CE6E-493C-6C7A-33034A26E843}"/>
          </ac:picMkLst>
        </pc:picChg>
        <pc:picChg chg="mod">
          <ac:chgData name="Atun, Funda (UT-ITC)" userId="678df04f-fc64-42db-aaa0-fad07e1d80d5" providerId="ADAL" clId="{24439808-B1B0-4CBE-AE20-ADF397F7B356}" dt="2025-09-19T12:59:59.031" v="504" actId="12788"/>
          <ac:picMkLst>
            <pc:docMk/>
            <pc:sldMk cId="833617615" sldId="267"/>
            <ac:picMk id="21" creationId="{D1B04540-4F1C-3919-C6F3-B887872A0F6A}"/>
          </ac:picMkLst>
        </pc:picChg>
        <pc:picChg chg="mod">
          <ac:chgData name="Atun, Funda (UT-ITC)" userId="678df04f-fc64-42db-aaa0-fad07e1d80d5" providerId="ADAL" clId="{24439808-B1B0-4CBE-AE20-ADF397F7B356}" dt="2025-09-19T13:00:10.296" v="505" actId="12788"/>
          <ac:picMkLst>
            <pc:docMk/>
            <pc:sldMk cId="833617615" sldId="267"/>
            <ac:picMk id="28" creationId="{FB48FB89-D32A-3C99-4587-BD2470D0D0F6}"/>
          </ac:picMkLst>
        </pc:picChg>
        <pc:picChg chg="mod">
          <ac:chgData name="Atun, Funda (UT-ITC)" userId="678df04f-fc64-42db-aaa0-fad07e1d80d5" providerId="ADAL" clId="{24439808-B1B0-4CBE-AE20-ADF397F7B356}" dt="2025-09-19T14:02:44.730" v="559" actId="1076"/>
          <ac:picMkLst>
            <pc:docMk/>
            <pc:sldMk cId="833617615" sldId="267"/>
            <ac:picMk id="40" creationId="{440BC2AC-056B-08F4-DC7C-AB10A36419F1}"/>
          </ac:picMkLst>
        </pc:picChg>
        <pc:picChg chg="mod">
          <ac:chgData name="Atun, Funda (UT-ITC)" userId="678df04f-fc64-42db-aaa0-fad07e1d80d5" providerId="ADAL" clId="{24439808-B1B0-4CBE-AE20-ADF397F7B356}" dt="2025-09-19T14:02:39.140" v="557" actId="1076"/>
          <ac:picMkLst>
            <pc:docMk/>
            <pc:sldMk cId="833617615" sldId="267"/>
            <ac:picMk id="42" creationId="{B7D7A0BC-1530-4A58-01F6-ABC39B96052A}"/>
          </ac:picMkLst>
        </pc:picChg>
        <pc:picChg chg="mod">
          <ac:chgData name="Atun, Funda (UT-ITC)" userId="678df04f-fc64-42db-aaa0-fad07e1d80d5" providerId="ADAL" clId="{24439808-B1B0-4CBE-AE20-ADF397F7B356}" dt="2025-09-19T13:00:10.296" v="505" actId="12788"/>
          <ac:picMkLst>
            <pc:docMk/>
            <pc:sldMk cId="833617615" sldId="267"/>
            <ac:picMk id="75" creationId="{444D75F7-CFEE-485A-1B9A-84F1239BCA69}"/>
          </ac:picMkLst>
        </pc:picChg>
        <pc:picChg chg="mod">
          <ac:chgData name="Atun, Funda (UT-ITC)" userId="678df04f-fc64-42db-aaa0-fad07e1d80d5" providerId="ADAL" clId="{24439808-B1B0-4CBE-AE20-ADF397F7B356}" dt="2025-09-19T13:00:40.398" v="510" actId="12788"/>
          <ac:picMkLst>
            <pc:docMk/>
            <pc:sldMk cId="833617615" sldId="267"/>
            <ac:picMk id="77" creationId="{05BA7A79-D2D2-B141-D792-045E03E5B89B}"/>
          </ac:picMkLst>
        </pc:picChg>
        <pc:picChg chg="mod">
          <ac:chgData name="Atun, Funda (UT-ITC)" userId="678df04f-fc64-42db-aaa0-fad07e1d80d5" providerId="ADAL" clId="{24439808-B1B0-4CBE-AE20-ADF397F7B356}" dt="2025-09-19T12:59:59.031" v="504" actId="12788"/>
          <ac:picMkLst>
            <pc:docMk/>
            <pc:sldMk cId="833617615" sldId="267"/>
            <ac:picMk id="104" creationId="{32DD12A3-DBBB-D9D3-A7B7-454E0C6B19A7}"/>
          </ac:picMkLst>
        </pc:picChg>
        <pc:picChg chg="mod">
          <ac:chgData name="Atun, Funda (UT-ITC)" userId="678df04f-fc64-42db-aaa0-fad07e1d80d5" providerId="ADAL" clId="{24439808-B1B0-4CBE-AE20-ADF397F7B356}" dt="2025-09-19T13:00:10.296" v="505" actId="12788"/>
          <ac:picMkLst>
            <pc:docMk/>
            <pc:sldMk cId="833617615" sldId="267"/>
            <ac:picMk id="106" creationId="{99908A36-736F-136C-4683-6B8E523C226D}"/>
          </ac:picMkLst>
        </pc:picChg>
        <pc:picChg chg="mod">
          <ac:chgData name="Atun, Funda (UT-ITC)" userId="678df04f-fc64-42db-aaa0-fad07e1d80d5" providerId="ADAL" clId="{24439808-B1B0-4CBE-AE20-ADF397F7B356}" dt="2025-09-19T12:59:25.216" v="491" actId="12788"/>
          <ac:picMkLst>
            <pc:docMk/>
            <pc:sldMk cId="833617615" sldId="267"/>
            <ac:picMk id="108" creationId="{E7EEA9D2-71E3-8EEA-FA56-660AC73DAF9D}"/>
          </ac:picMkLst>
        </pc:picChg>
        <pc:picChg chg="mod">
          <ac:chgData name="Atun, Funda (UT-ITC)" userId="678df04f-fc64-42db-aaa0-fad07e1d80d5" providerId="ADAL" clId="{24439808-B1B0-4CBE-AE20-ADF397F7B356}" dt="2025-09-19T13:00:40.398" v="510" actId="12788"/>
          <ac:picMkLst>
            <pc:docMk/>
            <pc:sldMk cId="833617615" sldId="267"/>
            <ac:picMk id="133" creationId="{C95DBD2F-AF5B-C0B3-D620-4678C3F9970C}"/>
          </ac:picMkLst>
        </pc:picChg>
        <pc:picChg chg="mod">
          <ac:chgData name="Atun, Funda (UT-ITC)" userId="678df04f-fc64-42db-aaa0-fad07e1d80d5" providerId="ADAL" clId="{24439808-B1B0-4CBE-AE20-ADF397F7B356}" dt="2025-09-19T12:59:59.031" v="504" actId="12788"/>
          <ac:picMkLst>
            <pc:docMk/>
            <pc:sldMk cId="833617615" sldId="267"/>
            <ac:picMk id="195" creationId="{8C52CC0C-19EF-6B99-E669-6C810DF340E3}"/>
          </ac:picMkLst>
        </pc:picChg>
        <pc:picChg chg="mod">
          <ac:chgData name="Atun, Funda (UT-ITC)" userId="678df04f-fc64-42db-aaa0-fad07e1d80d5" providerId="ADAL" clId="{24439808-B1B0-4CBE-AE20-ADF397F7B356}" dt="2025-09-19T12:59:25.216" v="491" actId="12788"/>
          <ac:picMkLst>
            <pc:docMk/>
            <pc:sldMk cId="833617615" sldId="267"/>
            <ac:picMk id="207" creationId="{C6F03ED6-7D14-DD2C-DD49-FBB314F3C767}"/>
          </ac:picMkLst>
        </pc:picChg>
        <pc:picChg chg="mod">
          <ac:chgData name="Atun, Funda (UT-ITC)" userId="678df04f-fc64-42db-aaa0-fad07e1d80d5" providerId="ADAL" clId="{24439808-B1B0-4CBE-AE20-ADF397F7B356}" dt="2025-09-19T12:59:25.216" v="491" actId="12788"/>
          <ac:picMkLst>
            <pc:docMk/>
            <pc:sldMk cId="833617615" sldId="267"/>
            <ac:picMk id="211" creationId="{4B5F03EA-A9AA-E104-FDC6-454DBD023CB0}"/>
          </ac:picMkLst>
        </pc:picChg>
      </pc:sldChg>
      <pc:sldChg chg="addSp delSp modSp mod">
        <pc:chgData name="Atun, Funda (UT-ITC)" userId="678df04f-fc64-42db-aaa0-fad07e1d80d5" providerId="ADAL" clId="{24439808-B1B0-4CBE-AE20-ADF397F7B356}" dt="2025-09-19T15:37:20.261" v="2269" actId="164"/>
        <pc:sldMkLst>
          <pc:docMk/>
          <pc:sldMk cId="1319527681" sldId="268"/>
        </pc:sldMkLst>
        <pc:spChg chg="mod">
          <ac:chgData name="Atun, Funda (UT-ITC)" userId="678df04f-fc64-42db-aaa0-fad07e1d80d5" providerId="ADAL" clId="{24439808-B1B0-4CBE-AE20-ADF397F7B356}" dt="2025-09-19T14:15:35.852" v="778" actId="12788"/>
          <ac:spMkLst>
            <pc:docMk/>
            <pc:sldMk cId="1319527681" sldId="268"/>
            <ac:spMk id="14" creationId="{28CED81B-5A26-E7BC-1430-312067B4450F}"/>
          </ac:spMkLst>
        </pc:spChg>
        <pc:spChg chg="mod">
          <ac:chgData name="Atun, Funda (UT-ITC)" userId="678df04f-fc64-42db-aaa0-fad07e1d80d5" providerId="ADAL" clId="{24439808-B1B0-4CBE-AE20-ADF397F7B356}" dt="2025-09-19T14:13:54.339" v="757" actId="552"/>
          <ac:spMkLst>
            <pc:docMk/>
            <pc:sldMk cId="1319527681" sldId="268"/>
            <ac:spMk id="21" creationId="{302E5EDE-8EB4-6B67-D35E-124FBF5C0288}"/>
          </ac:spMkLst>
        </pc:spChg>
        <pc:spChg chg="mod">
          <ac:chgData name="Atun, Funda (UT-ITC)" userId="678df04f-fc64-42db-aaa0-fad07e1d80d5" providerId="ADAL" clId="{24439808-B1B0-4CBE-AE20-ADF397F7B356}" dt="2025-09-19T15:36:48.706" v="2265" actId="164"/>
          <ac:spMkLst>
            <pc:docMk/>
            <pc:sldMk cId="1319527681" sldId="268"/>
            <ac:spMk id="24" creationId="{8F444132-3FE5-1273-806A-8B5773F1E7E8}"/>
          </ac:spMkLst>
        </pc:spChg>
        <pc:spChg chg="mod">
          <ac:chgData name="Atun, Funda (UT-ITC)" userId="678df04f-fc64-42db-aaa0-fad07e1d80d5" providerId="ADAL" clId="{24439808-B1B0-4CBE-AE20-ADF397F7B356}" dt="2025-09-19T14:14:01.454" v="758" actId="552"/>
          <ac:spMkLst>
            <pc:docMk/>
            <pc:sldMk cId="1319527681" sldId="268"/>
            <ac:spMk id="27" creationId="{DDAD50F0-22C7-A592-7FB0-63F0D15440E8}"/>
          </ac:spMkLst>
        </pc:spChg>
        <pc:spChg chg="mod">
          <ac:chgData name="Atun, Funda (UT-ITC)" userId="678df04f-fc64-42db-aaa0-fad07e1d80d5" providerId="ADAL" clId="{24439808-B1B0-4CBE-AE20-ADF397F7B356}" dt="2025-09-19T14:16:15.052" v="805" actId="1038"/>
          <ac:spMkLst>
            <pc:docMk/>
            <pc:sldMk cId="1319527681" sldId="268"/>
            <ac:spMk id="30" creationId="{9F929CA0-CA24-3AAF-67EA-67E567A2224B}"/>
          </ac:spMkLst>
        </pc:spChg>
        <pc:spChg chg="mod topLvl">
          <ac:chgData name="Atun, Funda (UT-ITC)" userId="678df04f-fc64-42db-aaa0-fad07e1d80d5" providerId="ADAL" clId="{24439808-B1B0-4CBE-AE20-ADF397F7B356}" dt="2025-09-19T15:37:13.762" v="2268" actId="164"/>
          <ac:spMkLst>
            <pc:docMk/>
            <pc:sldMk cId="1319527681" sldId="268"/>
            <ac:spMk id="37" creationId="{32A004B9-1960-B01F-C286-40E0B1F0E29E}"/>
          </ac:spMkLst>
        </pc:spChg>
        <pc:spChg chg="mod">
          <ac:chgData name="Atun, Funda (UT-ITC)" userId="678df04f-fc64-42db-aaa0-fad07e1d80d5" providerId="ADAL" clId="{24439808-B1B0-4CBE-AE20-ADF397F7B356}" dt="2025-09-19T14:14:17.624" v="762" actId="1037"/>
          <ac:spMkLst>
            <pc:docMk/>
            <pc:sldMk cId="1319527681" sldId="268"/>
            <ac:spMk id="41" creationId="{366F4E6F-96D7-127C-9206-608DB2B7CA01}"/>
          </ac:spMkLst>
        </pc:spChg>
        <pc:spChg chg="mod topLvl">
          <ac:chgData name="Atun, Funda (UT-ITC)" userId="678df04f-fc64-42db-aaa0-fad07e1d80d5" providerId="ADAL" clId="{24439808-B1B0-4CBE-AE20-ADF397F7B356}" dt="2025-09-19T15:36:34.013" v="2263" actId="164"/>
          <ac:spMkLst>
            <pc:docMk/>
            <pc:sldMk cId="1319527681" sldId="268"/>
            <ac:spMk id="47" creationId="{9A59F95C-30ED-3399-281F-0152EE09D2D4}"/>
          </ac:spMkLst>
        </pc:spChg>
        <pc:spChg chg="mod">
          <ac:chgData name="Atun, Funda (UT-ITC)" userId="678df04f-fc64-42db-aaa0-fad07e1d80d5" providerId="ADAL" clId="{24439808-B1B0-4CBE-AE20-ADF397F7B356}" dt="2025-09-19T14:15:35.852" v="778" actId="12788"/>
          <ac:spMkLst>
            <pc:docMk/>
            <pc:sldMk cId="1319527681" sldId="268"/>
            <ac:spMk id="51" creationId="{0A813488-40D8-F5C6-7887-26B5F6D16348}"/>
          </ac:spMkLst>
        </pc:spChg>
        <pc:spChg chg="mod topLvl">
          <ac:chgData name="Atun, Funda (UT-ITC)" userId="678df04f-fc64-42db-aaa0-fad07e1d80d5" providerId="ADAL" clId="{24439808-B1B0-4CBE-AE20-ADF397F7B356}" dt="2025-09-19T15:37:08.431" v="2267" actId="164"/>
          <ac:spMkLst>
            <pc:docMk/>
            <pc:sldMk cId="1319527681" sldId="268"/>
            <ac:spMk id="60" creationId="{D59F236C-CE38-4431-3719-1DB4C972DFFD}"/>
          </ac:spMkLst>
        </pc:spChg>
        <pc:spChg chg="mod topLvl">
          <ac:chgData name="Atun, Funda (UT-ITC)" userId="678df04f-fc64-42db-aaa0-fad07e1d80d5" providerId="ADAL" clId="{24439808-B1B0-4CBE-AE20-ADF397F7B356}" dt="2025-09-19T15:36:34.013" v="2263" actId="164"/>
          <ac:spMkLst>
            <pc:docMk/>
            <pc:sldMk cId="1319527681" sldId="268"/>
            <ac:spMk id="64" creationId="{21EDDC8C-32E5-FCAA-7171-6F4789AEBFFC}"/>
          </ac:spMkLst>
        </pc:spChg>
        <pc:spChg chg="mod topLvl">
          <ac:chgData name="Atun, Funda (UT-ITC)" userId="678df04f-fc64-42db-aaa0-fad07e1d80d5" providerId="ADAL" clId="{24439808-B1B0-4CBE-AE20-ADF397F7B356}" dt="2025-09-19T15:37:20.261" v="2269" actId="164"/>
          <ac:spMkLst>
            <pc:docMk/>
            <pc:sldMk cId="1319527681" sldId="268"/>
            <ac:spMk id="66" creationId="{B8535D74-35CA-B30F-112B-9D4FF4AA5B1F}"/>
          </ac:spMkLst>
        </pc:spChg>
        <pc:spChg chg="mod">
          <ac:chgData name="Atun, Funda (UT-ITC)" userId="678df04f-fc64-42db-aaa0-fad07e1d80d5" providerId="ADAL" clId="{24439808-B1B0-4CBE-AE20-ADF397F7B356}" dt="2025-09-19T14:14:40.491" v="769" actId="1035"/>
          <ac:spMkLst>
            <pc:docMk/>
            <pc:sldMk cId="1319527681" sldId="268"/>
            <ac:spMk id="90" creationId="{D8938A16-E485-FA7D-542C-521C4B85B16F}"/>
          </ac:spMkLst>
        </pc:spChg>
        <pc:spChg chg="mod">
          <ac:chgData name="Atun, Funda (UT-ITC)" userId="678df04f-fc64-42db-aaa0-fad07e1d80d5" providerId="ADAL" clId="{24439808-B1B0-4CBE-AE20-ADF397F7B356}" dt="2025-09-19T14:15:52.473" v="795" actId="1038"/>
          <ac:spMkLst>
            <pc:docMk/>
            <pc:sldMk cId="1319527681" sldId="268"/>
            <ac:spMk id="93" creationId="{62EADAB0-34E0-965D-AE89-33262633181A}"/>
          </ac:spMkLst>
        </pc:spChg>
        <pc:spChg chg="mod">
          <ac:chgData name="Atun, Funda (UT-ITC)" userId="678df04f-fc64-42db-aaa0-fad07e1d80d5" providerId="ADAL" clId="{24439808-B1B0-4CBE-AE20-ADF397F7B356}" dt="2025-09-19T14:14:40.491" v="769" actId="1035"/>
          <ac:spMkLst>
            <pc:docMk/>
            <pc:sldMk cId="1319527681" sldId="268"/>
            <ac:spMk id="95" creationId="{8D885711-4517-7C70-5BCD-F2C3CEE35D5C}"/>
          </ac:spMkLst>
        </pc:spChg>
        <pc:spChg chg="mod">
          <ac:chgData name="Atun, Funda (UT-ITC)" userId="678df04f-fc64-42db-aaa0-fad07e1d80d5" providerId="ADAL" clId="{24439808-B1B0-4CBE-AE20-ADF397F7B356}" dt="2025-09-19T14:14:40.491" v="769" actId="1035"/>
          <ac:spMkLst>
            <pc:docMk/>
            <pc:sldMk cId="1319527681" sldId="268"/>
            <ac:spMk id="99" creationId="{4625DC76-3E47-EB3D-6F12-051B6612A261}"/>
          </ac:spMkLst>
        </pc:spChg>
        <pc:spChg chg="mod">
          <ac:chgData name="Atun, Funda (UT-ITC)" userId="678df04f-fc64-42db-aaa0-fad07e1d80d5" providerId="ADAL" clId="{24439808-B1B0-4CBE-AE20-ADF397F7B356}" dt="2025-09-19T14:16:15.052" v="805" actId="1038"/>
          <ac:spMkLst>
            <pc:docMk/>
            <pc:sldMk cId="1319527681" sldId="268"/>
            <ac:spMk id="100" creationId="{C7ABAE8B-E1EC-D241-77E2-85047F2EA2D9}"/>
          </ac:spMkLst>
        </pc:spChg>
        <pc:spChg chg="mod">
          <ac:chgData name="Atun, Funda (UT-ITC)" userId="678df04f-fc64-42db-aaa0-fad07e1d80d5" providerId="ADAL" clId="{24439808-B1B0-4CBE-AE20-ADF397F7B356}" dt="2025-09-19T14:16:24.443" v="816" actId="1038"/>
          <ac:spMkLst>
            <pc:docMk/>
            <pc:sldMk cId="1319527681" sldId="268"/>
            <ac:spMk id="103" creationId="{C1086C6C-E646-E616-152B-109C74678CAB}"/>
          </ac:spMkLst>
        </pc:spChg>
        <pc:spChg chg="mod">
          <ac:chgData name="Atun, Funda (UT-ITC)" userId="678df04f-fc64-42db-aaa0-fad07e1d80d5" providerId="ADAL" clId="{24439808-B1B0-4CBE-AE20-ADF397F7B356}" dt="2025-09-19T14:14:40.491" v="769" actId="1035"/>
          <ac:spMkLst>
            <pc:docMk/>
            <pc:sldMk cId="1319527681" sldId="268"/>
            <ac:spMk id="105" creationId="{2295DCEA-6915-21B1-415C-C710E2682096}"/>
          </ac:spMkLst>
        </pc:spChg>
        <pc:spChg chg="mod">
          <ac:chgData name="Atun, Funda (UT-ITC)" userId="678df04f-fc64-42db-aaa0-fad07e1d80d5" providerId="ADAL" clId="{24439808-B1B0-4CBE-AE20-ADF397F7B356}" dt="2025-09-19T14:15:35.852" v="778" actId="12788"/>
          <ac:spMkLst>
            <pc:docMk/>
            <pc:sldMk cId="1319527681" sldId="268"/>
            <ac:spMk id="112" creationId="{49FC47A8-EE99-718E-0FA1-FC7C8DF25A90}"/>
          </ac:spMkLst>
        </pc:spChg>
        <pc:spChg chg="mod">
          <ac:chgData name="Atun, Funda (UT-ITC)" userId="678df04f-fc64-42db-aaa0-fad07e1d80d5" providerId="ADAL" clId="{24439808-B1B0-4CBE-AE20-ADF397F7B356}" dt="2025-09-19T14:14:47.119" v="770" actId="555"/>
          <ac:spMkLst>
            <pc:docMk/>
            <pc:sldMk cId="1319527681" sldId="268"/>
            <ac:spMk id="114" creationId="{73CD3C6E-7391-69CE-A230-E163DAC81B6E}"/>
          </ac:spMkLst>
        </pc:spChg>
        <pc:spChg chg="mod">
          <ac:chgData name="Atun, Funda (UT-ITC)" userId="678df04f-fc64-42db-aaa0-fad07e1d80d5" providerId="ADAL" clId="{24439808-B1B0-4CBE-AE20-ADF397F7B356}" dt="2025-09-19T14:15:52.473" v="795" actId="1038"/>
          <ac:spMkLst>
            <pc:docMk/>
            <pc:sldMk cId="1319527681" sldId="268"/>
            <ac:spMk id="117" creationId="{DD7141C1-1830-BC89-22A3-B96EC1999EAB}"/>
          </ac:spMkLst>
        </pc:spChg>
        <pc:spChg chg="mod">
          <ac:chgData name="Atun, Funda (UT-ITC)" userId="678df04f-fc64-42db-aaa0-fad07e1d80d5" providerId="ADAL" clId="{24439808-B1B0-4CBE-AE20-ADF397F7B356}" dt="2025-09-19T14:14:47.119" v="770" actId="555"/>
          <ac:spMkLst>
            <pc:docMk/>
            <pc:sldMk cId="1319527681" sldId="268"/>
            <ac:spMk id="119" creationId="{0C6FDEA9-1FCA-90A4-2252-F4F7EAB45969}"/>
          </ac:spMkLst>
        </pc:spChg>
        <pc:spChg chg="mod">
          <ac:chgData name="Atun, Funda (UT-ITC)" userId="678df04f-fc64-42db-aaa0-fad07e1d80d5" providerId="ADAL" clId="{24439808-B1B0-4CBE-AE20-ADF397F7B356}" dt="2025-09-19T14:16:15.052" v="805" actId="1038"/>
          <ac:spMkLst>
            <pc:docMk/>
            <pc:sldMk cId="1319527681" sldId="268"/>
            <ac:spMk id="122" creationId="{2879BAAE-6F6F-59FF-C33D-99604893BA79}"/>
          </ac:spMkLst>
        </pc:spChg>
        <pc:spChg chg="mod">
          <ac:chgData name="Atun, Funda (UT-ITC)" userId="678df04f-fc64-42db-aaa0-fad07e1d80d5" providerId="ADAL" clId="{24439808-B1B0-4CBE-AE20-ADF397F7B356}" dt="2025-09-19T14:14:47.119" v="770" actId="555"/>
          <ac:spMkLst>
            <pc:docMk/>
            <pc:sldMk cId="1319527681" sldId="268"/>
            <ac:spMk id="124" creationId="{BF663E75-47A0-F1E1-21CC-2893EF8D2A1F}"/>
          </ac:spMkLst>
        </pc:spChg>
        <pc:spChg chg="mod topLvl">
          <ac:chgData name="Atun, Funda (UT-ITC)" userId="678df04f-fc64-42db-aaa0-fad07e1d80d5" providerId="ADAL" clId="{24439808-B1B0-4CBE-AE20-ADF397F7B356}" dt="2025-09-19T15:37:20.261" v="2269" actId="164"/>
          <ac:spMkLst>
            <pc:docMk/>
            <pc:sldMk cId="1319527681" sldId="268"/>
            <ac:spMk id="127" creationId="{F11BC686-8A95-12E3-E8AD-073AB68A3B01}"/>
          </ac:spMkLst>
        </pc:spChg>
        <pc:spChg chg="mod topLvl">
          <ac:chgData name="Atun, Funda (UT-ITC)" userId="678df04f-fc64-42db-aaa0-fad07e1d80d5" providerId="ADAL" clId="{24439808-B1B0-4CBE-AE20-ADF397F7B356}" dt="2025-09-19T15:37:20.261" v="2269" actId="164"/>
          <ac:spMkLst>
            <pc:docMk/>
            <pc:sldMk cId="1319527681" sldId="268"/>
            <ac:spMk id="129" creationId="{A1DA1BE2-A4D8-6432-4F05-4C9D0059920D}"/>
          </ac:spMkLst>
        </pc:spChg>
        <pc:spChg chg="mod">
          <ac:chgData name="Atun, Funda (UT-ITC)" userId="678df04f-fc64-42db-aaa0-fad07e1d80d5" providerId="ADAL" clId="{24439808-B1B0-4CBE-AE20-ADF397F7B356}" dt="2025-09-19T14:14:56.386" v="774" actId="1035"/>
          <ac:spMkLst>
            <pc:docMk/>
            <pc:sldMk cId="1319527681" sldId="268"/>
            <ac:spMk id="139" creationId="{37C6AC10-9CB3-8D37-8782-2299F94D72D8}"/>
          </ac:spMkLst>
        </pc:spChg>
        <pc:spChg chg="mod topLvl">
          <ac:chgData name="Atun, Funda (UT-ITC)" userId="678df04f-fc64-42db-aaa0-fad07e1d80d5" providerId="ADAL" clId="{24439808-B1B0-4CBE-AE20-ADF397F7B356}" dt="2025-09-19T15:37:13.762" v="2268" actId="164"/>
          <ac:spMkLst>
            <pc:docMk/>
            <pc:sldMk cId="1319527681" sldId="268"/>
            <ac:spMk id="142" creationId="{D317AAEE-F0F2-6BE2-ABCA-54221702968A}"/>
          </ac:spMkLst>
        </pc:spChg>
        <pc:spChg chg="mod topLvl">
          <ac:chgData name="Atun, Funda (UT-ITC)" userId="678df04f-fc64-42db-aaa0-fad07e1d80d5" providerId="ADAL" clId="{24439808-B1B0-4CBE-AE20-ADF397F7B356}" dt="2025-09-19T15:37:13.762" v="2268" actId="164"/>
          <ac:spMkLst>
            <pc:docMk/>
            <pc:sldMk cId="1319527681" sldId="268"/>
            <ac:spMk id="144" creationId="{FE1AF309-E0CF-F396-579C-A3B333B809E6}"/>
          </ac:spMkLst>
        </pc:spChg>
        <pc:spChg chg="mod topLvl">
          <ac:chgData name="Atun, Funda (UT-ITC)" userId="678df04f-fc64-42db-aaa0-fad07e1d80d5" providerId="ADAL" clId="{24439808-B1B0-4CBE-AE20-ADF397F7B356}" dt="2025-09-19T15:37:08.431" v="2267" actId="164"/>
          <ac:spMkLst>
            <pc:docMk/>
            <pc:sldMk cId="1319527681" sldId="268"/>
            <ac:spMk id="147" creationId="{9B6710C2-EF0A-5E85-7253-C8BA397B35A1}"/>
          </ac:spMkLst>
        </pc:spChg>
        <pc:spChg chg="mod topLvl">
          <ac:chgData name="Atun, Funda (UT-ITC)" userId="678df04f-fc64-42db-aaa0-fad07e1d80d5" providerId="ADAL" clId="{24439808-B1B0-4CBE-AE20-ADF397F7B356}" dt="2025-09-19T15:37:08.431" v="2267" actId="164"/>
          <ac:spMkLst>
            <pc:docMk/>
            <pc:sldMk cId="1319527681" sldId="268"/>
            <ac:spMk id="149" creationId="{4909312F-DBE8-3D0B-2570-3DD81F6B4222}"/>
          </ac:spMkLst>
        </pc:spChg>
        <pc:spChg chg="mod">
          <ac:chgData name="Atun, Funda (UT-ITC)" userId="678df04f-fc64-42db-aaa0-fad07e1d80d5" providerId="ADAL" clId="{24439808-B1B0-4CBE-AE20-ADF397F7B356}" dt="2025-09-19T14:16:24.443" v="816" actId="1038"/>
          <ac:spMkLst>
            <pc:docMk/>
            <pc:sldMk cId="1319527681" sldId="268"/>
            <ac:spMk id="152" creationId="{D6DD030B-E38F-781B-4861-1CC364A03A0B}"/>
          </ac:spMkLst>
        </pc:spChg>
        <pc:spChg chg="mod">
          <ac:chgData name="Atun, Funda (UT-ITC)" userId="678df04f-fc64-42db-aaa0-fad07e1d80d5" providerId="ADAL" clId="{24439808-B1B0-4CBE-AE20-ADF397F7B356}" dt="2025-09-19T14:14:56.386" v="774" actId="1035"/>
          <ac:spMkLst>
            <pc:docMk/>
            <pc:sldMk cId="1319527681" sldId="268"/>
            <ac:spMk id="154" creationId="{CF6CA764-245F-A64F-0D68-6467FC70BBE4}"/>
          </ac:spMkLst>
        </pc:spChg>
        <pc:spChg chg="add mod">
          <ac:chgData name="Atun, Funda (UT-ITC)" userId="678df04f-fc64-42db-aaa0-fad07e1d80d5" providerId="ADAL" clId="{24439808-B1B0-4CBE-AE20-ADF397F7B356}" dt="2025-09-19T15:36:41.041" v="2264" actId="164"/>
          <ac:spMkLst>
            <pc:docMk/>
            <pc:sldMk cId="1319527681" sldId="268"/>
            <ac:spMk id="193" creationId="{51C5C37B-9EC2-32FF-2B1A-F37271C4712C}"/>
          </ac:spMkLst>
        </pc:spChg>
        <pc:spChg chg="add mod">
          <ac:chgData name="Atun, Funda (UT-ITC)" userId="678df04f-fc64-42db-aaa0-fad07e1d80d5" providerId="ADAL" clId="{24439808-B1B0-4CBE-AE20-ADF397F7B356}" dt="2025-09-19T15:36:34.013" v="2263" actId="164"/>
          <ac:spMkLst>
            <pc:docMk/>
            <pc:sldMk cId="1319527681" sldId="268"/>
            <ac:spMk id="196" creationId="{614159FD-1E5F-886C-ED51-DD187FB6C63C}"/>
          </ac:spMkLst>
        </pc:spChg>
        <pc:spChg chg="add mod">
          <ac:chgData name="Atun, Funda (UT-ITC)" userId="678df04f-fc64-42db-aaa0-fad07e1d80d5" providerId="ADAL" clId="{24439808-B1B0-4CBE-AE20-ADF397F7B356}" dt="2025-09-19T15:36:48.706" v="2265" actId="164"/>
          <ac:spMkLst>
            <pc:docMk/>
            <pc:sldMk cId="1319527681" sldId="268"/>
            <ac:spMk id="197" creationId="{875A6D36-529B-37D2-0F8C-41FC16475C40}"/>
          </ac:spMkLst>
        </pc:spChg>
        <pc:spChg chg="add mod">
          <ac:chgData name="Atun, Funda (UT-ITC)" userId="678df04f-fc64-42db-aaa0-fad07e1d80d5" providerId="ADAL" clId="{24439808-B1B0-4CBE-AE20-ADF397F7B356}" dt="2025-09-19T15:36:27.187" v="2262" actId="164"/>
          <ac:spMkLst>
            <pc:docMk/>
            <pc:sldMk cId="1319527681" sldId="268"/>
            <ac:spMk id="198" creationId="{7CCB80AA-9A22-CDD0-76AA-8B483E287B92}"/>
          </ac:spMkLst>
        </pc:spChg>
        <pc:spChg chg="add mod">
          <ac:chgData name="Atun, Funda (UT-ITC)" userId="678df04f-fc64-42db-aaa0-fad07e1d80d5" providerId="ADAL" clId="{24439808-B1B0-4CBE-AE20-ADF397F7B356}" dt="2025-09-19T15:36:55.871" v="2266" actId="164"/>
          <ac:spMkLst>
            <pc:docMk/>
            <pc:sldMk cId="1319527681" sldId="268"/>
            <ac:spMk id="200" creationId="{2FB4CF61-3494-3777-1C83-6952CBFD39D8}"/>
          </ac:spMkLst>
        </pc:spChg>
        <pc:grpChg chg="mod">
          <ac:chgData name="Atun, Funda (UT-ITC)" userId="678df04f-fc64-42db-aaa0-fad07e1d80d5" providerId="ADAL" clId="{24439808-B1B0-4CBE-AE20-ADF397F7B356}" dt="2025-09-19T15:36:27.187" v="2262" actId="164"/>
          <ac:grpSpMkLst>
            <pc:docMk/>
            <pc:sldMk cId="1319527681" sldId="268"/>
            <ac:grpSpMk id="2" creationId="{5E74DC17-E4A8-6873-A0DB-713D294FDCDB}"/>
          </ac:grpSpMkLst>
        </pc:grpChg>
        <pc:grpChg chg="mod">
          <ac:chgData name="Atun, Funda (UT-ITC)" userId="678df04f-fc64-42db-aaa0-fad07e1d80d5" providerId="ADAL" clId="{24439808-B1B0-4CBE-AE20-ADF397F7B356}" dt="2025-09-19T15:36:48.706" v="2265" actId="164"/>
          <ac:grpSpMkLst>
            <pc:docMk/>
            <pc:sldMk cId="1319527681" sldId="268"/>
            <ac:grpSpMk id="3" creationId="{3D5E30E1-933D-26AB-32D9-6FA32D6D0EE9}"/>
          </ac:grpSpMkLst>
        </pc:grpChg>
        <pc:grpChg chg="mod">
          <ac:chgData name="Atun, Funda (UT-ITC)" userId="678df04f-fc64-42db-aaa0-fad07e1d80d5" providerId="ADAL" clId="{24439808-B1B0-4CBE-AE20-ADF397F7B356}" dt="2025-09-19T15:36:41.041" v="2264" actId="164"/>
          <ac:grpSpMkLst>
            <pc:docMk/>
            <pc:sldMk cId="1319527681" sldId="268"/>
            <ac:grpSpMk id="4" creationId="{D94AE4D2-D26E-2880-4EE6-7402A1CFFC02}"/>
          </ac:grpSpMkLst>
        </pc:grpChg>
        <pc:grpChg chg="mod">
          <ac:chgData name="Atun, Funda (UT-ITC)" userId="678df04f-fc64-42db-aaa0-fad07e1d80d5" providerId="ADAL" clId="{24439808-B1B0-4CBE-AE20-ADF397F7B356}" dt="2025-09-19T15:36:55.871" v="2266" actId="164"/>
          <ac:grpSpMkLst>
            <pc:docMk/>
            <pc:sldMk cId="1319527681" sldId="268"/>
            <ac:grpSpMk id="15" creationId="{5343FE00-DF51-6F98-A702-B4931ABDE314}"/>
          </ac:grpSpMkLst>
        </pc:grpChg>
        <pc:grpChg chg="add mod">
          <ac:chgData name="Atun, Funda (UT-ITC)" userId="678df04f-fc64-42db-aaa0-fad07e1d80d5" providerId="ADAL" clId="{24439808-B1B0-4CBE-AE20-ADF397F7B356}" dt="2025-09-19T15:36:27.187" v="2262" actId="164"/>
          <ac:grpSpMkLst>
            <pc:docMk/>
            <pc:sldMk cId="1319527681" sldId="268"/>
            <ac:grpSpMk id="201" creationId="{371D3A30-3396-2408-FEF2-EE1CA5F5A716}"/>
          </ac:grpSpMkLst>
        </pc:grpChg>
        <pc:grpChg chg="add mod">
          <ac:chgData name="Atun, Funda (UT-ITC)" userId="678df04f-fc64-42db-aaa0-fad07e1d80d5" providerId="ADAL" clId="{24439808-B1B0-4CBE-AE20-ADF397F7B356}" dt="2025-09-19T15:36:34.013" v="2263" actId="164"/>
          <ac:grpSpMkLst>
            <pc:docMk/>
            <pc:sldMk cId="1319527681" sldId="268"/>
            <ac:grpSpMk id="202" creationId="{68704800-0AA6-5172-2352-EF9CBDA97F40}"/>
          </ac:grpSpMkLst>
        </pc:grpChg>
        <pc:grpChg chg="add mod">
          <ac:chgData name="Atun, Funda (UT-ITC)" userId="678df04f-fc64-42db-aaa0-fad07e1d80d5" providerId="ADAL" clId="{24439808-B1B0-4CBE-AE20-ADF397F7B356}" dt="2025-09-19T15:36:41.041" v="2264" actId="164"/>
          <ac:grpSpMkLst>
            <pc:docMk/>
            <pc:sldMk cId="1319527681" sldId="268"/>
            <ac:grpSpMk id="203" creationId="{DF933133-F1D5-29E5-E4E6-DB49D6E6C6A5}"/>
          </ac:grpSpMkLst>
        </pc:grpChg>
        <pc:grpChg chg="add mod">
          <ac:chgData name="Atun, Funda (UT-ITC)" userId="678df04f-fc64-42db-aaa0-fad07e1d80d5" providerId="ADAL" clId="{24439808-B1B0-4CBE-AE20-ADF397F7B356}" dt="2025-09-19T15:36:48.706" v="2265" actId="164"/>
          <ac:grpSpMkLst>
            <pc:docMk/>
            <pc:sldMk cId="1319527681" sldId="268"/>
            <ac:grpSpMk id="204" creationId="{E50A323E-C188-2C31-9555-1A85D448BA92}"/>
          </ac:grpSpMkLst>
        </pc:grpChg>
        <pc:grpChg chg="add mod">
          <ac:chgData name="Atun, Funda (UT-ITC)" userId="678df04f-fc64-42db-aaa0-fad07e1d80d5" providerId="ADAL" clId="{24439808-B1B0-4CBE-AE20-ADF397F7B356}" dt="2025-09-19T15:36:55.871" v="2266" actId="164"/>
          <ac:grpSpMkLst>
            <pc:docMk/>
            <pc:sldMk cId="1319527681" sldId="268"/>
            <ac:grpSpMk id="205" creationId="{60765981-49EC-DEE6-3129-3A217754582F}"/>
          </ac:grpSpMkLst>
        </pc:grpChg>
        <pc:grpChg chg="add mod">
          <ac:chgData name="Atun, Funda (UT-ITC)" userId="678df04f-fc64-42db-aaa0-fad07e1d80d5" providerId="ADAL" clId="{24439808-B1B0-4CBE-AE20-ADF397F7B356}" dt="2025-09-19T15:37:08.431" v="2267" actId="164"/>
          <ac:grpSpMkLst>
            <pc:docMk/>
            <pc:sldMk cId="1319527681" sldId="268"/>
            <ac:grpSpMk id="206" creationId="{483E202E-537D-EBCC-C938-C605BA7E9B24}"/>
          </ac:grpSpMkLst>
        </pc:grpChg>
        <pc:grpChg chg="add mod">
          <ac:chgData name="Atun, Funda (UT-ITC)" userId="678df04f-fc64-42db-aaa0-fad07e1d80d5" providerId="ADAL" clId="{24439808-B1B0-4CBE-AE20-ADF397F7B356}" dt="2025-09-19T15:37:13.762" v="2268" actId="164"/>
          <ac:grpSpMkLst>
            <pc:docMk/>
            <pc:sldMk cId="1319527681" sldId="268"/>
            <ac:grpSpMk id="207" creationId="{C4EAA6E4-9FF2-B61B-ACA1-E87DE0C83A19}"/>
          </ac:grpSpMkLst>
        </pc:grpChg>
        <pc:grpChg chg="add mod">
          <ac:chgData name="Atun, Funda (UT-ITC)" userId="678df04f-fc64-42db-aaa0-fad07e1d80d5" providerId="ADAL" clId="{24439808-B1B0-4CBE-AE20-ADF397F7B356}" dt="2025-09-19T15:37:20.261" v="2269" actId="164"/>
          <ac:grpSpMkLst>
            <pc:docMk/>
            <pc:sldMk cId="1319527681" sldId="268"/>
            <ac:grpSpMk id="208" creationId="{835DEEAC-D61D-0517-D2FC-004657A888B2}"/>
          </ac:grpSpMkLst>
        </pc:grpChg>
        <pc:picChg chg="mod topLvl">
          <ac:chgData name="Atun, Funda (UT-ITC)" userId="678df04f-fc64-42db-aaa0-fad07e1d80d5" providerId="ADAL" clId="{24439808-B1B0-4CBE-AE20-ADF397F7B356}" dt="2025-09-19T15:36:34.013" v="2263" actId="164"/>
          <ac:picMkLst>
            <pc:docMk/>
            <pc:sldMk cId="1319527681" sldId="268"/>
            <ac:picMk id="46" creationId="{702BB819-3D29-BEF3-D83E-8EF02FE11141}"/>
          </ac:picMkLst>
        </pc:picChg>
        <pc:picChg chg="mod">
          <ac:chgData name="Atun, Funda (UT-ITC)" userId="678df04f-fc64-42db-aaa0-fad07e1d80d5" providerId="ADAL" clId="{24439808-B1B0-4CBE-AE20-ADF397F7B356}" dt="2025-09-19T14:17:34.274" v="828" actId="12789"/>
          <ac:picMkLst>
            <pc:docMk/>
            <pc:sldMk cId="1319527681" sldId="268"/>
            <ac:picMk id="49" creationId="{056C1483-9E60-8F30-0C91-A849B96D8D5C}"/>
          </ac:picMkLst>
        </pc:picChg>
        <pc:picChg chg="mod topLvl">
          <ac:chgData name="Atun, Funda (UT-ITC)" userId="678df04f-fc64-42db-aaa0-fad07e1d80d5" providerId="ADAL" clId="{24439808-B1B0-4CBE-AE20-ADF397F7B356}" dt="2025-09-19T15:37:20.261" v="2269" actId="164"/>
          <ac:picMkLst>
            <pc:docMk/>
            <pc:sldMk cId="1319527681" sldId="268"/>
            <ac:picMk id="128" creationId="{A1E0DED2-88A1-49AB-2794-ABDC2E85E088}"/>
          </ac:picMkLst>
        </pc:picChg>
        <pc:picChg chg="mod topLvl">
          <ac:chgData name="Atun, Funda (UT-ITC)" userId="678df04f-fc64-42db-aaa0-fad07e1d80d5" providerId="ADAL" clId="{24439808-B1B0-4CBE-AE20-ADF397F7B356}" dt="2025-09-19T15:37:13.762" v="2268" actId="164"/>
          <ac:picMkLst>
            <pc:docMk/>
            <pc:sldMk cId="1319527681" sldId="268"/>
            <ac:picMk id="143" creationId="{C2C52168-667C-94E5-DE88-5CFAEF57411F}"/>
          </ac:picMkLst>
        </pc:picChg>
        <pc:picChg chg="mod topLvl">
          <ac:chgData name="Atun, Funda (UT-ITC)" userId="678df04f-fc64-42db-aaa0-fad07e1d80d5" providerId="ADAL" clId="{24439808-B1B0-4CBE-AE20-ADF397F7B356}" dt="2025-09-19T15:37:08.431" v="2267" actId="164"/>
          <ac:picMkLst>
            <pc:docMk/>
            <pc:sldMk cId="1319527681" sldId="268"/>
            <ac:picMk id="148" creationId="{0DB9C7FE-FA56-66DE-6739-7F3125AE9686}"/>
          </ac:picMkLst>
        </pc:picChg>
        <pc:picChg chg="add mod">
          <ac:chgData name="Atun, Funda (UT-ITC)" userId="678df04f-fc64-42db-aaa0-fad07e1d80d5" providerId="ADAL" clId="{24439808-B1B0-4CBE-AE20-ADF397F7B356}" dt="2025-09-19T14:17:09.735" v="822" actId="12788"/>
          <ac:picMkLst>
            <pc:docMk/>
            <pc:sldMk cId="1319527681" sldId="268"/>
            <ac:picMk id="177" creationId="{1FF3702F-7492-B929-82B7-5948C77F0EA4}"/>
          </ac:picMkLst>
        </pc:picChg>
        <pc:picChg chg="add mod topLvl">
          <ac:chgData name="Atun, Funda (UT-ITC)" userId="678df04f-fc64-42db-aaa0-fad07e1d80d5" providerId="ADAL" clId="{24439808-B1B0-4CBE-AE20-ADF397F7B356}" dt="2025-09-19T15:37:13.762" v="2268" actId="164"/>
          <ac:picMkLst>
            <pc:docMk/>
            <pc:sldMk cId="1319527681" sldId="268"/>
            <ac:picMk id="178" creationId="{0D56349D-040E-0D30-EC06-85FF2D0DDA97}"/>
          </ac:picMkLst>
        </pc:picChg>
        <pc:picChg chg="add mod topLvl">
          <ac:chgData name="Atun, Funda (UT-ITC)" userId="678df04f-fc64-42db-aaa0-fad07e1d80d5" providerId="ADAL" clId="{24439808-B1B0-4CBE-AE20-ADF397F7B356}" dt="2025-09-19T15:37:08.431" v="2267" actId="164"/>
          <ac:picMkLst>
            <pc:docMk/>
            <pc:sldMk cId="1319527681" sldId="268"/>
            <ac:picMk id="179" creationId="{B478561C-4ECB-531D-5DB5-FBB517BD7606}"/>
          </ac:picMkLst>
        </pc:picChg>
        <pc:picChg chg="add del mod">
          <ac:chgData name="Atun, Funda (UT-ITC)" userId="678df04f-fc64-42db-aaa0-fad07e1d80d5" providerId="ADAL" clId="{24439808-B1B0-4CBE-AE20-ADF397F7B356}" dt="2025-09-19T14:16:34.679" v="817" actId="12788"/>
          <ac:picMkLst>
            <pc:docMk/>
            <pc:sldMk cId="1319527681" sldId="268"/>
            <ac:picMk id="180" creationId="{E30D6130-980A-0B96-6449-6BAD576299BD}"/>
          </ac:picMkLst>
        </pc:picChg>
        <pc:picChg chg="add mod topLvl">
          <ac:chgData name="Atun, Funda (UT-ITC)" userId="678df04f-fc64-42db-aaa0-fad07e1d80d5" providerId="ADAL" clId="{24439808-B1B0-4CBE-AE20-ADF397F7B356}" dt="2025-09-19T15:37:20.261" v="2269" actId="164"/>
          <ac:picMkLst>
            <pc:docMk/>
            <pc:sldMk cId="1319527681" sldId="268"/>
            <ac:picMk id="181" creationId="{3C3E92DD-4D57-DB72-2606-0751FA30AE7F}"/>
          </ac:picMkLst>
        </pc:picChg>
        <pc:picChg chg="add del mod">
          <ac:chgData name="Atun, Funda (UT-ITC)" userId="678df04f-fc64-42db-aaa0-fad07e1d80d5" providerId="ADAL" clId="{24439808-B1B0-4CBE-AE20-ADF397F7B356}" dt="2025-09-19T14:17:22.302" v="825" actId="12789"/>
          <ac:picMkLst>
            <pc:docMk/>
            <pc:sldMk cId="1319527681" sldId="268"/>
            <ac:picMk id="182" creationId="{2D5546E0-0E64-A9D0-64B6-DB19C00491C2}"/>
          </ac:picMkLst>
        </pc:picChg>
        <pc:picChg chg="add mod">
          <ac:chgData name="Atun, Funda (UT-ITC)" userId="678df04f-fc64-42db-aaa0-fad07e1d80d5" providerId="ADAL" clId="{24439808-B1B0-4CBE-AE20-ADF397F7B356}" dt="2025-09-19T14:17:22.302" v="825" actId="12789"/>
          <ac:picMkLst>
            <pc:docMk/>
            <pc:sldMk cId="1319527681" sldId="268"/>
            <ac:picMk id="183" creationId="{FF41CD79-263D-ED8A-4535-9532B2949342}"/>
          </ac:picMkLst>
        </pc:picChg>
        <pc:picChg chg="add mod">
          <ac:chgData name="Atun, Funda (UT-ITC)" userId="678df04f-fc64-42db-aaa0-fad07e1d80d5" providerId="ADAL" clId="{24439808-B1B0-4CBE-AE20-ADF397F7B356}" dt="2025-09-19T14:17:22.302" v="825" actId="12789"/>
          <ac:picMkLst>
            <pc:docMk/>
            <pc:sldMk cId="1319527681" sldId="268"/>
            <ac:picMk id="184" creationId="{CEE515BB-D750-DF23-F6C8-B7F26121DD81}"/>
          </ac:picMkLst>
        </pc:picChg>
        <pc:picChg chg="add mod topLvl">
          <ac:chgData name="Atun, Funda (UT-ITC)" userId="678df04f-fc64-42db-aaa0-fad07e1d80d5" providerId="ADAL" clId="{24439808-B1B0-4CBE-AE20-ADF397F7B356}" dt="2025-09-19T15:36:34.013" v="2263" actId="164"/>
          <ac:picMkLst>
            <pc:docMk/>
            <pc:sldMk cId="1319527681" sldId="268"/>
            <ac:picMk id="185" creationId="{D4B15FBB-B35C-05BA-65E3-F4BE2AA3691B}"/>
          </ac:picMkLst>
        </pc:picChg>
        <pc:picChg chg="add mod">
          <ac:chgData name="Atun, Funda (UT-ITC)" userId="678df04f-fc64-42db-aaa0-fad07e1d80d5" providerId="ADAL" clId="{24439808-B1B0-4CBE-AE20-ADF397F7B356}" dt="2025-09-19T14:17:09.735" v="822" actId="12788"/>
          <ac:picMkLst>
            <pc:docMk/>
            <pc:sldMk cId="1319527681" sldId="268"/>
            <ac:picMk id="186" creationId="{78AC3B31-BBCD-41DF-347E-53D048CE1725}"/>
          </ac:picMkLst>
        </pc:picChg>
        <pc:picChg chg="add mod">
          <ac:chgData name="Atun, Funda (UT-ITC)" userId="678df04f-fc64-42db-aaa0-fad07e1d80d5" providerId="ADAL" clId="{24439808-B1B0-4CBE-AE20-ADF397F7B356}" dt="2025-09-19T14:17:34.274" v="828" actId="12789"/>
          <ac:picMkLst>
            <pc:docMk/>
            <pc:sldMk cId="1319527681" sldId="268"/>
            <ac:picMk id="187" creationId="{D68ADFF0-5D37-F897-D40F-58FAD6F781BB}"/>
          </ac:picMkLst>
        </pc:picChg>
        <pc:picChg chg="add mod">
          <ac:chgData name="Atun, Funda (UT-ITC)" userId="678df04f-fc64-42db-aaa0-fad07e1d80d5" providerId="ADAL" clId="{24439808-B1B0-4CBE-AE20-ADF397F7B356}" dt="2025-09-19T14:17:34.274" v="828" actId="12789"/>
          <ac:picMkLst>
            <pc:docMk/>
            <pc:sldMk cId="1319527681" sldId="268"/>
            <ac:picMk id="188" creationId="{F832E73D-935E-2C47-CD02-6C6372DB7AAC}"/>
          </ac:picMkLst>
        </pc:picChg>
        <pc:picChg chg="add mod">
          <ac:chgData name="Atun, Funda (UT-ITC)" userId="678df04f-fc64-42db-aaa0-fad07e1d80d5" providerId="ADAL" clId="{24439808-B1B0-4CBE-AE20-ADF397F7B356}" dt="2025-09-19T14:17:34.274" v="828" actId="12789"/>
          <ac:picMkLst>
            <pc:docMk/>
            <pc:sldMk cId="1319527681" sldId="268"/>
            <ac:picMk id="189" creationId="{A5E57359-0422-6FBD-3DE4-CDA5ABAEAE2C}"/>
          </ac:picMkLst>
        </pc:picChg>
        <pc:picChg chg="add mod">
          <ac:chgData name="Atun, Funda (UT-ITC)" userId="678df04f-fc64-42db-aaa0-fad07e1d80d5" providerId="ADAL" clId="{24439808-B1B0-4CBE-AE20-ADF397F7B356}" dt="2025-09-19T14:16:52.771" v="821" actId="12788"/>
          <ac:picMkLst>
            <pc:docMk/>
            <pc:sldMk cId="1319527681" sldId="268"/>
            <ac:picMk id="190" creationId="{B3B75622-8EF9-72BC-83A3-78FD2DB55DD7}"/>
          </ac:picMkLst>
        </pc:picChg>
        <pc:picChg chg="add mod">
          <ac:chgData name="Atun, Funda (UT-ITC)" userId="678df04f-fc64-42db-aaa0-fad07e1d80d5" providerId="ADAL" clId="{24439808-B1B0-4CBE-AE20-ADF397F7B356}" dt="2025-09-19T14:16:44.952" v="820" actId="1037"/>
          <ac:picMkLst>
            <pc:docMk/>
            <pc:sldMk cId="1319527681" sldId="268"/>
            <ac:picMk id="191" creationId="{B96297BB-3B8C-D163-18CA-5E0220881D13}"/>
          </ac:picMkLst>
        </pc:picChg>
      </pc:sldChg>
      <pc:sldChg chg="modSp mod">
        <pc:chgData name="Atun, Funda (UT-ITC)" userId="678df04f-fc64-42db-aaa0-fad07e1d80d5" providerId="ADAL" clId="{24439808-B1B0-4CBE-AE20-ADF397F7B356}" dt="2025-09-19T14:47:07.187" v="1596" actId="12788"/>
        <pc:sldMkLst>
          <pc:docMk/>
          <pc:sldMk cId="1145367155" sldId="274"/>
        </pc:sldMkLst>
        <pc:spChg chg="mod">
          <ac:chgData name="Atun, Funda (UT-ITC)" userId="678df04f-fc64-42db-aaa0-fad07e1d80d5" providerId="ADAL" clId="{24439808-B1B0-4CBE-AE20-ADF397F7B356}" dt="2025-09-19T14:45:54.944" v="1587" actId="555"/>
          <ac:spMkLst>
            <pc:docMk/>
            <pc:sldMk cId="1145367155" sldId="274"/>
            <ac:spMk id="45" creationId="{42461DBA-D283-078B-3824-66190FD1748D}"/>
          </ac:spMkLst>
        </pc:spChg>
        <pc:spChg chg="mod">
          <ac:chgData name="Atun, Funda (UT-ITC)" userId="678df04f-fc64-42db-aaa0-fad07e1d80d5" providerId="ADAL" clId="{24439808-B1B0-4CBE-AE20-ADF397F7B356}" dt="2025-09-19T14:45:54.944" v="1587" actId="555"/>
          <ac:spMkLst>
            <pc:docMk/>
            <pc:sldMk cId="1145367155" sldId="274"/>
            <ac:spMk id="51" creationId="{1CD75D24-5AE5-D1CC-366E-61DF8990ACEE}"/>
          </ac:spMkLst>
        </pc:spChg>
        <pc:spChg chg="mod">
          <ac:chgData name="Atun, Funda (UT-ITC)" userId="678df04f-fc64-42db-aaa0-fad07e1d80d5" providerId="ADAL" clId="{24439808-B1B0-4CBE-AE20-ADF397F7B356}" dt="2025-09-19T14:46:05.910" v="1588" actId="552"/>
          <ac:spMkLst>
            <pc:docMk/>
            <pc:sldMk cId="1145367155" sldId="274"/>
            <ac:spMk id="75" creationId="{BC0C6883-71D3-3C6D-E66C-B2278EC91754}"/>
          </ac:spMkLst>
        </pc:spChg>
        <pc:spChg chg="mod">
          <ac:chgData name="Atun, Funda (UT-ITC)" userId="678df04f-fc64-42db-aaa0-fad07e1d80d5" providerId="ADAL" clId="{24439808-B1B0-4CBE-AE20-ADF397F7B356}" dt="2025-09-19T14:46:05.910" v="1588" actId="552"/>
          <ac:spMkLst>
            <pc:docMk/>
            <pc:sldMk cId="1145367155" sldId="274"/>
            <ac:spMk id="81" creationId="{BE58CB9A-2701-4D85-1176-46255F73D9DE}"/>
          </ac:spMkLst>
        </pc:spChg>
        <pc:spChg chg="mod">
          <ac:chgData name="Atun, Funda (UT-ITC)" userId="678df04f-fc64-42db-aaa0-fad07e1d80d5" providerId="ADAL" clId="{24439808-B1B0-4CBE-AE20-ADF397F7B356}" dt="2025-09-19T14:46:05.910" v="1588" actId="552"/>
          <ac:spMkLst>
            <pc:docMk/>
            <pc:sldMk cId="1145367155" sldId="274"/>
            <ac:spMk id="87" creationId="{A27ED8BB-F76F-ED59-6CB4-5AAF16223A88}"/>
          </ac:spMkLst>
        </pc:spChg>
        <pc:spChg chg="mod">
          <ac:chgData name="Atun, Funda (UT-ITC)" userId="678df04f-fc64-42db-aaa0-fad07e1d80d5" providerId="ADAL" clId="{24439808-B1B0-4CBE-AE20-ADF397F7B356}" dt="2025-09-19T14:45:54.944" v="1587" actId="555"/>
          <ac:spMkLst>
            <pc:docMk/>
            <pc:sldMk cId="1145367155" sldId="274"/>
            <ac:spMk id="93" creationId="{147E072B-9D9C-2A5E-A4A3-750C56F1F369}"/>
          </ac:spMkLst>
        </pc:spChg>
        <pc:spChg chg="mod">
          <ac:chgData name="Atun, Funda (UT-ITC)" userId="678df04f-fc64-42db-aaa0-fad07e1d80d5" providerId="ADAL" clId="{24439808-B1B0-4CBE-AE20-ADF397F7B356}" dt="2025-09-19T14:45:54.944" v="1587" actId="555"/>
          <ac:spMkLst>
            <pc:docMk/>
            <pc:sldMk cId="1145367155" sldId="274"/>
            <ac:spMk id="99" creationId="{EC48645A-DC0F-E277-7EE2-7D0E3ED5A96D}"/>
          </ac:spMkLst>
        </pc:spChg>
        <pc:spChg chg="mod">
          <ac:chgData name="Atun, Funda (UT-ITC)" userId="678df04f-fc64-42db-aaa0-fad07e1d80d5" providerId="ADAL" clId="{24439808-B1B0-4CBE-AE20-ADF397F7B356}" dt="2025-09-19T14:47:07.187" v="1596" actId="12788"/>
          <ac:spMkLst>
            <pc:docMk/>
            <pc:sldMk cId="1145367155" sldId="274"/>
            <ac:spMk id="126" creationId="{58A5753A-5C51-1790-1276-536117FFC95D}"/>
          </ac:spMkLst>
        </pc:spChg>
        <pc:spChg chg="mod">
          <ac:chgData name="Atun, Funda (UT-ITC)" userId="678df04f-fc64-42db-aaa0-fad07e1d80d5" providerId="ADAL" clId="{24439808-B1B0-4CBE-AE20-ADF397F7B356}" dt="2025-09-19T14:47:01.495" v="1595" actId="12788"/>
          <ac:spMkLst>
            <pc:docMk/>
            <pc:sldMk cId="1145367155" sldId="274"/>
            <ac:spMk id="127" creationId="{6849C15C-A5BD-6565-1CD9-77FF47C34384}"/>
          </ac:spMkLst>
        </pc:spChg>
        <pc:spChg chg="mod">
          <ac:chgData name="Atun, Funda (UT-ITC)" userId="678df04f-fc64-42db-aaa0-fad07e1d80d5" providerId="ADAL" clId="{24439808-B1B0-4CBE-AE20-ADF397F7B356}" dt="2025-09-19T14:46:53.360" v="1594" actId="12788"/>
          <ac:spMkLst>
            <pc:docMk/>
            <pc:sldMk cId="1145367155" sldId="274"/>
            <ac:spMk id="128" creationId="{C1B69971-73E9-CDC4-5E86-0E0B06CB43FA}"/>
          </ac:spMkLst>
        </pc:spChg>
        <pc:spChg chg="mod">
          <ac:chgData name="Atun, Funda (UT-ITC)" userId="678df04f-fc64-42db-aaa0-fad07e1d80d5" providerId="ADAL" clId="{24439808-B1B0-4CBE-AE20-ADF397F7B356}" dt="2025-09-19T14:46:47.605" v="1593" actId="12788"/>
          <ac:spMkLst>
            <pc:docMk/>
            <pc:sldMk cId="1145367155" sldId="274"/>
            <ac:spMk id="129" creationId="{70B009A0-8929-B7AB-03AF-4DB87009E447}"/>
          </ac:spMkLst>
        </pc:spChg>
        <pc:spChg chg="mod">
          <ac:chgData name="Atun, Funda (UT-ITC)" userId="678df04f-fc64-42db-aaa0-fad07e1d80d5" providerId="ADAL" clId="{24439808-B1B0-4CBE-AE20-ADF397F7B356}" dt="2025-09-19T14:47:07.187" v="1596" actId="12788"/>
          <ac:spMkLst>
            <pc:docMk/>
            <pc:sldMk cId="1145367155" sldId="274"/>
            <ac:spMk id="130" creationId="{30AB7D66-C57D-FBE6-4D9F-656F9BE285B6}"/>
          </ac:spMkLst>
        </pc:spChg>
        <pc:spChg chg="mod">
          <ac:chgData name="Atun, Funda (UT-ITC)" userId="678df04f-fc64-42db-aaa0-fad07e1d80d5" providerId="ADAL" clId="{24439808-B1B0-4CBE-AE20-ADF397F7B356}" dt="2025-09-19T14:47:01.495" v="1595" actId="12788"/>
          <ac:spMkLst>
            <pc:docMk/>
            <pc:sldMk cId="1145367155" sldId="274"/>
            <ac:spMk id="131" creationId="{34BEA15C-ADCD-0508-29BF-0F20DA7D2CF9}"/>
          </ac:spMkLst>
        </pc:spChg>
        <pc:spChg chg="mod">
          <ac:chgData name="Atun, Funda (UT-ITC)" userId="678df04f-fc64-42db-aaa0-fad07e1d80d5" providerId="ADAL" clId="{24439808-B1B0-4CBE-AE20-ADF397F7B356}" dt="2025-09-19T14:46:53.360" v="1594" actId="12788"/>
          <ac:spMkLst>
            <pc:docMk/>
            <pc:sldMk cId="1145367155" sldId="274"/>
            <ac:spMk id="132" creationId="{D6E6A308-3CEF-39F2-092F-3D8501CEFF09}"/>
          </ac:spMkLst>
        </pc:spChg>
        <pc:spChg chg="mod">
          <ac:chgData name="Atun, Funda (UT-ITC)" userId="678df04f-fc64-42db-aaa0-fad07e1d80d5" providerId="ADAL" clId="{24439808-B1B0-4CBE-AE20-ADF397F7B356}" dt="2025-09-19T14:46:47.605" v="1593" actId="12788"/>
          <ac:spMkLst>
            <pc:docMk/>
            <pc:sldMk cId="1145367155" sldId="274"/>
            <ac:spMk id="133" creationId="{AD2BBFF8-473A-B7F9-4B6E-DEC286A0487F}"/>
          </ac:spMkLst>
        </pc:spChg>
        <pc:spChg chg="mod">
          <ac:chgData name="Atun, Funda (UT-ITC)" userId="678df04f-fc64-42db-aaa0-fad07e1d80d5" providerId="ADAL" clId="{24439808-B1B0-4CBE-AE20-ADF397F7B356}" dt="2025-09-19T14:47:07.187" v="1596" actId="12788"/>
          <ac:spMkLst>
            <pc:docMk/>
            <pc:sldMk cId="1145367155" sldId="274"/>
            <ac:spMk id="134" creationId="{82916A27-BCC0-B58B-F67E-197E744287EF}"/>
          </ac:spMkLst>
        </pc:spChg>
        <pc:spChg chg="mod">
          <ac:chgData name="Atun, Funda (UT-ITC)" userId="678df04f-fc64-42db-aaa0-fad07e1d80d5" providerId="ADAL" clId="{24439808-B1B0-4CBE-AE20-ADF397F7B356}" dt="2025-09-19T14:47:01.495" v="1595" actId="12788"/>
          <ac:spMkLst>
            <pc:docMk/>
            <pc:sldMk cId="1145367155" sldId="274"/>
            <ac:spMk id="135" creationId="{EB4372C7-2DF1-0082-A3C7-28C34F9B6FF9}"/>
          </ac:spMkLst>
        </pc:spChg>
        <pc:spChg chg="mod">
          <ac:chgData name="Atun, Funda (UT-ITC)" userId="678df04f-fc64-42db-aaa0-fad07e1d80d5" providerId="ADAL" clId="{24439808-B1B0-4CBE-AE20-ADF397F7B356}" dt="2025-09-19T14:46:53.360" v="1594" actId="12788"/>
          <ac:spMkLst>
            <pc:docMk/>
            <pc:sldMk cId="1145367155" sldId="274"/>
            <ac:spMk id="136" creationId="{D3903737-1859-732C-37F9-495B1BEBDDF7}"/>
          </ac:spMkLst>
        </pc:spChg>
        <pc:spChg chg="mod">
          <ac:chgData name="Atun, Funda (UT-ITC)" userId="678df04f-fc64-42db-aaa0-fad07e1d80d5" providerId="ADAL" clId="{24439808-B1B0-4CBE-AE20-ADF397F7B356}" dt="2025-09-19T14:46:47.605" v="1593" actId="12788"/>
          <ac:spMkLst>
            <pc:docMk/>
            <pc:sldMk cId="1145367155" sldId="274"/>
            <ac:spMk id="137" creationId="{D11EDEBC-0293-058F-D587-8A8EA0172689}"/>
          </ac:spMkLst>
        </pc:spChg>
        <pc:spChg chg="mod">
          <ac:chgData name="Atun, Funda (UT-ITC)" userId="678df04f-fc64-42db-aaa0-fad07e1d80d5" providerId="ADAL" clId="{24439808-B1B0-4CBE-AE20-ADF397F7B356}" dt="2025-09-19T14:47:07.187" v="1596" actId="12788"/>
          <ac:spMkLst>
            <pc:docMk/>
            <pc:sldMk cId="1145367155" sldId="274"/>
            <ac:spMk id="138" creationId="{8BDE9EE5-5770-3FFD-C16C-7E6BAEB4930E}"/>
          </ac:spMkLst>
        </pc:spChg>
        <pc:spChg chg="mod">
          <ac:chgData name="Atun, Funda (UT-ITC)" userId="678df04f-fc64-42db-aaa0-fad07e1d80d5" providerId="ADAL" clId="{24439808-B1B0-4CBE-AE20-ADF397F7B356}" dt="2025-09-19T14:47:01.495" v="1595" actId="12788"/>
          <ac:spMkLst>
            <pc:docMk/>
            <pc:sldMk cId="1145367155" sldId="274"/>
            <ac:spMk id="139" creationId="{5F5CE247-CCD9-F57F-6FD3-8A6891822F9C}"/>
          </ac:spMkLst>
        </pc:spChg>
        <pc:spChg chg="mod">
          <ac:chgData name="Atun, Funda (UT-ITC)" userId="678df04f-fc64-42db-aaa0-fad07e1d80d5" providerId="ADAL" clId="{24439808-B1B0-4CBE-AE20-ADF397F7B356}" dt="2025-09-19T14:46:53.360" v="1594" actId="12788"/>
          <ac:spMkLst>
            <pc:docMk/>
            <pc:sldMk cId="1145367155" sldId="274"/>
            <ac:spMk id="140" creationId="{9C2737DD-510B-C17B-87C6-0DDA1800799F}"/>
          </ac:spMkLst>
        </pc:spChg>
        <pc:spChg chg="mod">
          <ac:chgData name="Atun, Funda (UT-ITC)" userId="678df04f-fc64-42db-aaa0-fad07e1d80d5" providerId="ADAL" clId="{24439808-B1B0-4CBE-AE20-ADF397F7B356}" dt="2025-09-19T14:46:47.605" v="1593" actId="12788"/>
          <ac:spMkLst>
            <pc:docMk/>
            <pc:sldMk cId="1145367155" sldId="274"/>
            <ac:spMk id="141" creationId="{21DCE1DA-2741-E315-291A-6F4A31CCA0FE}"/>
          </ac:spMkLst>
        </pc:spChg>
      </pc:sldChg>
      <pc:sldChg chg="modSp mod">
        <pc:chgData name="Atun, Funda (UT-ITC)" userId="678df04f-fc64-42db-aaa0-fad07e1d80d5" providerId="ADAL" clId="{24439808-B1B0-4CBE-AE20-ADF397F7B356}" dt="2025-09-19T14:48:04.854" v="1604" actId="12788"/>
        <pc:sldMkLst>
          <pc:docMk/>
          <pc:sldMk cId="4270042679" sldId="275"/>
        </pc:sldMkLst>
        <pc:spChg chg="mod">
          <ac:chgData name="Atun, Funda (UT-ITC)" userId="678df04f-fc64-42db-aaa0-fad07e1d80d5" providerId="ADAL" clId="{24439808-B1B0-4CBE-AE20-ADF397F7B356}" dt="2025-09-19T14:47:47.655" v="1601" actId="12788"/>
          <ac:spMkLst>
            <pc:docMk/>
            <pc:sldMk cId="4270042679" sldId="275"/>
            <ac:spMk id="154" creationId="{F011D79F-EF4E-8CED-E385-17F0BD939AF3}"/>
          </ac:spMkLst>
        </pc:spChg>
        <pc:spChg chg="mod">
          <ac:chgData name="Atun, Funda (UT-ITC)" userId="678df04f-fc64-42db-aaa0-fad07e1d80d5" providerId="ADAL" clId="{24439808-B1B0-4CBE-AE20-ADF397F7B356}" dt="2025-09-19T14:47:52.945" v="1602" actId="12788"/>
          <ac:spMkLst>
            <pc:docMk/>
            <pc:sldMk cId="4270042679" sldId="275"/>
            <ac:spMk id="155" creationId="{4B505C8D-7704-B334-AE39-42EC7C31AA8F}"/>
          </ac:spMkLst>
        </pc:spChg>
        <pc:spChg chg="mod">
          <ac:chgData name="Atun, Funda (UT-ITC)" userId="678df04f-fc64-42db-aaa0-fad07e1d80d5" providerId="ADAL" clId="{24439808-B1B0-4CBE-AE20-ADF397F7B356}" dt="2025-09-19T14:47:58.481" v="1603" actId="12788"/>
          <ac:spMkLst>
            <pc:docMk/>
            <pc:sldMk cId="4270042679" sldId="275"/>
            <ac:spMk id="156" creationId="{FD3B9B46-93A7-4647-372A-882CC5674A7F}"/>
          </ac:spMkLst>
        </pc:spChg>
        <pc:spChg chg="mod">
          <ac:chgData name="Atun, Funda (UT-ITC)" userId="678df04f-fc64-42db-aaa0-fad07e1d80d5" providerId="ADAL" clId="{24439808-B1B0-4CBE-AE20-ADF397F7B356}" dt="2025-09-19T14:48:04.854" v="1604" actId="12788"/>
          <ac:spMkLst>
            <pc:docMk/>
            <pc:sldMk cId="4270042679" sldId="275"/>
            <ac:spMk id="157" creationId="{03FB5CC0-5F26-F47F-4F2C-FB6A66B8DB15}"/>
          </ac:spMkLst>
        </pc:spChg>
        <pc:spChg chg="mod">
          <ac:chgData name="Atun, Funda (UT-ITC)" userId="678df04f-fc64-42db-aaa0-fad07e1d80d5" providerId="ADAL" clId="{24439808-B1B0-4CBE-AE20-ADF397F7B356}" dt="2025-09-19T14:47:47.655" v="1601" actId="12788"/>
          <ac:spMkLst>
            <pc:docMk/>
            <pc:sldMk cId="4270042679" sldId="275"/>
            <ac:spMk id="158" creationId="{DC625A1D-4403-273B-848D-4BFF74C88084}"/>
          </ac:spMkLst>
        </pc:spChg>
        <pc:spChg chg="mod">
          <ac:chgData name="Atun, Funda (UT-ITC)" userId="678df04f-fc64-42db-aaa0-fad07e1d80d5" providerId="ADAL" clId="{24439808-B1B0-4CBE-AE20-ADF397F7B356}" dt="2025-09-19T14:47:52.945" v="1602" actId="12788"/>
          <ac:spMkLst>
            <pc:docMk/>
            <pc:sldMk cId="4270042679" sldId="275"/>
            <ac:spMk id="159" creationId="{FD0AD948-F981-656D-1CA9-850ADD801A35}"/>
          </ac:spMkLst>
        </pc:spChg>
        <pc:spChg chg="mod">
          <ac:chgData name="Atun, Funda (UT-ITC)" userId="678df04f-fc64-42db-aaa0-fad07e1d80d5" providerId="ADAL" clId="{24439808-B1B0-4CBE-AE20-ADF397F7B356}" dt="2025-09-19T14:47:58.481" v="1603" actId="12788"/>
          <ac:spMkLst>
            <pc:docMk/>
            <pc:sldMk cId="4270042679" sldId="275"/>
            <ac:spMk id="160" creationId="{8756318D-80B1-BAE8-5143-15DE28E42EA2}"/>
          </ac:spMkLst>
        </pc:spChg>
        <pc:spChg chg="mod">
          <ac:chgData name="Atun, Funda (UT-ITC)" userId="678df04f-fc64-42db-aaa0-fad07e1d80d5" providerId="ADAL" clId="{24439808-B1B0-4CBE-AE20-ADF397F7B356}" dt="2025-09-19T14:48:04.854" v="1604" actId="12788"/>
          <ac:spMkLst>
            <pc:docMk/>
            <pc:sldMk cId="4270042679" sldId="275"/>
            <ac:spMk id="161" creationId="{9E6C2C17-9D96-69E3-38ED-A055373EE6BE}"/>
          </ac:spMkLst>
        </pc:spChg>
        <pc:spChg chg="mod">
          <ac:chgData name="Atun, Funda (UT-ITC)" userId="678df04f-fc64-42db-aaa0-fad07e1d80d5" providerId="ADAL" clId="{24439808-B1B0-4CBE-AE20-ADF397F7B356}" dt="2025-09-19T14:47:47.655" v="1601" actId="12788"/>
          <ac:spMkLst>
            <pc:docMk/>
            <pc:sldMk cId="4270042679" sldId="275"/>
            <ac:spMk id="162" creationId="{738DB5C3-831B-7885-5A11-672119C1E234}"/>
          </ac:spMkLst>
        </pc:spChg>
        <pc:spChg chg="mod">
          <ac:chgData name="Atun, Funda (UT-ITC)" userId="678df04f-fc64-42db-aaa0-fad07e1d80d5" providerId="ADAL" clId="{24439808-B1B0-4CBE-AE20-ADF397F7B356}" dt="2025-09-19T14:47:52.945" v="1602" actId="12788"/>
          <ac:spMkLst>
            <pc:docMk/>
            <pc:sldMk cId="4270042679" sldId="275"/>
            <ac:spMk id="163" creationId="{85611679-9043-0332-5D03-BDFB7FA8481A}"/>
          </ac:spMkLst>
        </pc:spChg>
        <pc:spChg chg="mod">
          <ac:chgData name="Atun, Funda (UT-ITC)" userId="678df04f-fc64-42db-aaa0-fad07e1d80d5" providerId="ADAL" clId="{24439808-B1B0-4CBE-AE20-ADF397F7B356}" dt="2025-09-19T14:47:58.481" v="1603" actId="12788"/>
          <ac:spMkLst>
            <pc:docMk/>
            <pc:sldMk cId="4270042679" sldId="275"/>
            <ac:spMk id="164" creationId="{5A4BD08E-BC94-BE62-A940-87A34B45DD15}"/>
          </ac:spMkLst>
        </pc:spChg>
        <pc:spChg chg="mod">
          <ac:chgData name="Atun, Funda (UT-ITC)" userId="678df04f-fc64-42db-aaa0-fad07e1d80d5" providerId="ADAL" clId="{24439808-B1B0-4CBE-AE20-ADF397F7B356}" dt="2025-09-19T14:48:04.854" v="1604" actId="12788"/>
          <ac:spMkLst>
            <pc:docMk/>
            <pc:sldMk cId="4270042679" sldId="275"/>
            <ac:spMk id="165" creationId="{E43E4828-FE50-8E38-F404-D13121483A7A}"/>
          </ac:spMkLst>
        </pc:spChg>
        <pc:spChg chg="mod">
          <ac:chgData name="Atun, Funda (UT-ITC)" userId="678df04f-fc64-42db-aaa0-fad07e1d80d5" providerId="ADAL" clId="{24439808-B1B0-4CBE-AE20-ADF397F7B356}" dt="2025-09-19T14:47:47.655" v="1601" actId="12788"/>
          <ac:spMkLst>
            <pc:docMk/>
            <pc:sldMk cId="4270042679" sldId="275"/>
            <ac:spMk id="166" creationId="{1155E358-537E-4D17-8402-DA5675FA13CB}"/>
          </ac:spMkLst>
        </pc:spChg>
        <pc:spChg chg="mod">
          <ac:chgData name="Atun, Funda (UT-ITC)" userId="678df04f-fc64-42db-aaa0-fad07e1d80d5" providerId="ADAL" clId="{24439808-B1B0-4CBE-AE20-ADF397F7B356}" dt="2025-09-19T14:47:52.945" v="1602" actId="12788"/>
          <ac:spMkLst>
            <pc:docMk/>
            <pc:sldMk cId="4270042679" sldId="275"/>
            <ac:spMk id="167" creationId="{36730B30-AB92-C251-2682-39441F38F500}"/>
          </ac:spMkLst>
        </pc:spChg>
        <pc:spChg chg="mod">
          <ac:chgData name="Atun, Funda (UT-ITC)" userId="678df04f-fc64-42db-aaa0-fad07e1d80d5" providerId="ADAL" clId="{24439808-B1B0-4CBE-AE20-ADF397F7B356}" dt="2025-09-19T14:47:58.481" v="1603" actId="12788"/>
          <ac:spMkLst>
            <pc:docMk/>
            <pc:sldMk cId="4270042679" sldId="275"/>
            <ac:spMk id="168" creationId="{A39F5454-D870-8243-9A30-1AC91A13444B}"/>
          </ac:spMkLst>
        </pc:spChg>
        <pc:spChg chg="mod">
          <ac:chgData name="Atun, Funda (UT-ITC)" userId="678df04f-fc64-42db-aaa0-fad07e1d80d5" providerId="ADAL" clId="{24439808-B1B0-4CBE-AE20-ADF397F7B356}" dt="2025-09-19T14:48:04.854" v="1604" actId="12788"/>
          <ac:spMkLst>
            <pc:docMk/>
            <pc:sldMk cId="4270042679" sldId="275"/>
            <ac:spMk id="169" creationId="{8F00DF44-0079-8981-9A8F-55EA3BD269BA}"/>
          </ac:spMkLst>
        </pc:spChg>
      </pc:sldChg>
      <pc:sldChg chg="modSp mod">
        <pc:chgData name="Atun, Funda (UT-ITC)" userId="678df04f-fc64-42db-aaa0-fad07e1d80d5" providerId="ADAL" clId="{24439808-B1B0-4CBE-AE20-ADF397F7B356}" dt="2025-09-19T14:50:44.170" v="1645" actId="554"/>
        <pc:sldMkLst>
          <pc:docMk/>
          <pc:sldMk cId="671764252" sldId="276"/>
        </pc:sldMkLst>
        <pc:spChg chg="mod">
          <ac:chgData name="Atun, Funda (UT-ITC)" userId="678df04f-fc64-42db-aaa0-fad07e1d80d5" providerId="ADAL" clId="{24439808-B1B0-4CBE-AE20-ADF397F7B356}" dt="2025-09-19T14:50:41.466" v="1644" actId="554"/>
          <ac:spMkLst>
            <pc:docMk/>
            <pc:sldMk cId="671764252" sldId="276"/>
            <ac:spMk id="128" creationId="{AB30E0C1-4255-80EF-3949-68BD7B4E200B}"/>
          </ac:spMkLst>
        </pc:spChg>
        <pc:spChg chg="mod">
          <ac:chgData name="Atun, Funda (UT-ITC)" userId="678df04f-fc64-42db-aaa0-fad07e1d80d5" providerId="ADAL" clId="{24439808-B1B0-4CBE-AE20-ADF397F7B356}" dt="2025-09-19T14:50:41.466" v="1644" actId="554"/>
          <ac:spMkLst>
            <pc:docMk/>
            <pc:sldMk cId="671764252" sldId="276"/>
            <ac:spMk id="129" creationId="{29809E33-8A61-63D1-211A-AE33549ED35C}"/>
          </ac:spMkLst>
        </pc:spChg>
        <pc:spChg chg="mod">
          <ac:chgData name="Atun, Funda (UT-ITC)" userId="678df04f-fc64-42db-aaa0-fad07e1d80d5" providerId="ADAL" clId="{24439808-B1B0-4CBE-AE20-ADF397F7B356}" dt="2025-09-19T14:50:41.466" v="1644" actId="554"/>
          <ac:spMkLst>
            <pc:docMk/>
            <pc:sldMk cId="671764252" sldId="276"/>
            <ac:spMk id="130" creationId="{A28D27F4-388C-911B-4DF4-4FA97DFE1FAD}"/>
          </ac:spMkLst>
        </pc:spChg>
        <pc:spChg chg="mod">
          <ac:chgData name="Atun, Funda (UT-ITC)" userId="678df04f-fc64-42db-aaa0-fad07e1d80d5" providerId="ADAL" clId="{24439808-B1B0-4CBE-AE20-ADF397F7B356}" dt="2025-09-19T14:50:41.466" v="1644" actId="554"/>
          <ac:spMkLst>
            <pc:docMk/>
            <pc:sldMk cId="671764252" sldId="276"/>
            <ac:spMk id="131" creationId="{84D4B472-AA48-6A33-8DA1-913CCB7208E5}"/>
          </ac:spMkLst>
        </pc:spChg>
        <pc:spChg chg="mod">
          <ac:chgData name="Atun, Funda (UT-ITC)" userId="678df04f-fc64-42db-aaa0-fad07e1d80d5" providerId="ADAL" clId="{24439808-B1B0-4CBE-AE20-ADF397F7B356}" dt="2025-09-19T14:48:58.650" v="1609" actId="12788"/>
          <ac:spMkLst>
            <pc:docMk/>
            <pc:sldMk cId="671764252" sldId="276"/>
            <ac:spMk id="132" creationId="{54E96C83-907A-B7D9-4590-1871685FC2C6}"/>
          </ac:spMkLst>
        </pc:spChg>
        <pc:spChg chg="mod">
          <ac:chgData name="Atun, Funda (UT-ITC)" userId="678df04f-fc64-42db-aaa0-fad07e1d80d5" providerId="ADAL" clId="{24439808-B1B0-4CBE-AE20-ADF397F7B356}" dt="2025-09-19T14:49:07.091" v="1610" actId="12788"/>
          <ac:spMkLst>
            <pc:docMk/>
            <pc:sldMk cId="671764252" sldId="276"/>
            <ac:spMk id="133" creationId="{66FC8503-C7B8-63DE-A899-B2576A5066C0}"/>
          </ac:spMkLst>
        </pc:spChg>
        <pc:spChg chg="mod">
          <ac:chgData name="Atun, Funda (UT-ITC)" userId="678df04f-fc64-42db-aaa0-fad07e1d80d5" providerId="ADAL" clId="{24439808-B1B0-4CBE-AE20-ADF397F7B356}" dt="2025-09-19T14:50:11.935" v="1639" actId="12788"/>
          <ac:spMkLst>
            <pc:docMk/>
            <pc:sldMk cId="671764252" sldId="276"/>
            <ac:spMk id="134" creationId="{9F1F3E18-8932-BC80-09AB-249AB001FAC1}"/>
          </ac:spMkLst>
        </pc:spChg>
        <pc:spChg chg="mod">
          <ac:chgData name="Atun, Funda (UT-ITC)" userId="678df04f-fc64-42db-aaa0-fad07e1d80d5" providerId="ADAL" clId="{24439808-B1B0-4CBE-AE20-ADF397F7B356}" dt="2025-09-19T14:49:21.076" v="1612" actId="12788"/>
          <ac:spMkLst>
            <pc:docMk/>
            <pc:sldMk cId="671764252" sldId="276"/>
            <ac:spMk id="135" creationId="{815F1D2F-4CBA-E57F-E0A3-30873A915ADF}"/>
          </ac:spMkLst>
        </pc:spChg>
        <pc:spChg chg="mod">
          <ac:chgData name="Atun, Funda (UT-ITC)" userId="678df04f-fc64-42db-aaa0-fad07e1d80d5" providerId="ADAL" clId="{24439808-B1B0-4CBE-AE20-ADF397F7B356}" dt="2025-09-19T14:48:58.650" v="1609" actId="12788"/>
          <ac:spMkLst>
            <pc:docMk/>
            <pc:sldMk cId="671764252" sldId="276"/>
            <ac:spMk id="136" creationId="{1737056C-186A-3FBA-9C38-7E7388D4E4CC}"/>
          </ac:spMkLst>
        </pc:spChg>
        <pc:spChg chg="mod">
          <ac:chgData name="Atun, Funda (UT-ITC)" userId="678df04f-fc64-42db-aaa0-fad07e1d80d5" providerId="ADAL" clId="{24439808-B1B0-4CBE-AE20-ADF397F7B356}" dt="2025-09-19T14:49:07.091" v="1610" actId="12788"/>
          <ac:spMkLst>
            <pc:docMk/>
            <pc:sldMk cId="671764252" sldId="276"/>
            <ac:spMk id="137" creationId="{F09F7E10-E144-A705-397C-5F0BEED771B6}"/>
          </ac:spMkLst>
        </pc:spChg>
        <pc:spChg chg="mod">
          <ac:chgData name="Atun, Funda (UT-ITC)" userId="678df04f-fc64-42db-aaa0-fad07e1d80d5" providerId="ADAL" clId="{24439808-B1B0-4CBE-AE20-ADF397F7B356}" dt="2025-09-19T14:50:11.935" v="1639" actId="12788"/>
          <ac:spMkLst>
            <pc:docMk/>
            <pc:sldMk cId="671764252" sldId="276"/>
            <ac:spMk id="138" creationId="{4B2065C1-8BCB-17B4-7BA9-7555ACAE34AD}"/>
          </ac:spMkLst>
        </pc:spChg>
        <pc:spChg chg="mod">
          <ac:chgData name="Atun, Funda (UT-ITC)" userId="678df04f-fc64-42db-aaa0-fad07e1d80d5" providerId="ADAL" clId="{24439808-B1B0-4CBE-AE20-ADF397F7B356}" dt="2025-09-19T14:49:21.076" v="1612" actId="12788"/>
          <ac:spMkLst>
            <pc:docMk/>
            <pc:sldMk cId="671764252" sldId="276"/>
            <ac:spMk id="139" creationId="{D3929749-0373-389A-4586-DC44AE62963C}"/>
          </ac:spMkLst>
        </pc:spChg>
        <pc:spChg chg="mod">
          <ac:chgData name="Atun, Funda (UT-ITC)" userId="678df04f-fc64-42db-aaa0-fad07e1d80d5" providerId="ADAL" clId="{24439808-B1B0-4CBE-AE20-ADF397F7B356}" dt="2025-09-19T14:50:25.219" v="1641" actId="554"/>
          <ac:spMkLst>
            <pc:docMk/>
            <pc:sldMk cId="671764252" sldId="276"/>
            <ac:spMk id="140" creationId="{83E5D95B-71E3-5F44-32A9-8B204FC62FAA}"/>
          </ac:spMkLst>
        </pc:spChg>
        <pc:spChg chg="mod">
          <ac:chgData name="Atun, Funda (UT-ITC)" userId="678df04f-fc64-42db-aaa0-fad07e1d80d5" providerId="ADAL" clId="{24439808-B1B0-4CBE-AE20-ADF397F7B356}" dt="2025-09-19T14:50:25.219" v="1641" actId="554"/>
          <ac:spMkLst>
            <pc:docMk/>
            <pc:sldMk cId="671764252" sldId="276"/>
            <ac:spMk id="141" creationId="{3AB8DEAF-C1A5-1124-939C-ED3BBA4ABF2A}"/>
          </ac:spMkLst>
        </pc:spChg>
        <pc:spChg chg="mod">
          <ac:chgData name="Atun, Funda (UT-ITC)" userId="678df04f-fc64-42db-aaa0-fad07e1d80d5" providerId="ADAL" clId="{24439808-B1B0-4CBE-AE20-ADF397F7B356}" dt="2025-09-19T14:50:44.170" v="1645" actId="554"/>
          <ac:spMkLst>
            <pc:docMk/>
            <pc:sldMk cId="671764252" sldId="276"/>
            <ac:spMk id="142" creationId="{77E1FEA4-EE60-6C45-300A-7DDAA32EBCC6}"/>
          </ac:spMkLst>
        </pc:spChg>
        <pc:spChg chg="mod">
          <ac:chgData name="Atun, Funda (UT-ITC)" userId="678df04f-fc64-42db-aaa0-fad07e1d80d5" providerId="ADAL" clId="{24439808-B1B0-4CBE-AE20-ADF397F7B356}" dt="2025-09-19T14:50:44.170" v="1645" actId="554"/>
          <ac:spMkLst>
            <pc:docMk/>
            <pc:sldMk cId="671764252" sldId="276"/>
            <ac:spMk id="143" creationId="{2FB932A3-5BB6-622D-E1A9-3CB249D81576}"/>
          </ac:spMkLst>
        </pc:spChg>
      </pc:sldChg>
      <pc:sldChg chg="modSp mod">
        <pc:chgData name="Atun, Funda (UT-ITC)" userId="678df04f-fc64-42db-aaa0-fad07e1d80d5" providerId="ADAL" clId="{24439808-B1B0-4CBE-AE20-ADF397F7B356}" dt="2025-09-19T14:54:03.326" v="1687" actId="12788"/>
        <pc:sldMkLst>
          <pc:docMk/>
          <pc:sldMk cId="282594729" sldId="279"/>
        </pc:sldMkLst>
        <pc:spChg chg="mod">
          <ac:chgData name="Atun, Funda (UT-ITC)" userId="678df04f-fc64-42db-aaa0-fad07e1d80d5" providerId="ADAL" clId="{24439808-B1B0-4CBE-AE20-ADF397F7B356}" dt="2025-09-19T14:53:16.873" v="1677" actId="12788"/>
          <ac:spMkLst>
            <pc:docMk/>
            <pc:sldMk cId="282594729" sldId="279"/>
            <ac:spMk id="37" creationId="{EDDCC44B-32F4-FF91-C083-27C60490B237}"/>
          </ac:spMkLst>
        </pc:spChg>
        <pc:spChg chg="mod">
          <ac:chgData name="Atun, Funda (UT-ITC)" userId="678df04f-fc64-42db-aaa0-fad07e1d80d5" providerId="ADAL" clId="{24439808-B1B0-4CBE-AE20-ADF397F7B356}" dt="2025-09-19T14:53:16.873" v="1677" actId="12788"/>
          <ac:spMkLst>
            <pc:docMk/>
            <pc:sldMk cId="282594729" sldId="279"/>
            <ac:spMk id="55" creationId="{1F77CB2A-2195-AC00-F5BE-1A4B29E1F420}"/>
          </ac:spMkLst>
        </pc:spChg>
        <pc:spChg chg="mod">
          <ac:chgData name="Atun, Funda (UT-ITC)" userId="678df04f-fc64-42db-aaa0-fad07e1d80d5" providerId="ADAL" clId="{24439808-B1B0-4CBE-AE20-ADF397F7B356}" dt="2025-09-19T14:53:17.792" v="1679" actId="12788"/>
          <ac:spMkLst>
            <pc:docMk/>
            <pc:sldMk cId="282594729" sldId="279"/>
            <ac:spMk id="61" creationId="{018A6625-6CDE-EF05-7BE6-C3329EF45889}"/>
          </ac:spMkLst>
        </pc:spChg>
        <pc:spChg chg="mod">
          <ac:chgData name="Atun, Funda (UT-ITC)" userId="678df04f-fc64-42db-aaa0-fad07e1d80d5" providerId="ADAL" clId="{24439808-B1B0-4CBE-AE20-ADF397F7B356}" dt="2025-09-19T14:53:17.792" v="1679" actId="12788"/>
          <ac:spMkLst>
            <pc:docMk/>
            <pc:sldMk cId="282594729" sldId="279"/>
            <ac:spMk id="67" creationId="{EAEB9625-D17B-B639-CB82-FB606E563320}"/>
          </ac:spMkLst>
        </pc:spChg>
        <pc:spChg chg="mod">
          <ac:chgData name="Atun, Funda (UT-ITC)" userId="678df04f-fc64-42db-aaa0-fad07e1d80d5" providerId="ADAL" clId="{24439808-B1B0-4CBE-AE20-ADF397F7B356}" dt="2025-09-19T14:53:17.792" v="1679" actId="12788"/>
          <ac:spMkLst>
            <pc:docMk/>
            <pc:sldMk cId="282594729" sldId="279"/>
            <ac:spMk id="73" creationId="{AA1584CA-2540-EE58-96E0-26245725FF83}"/>
          </ac:spMkLst>
        </pc:spChg>
        <pc:spChg chg="mod">
          <ac:chgData name="Atun, Funda (UT-ITC)" userId="678df04f-fc64-42db-aaa0-fad07e1d80d5" providerId="ADAL" clId="{24439808-B1B0-4CBE-AE20-ADF397F7B356}" dt="2025-09-19T14:53:17.131" v="1678" actId="12788"/>
          <ac:spMkLst>
            <pc:docMk/>
            <pc:sldMk cId="282594729" sldId="279"/>
            <ac:spMk id="79" creationId="{188CF735-6A45-C048-B1D9-EE3649D80CE1}"/>
          </ac:spMkLst>
        </pc:spChg>
        <pc:spChg chg="mod">
          <ac:chgData name="Atun, Funda (UT-ITC)" userId="678df04f-fc64-42db-aaa0-fad07e1d80d5" providerId="ADAL" clId="{24439808-B1B0-4CBE-AE20-ADF397F7B356}" dt="2025-09-19T14:53:17.131" v="1678" actId="12788"/>
          <ac:spMkLst>
            <pc:docMk/>
            <pc:sldMk cId="282594729" sldId="279"/>
            <ac:spMk id="85" creationId="{C0F8BF20-5744-B823-26BB-B426BB6309DE}"/>
          </ac:spMkLst>
        </pc:spChg>
        <pc:spChg chg="mod">
          <ac:chgData name="Atun, Funda (UT-ITC)" userId="678df04f-fc64-42db-aaa0-fad07e1d80d5" providerId="ADAL" clId="{24439808-B1B0-4CBE-AE20-ADF397F7B356}" dt="2025-09-19T14:53:17.131" v="1678" actId="12788"/>
          <ac:spMkLst>
            <pc:docMk/>
            <pc:sldMk cId="282594729" sldId="279"/>
            <ac:spMk id="91" creationId="{19C50DD6-B487-9413-B729-F03CA65E3787}"/>
          </ac:spMkLst>
        </pc:spChg>
        <pc:spChg chg="mod">
          <ac:chgData name="Atun, Funda (UT-ITC)" userId="678df04f-fc64-42db-aaa0-fad07e1d80d5" providerId="ADAL" clId="{24439808-B1B0-4CBE-AE20-ADF397F7B356}" dt="2025-09-19T14:53:17.792" v="1679" actId="12788"/>
          <ac:spMkLst>
            <pc:docMk/>
            <pc:sldMk cId="282594729" sldId="279"/>
            <ac:spMk id="97" creationId="{09F002EF-01F9-86DB-EED2-A32B525DF646}"/>
          </ac:spMkLst>
        </pc:spChg>
        <pc:spChg chg="mod">
          <ac:chgData name="Atun, Funda (UT-ITC)" userId="678df04f-fc64-42db-aaa0-fad07e1d80d5" providerId="ADAL" clId="{24439808-B1B0-4CBE-AE20-ADF397F7B356}" dt="2025-09-19T14:53:17.131" v="1678" actId="12788"/>
          <ac:spMkLst>
            <pc:docMk/>
            <pc:sldMk cId="282594729" sldId="279"/>
            <ac:spMk id="103" creationId="{A52EA0D9-350F-2C97-C639-86AC5C65C87A}"/>
          </ac:spMkLst>
        </pc:spChg>
        <pc:spChg chg="mod">
          <ac:chgData name="Atun, Funda (UT-ITC)" userId="678df04f-fc64-42db-aaa0-fad07e1d80d5" providerId="ADAL" clId="{24439808-B1B0-4CBE-AE20-ADF397F7B356}" dt="2025-09-19T14:53:16.873" v="1677" actId="12788"/>
          <ac:spMkLst>
            <pc:docMk/>
            <pc:sldMk cId="282594729" sldId="279"/>
            <ac:spMk id="109" creationId="{4AA2F44A-8D87-097C-5AD7-269EDB7E6923}"/>
          </ac:spMkLst>
        </pc:spChg>
        <pc:spChg chg="mod">
          <ac:chgData name="Atun, Funda (UT-ITC)" userId="678df04f-fc64-42db-aaa0-fad07e1d80d5" providerId="ADAL" clId="{24439808-B1B0-4CBE-AE20-ADF397F7B356}" dt="2025-09-19T14:53:16.873" v="1677" actId="12788"/>
          <ac:spMkLst>
            <pc:docMk/>
            <pc:sldMk cId="282594729" sldId="279"/>
            <ac:spMk id="115" creationId="{ADE25C0E-96B0-98E4-BDF7-5B1CE96DDC0E}"/>
          </ac:spMkLst>
        </pc:spChg>
        <pc:spChg chg="mod">
          <ac:chgData name="Atun, Funda (UT-ITC)" userId="678df04f-fc64-42db-aaa0-fad07e1d80d5" providerId="ADAL" clId="{24439808-B1B0-4CBE-AE20-ADF397F7B356}" dt="2025-09-19T14:54:03.326" v="1687" actId="12788"/>
          <ac:spMkLst>
            <pc:docMk/>
            <pc:sldMk cId="282594729" sldId="279"/>
            <ac:spMk id="128" creationId="{0AF69D6C-DAF6-A003-A314-A4CDCE061E64}"/>
          </ac:spMkLst>
        </pc:spChg>
        <pc:spChg chg="mod">
          <ac:chgData name="Atun, Funda (UT-ITC)" userId="678df04f-fc64-42db-aaa0-fad07e1d80d5" providerId="ADAL" clId="{24439808-B1B0-4CBE-AE20-ADF397F7B356}" dt="2025-09-19T14:53:57.096" v="1686" actId="12788"/>
          <ac:spMkLst>
            <pc:docMk/>
            <pc:sldMk cId="282594729" sldId="279"/>
            <ac:spMk id="129" creationId="{96E500F2-7820-5FB7-AFE8-7B0A9A216FB3}"/>
          </ac:spMkLst>
        </pc:spChg>
        <pc:spChg chg="mod">
          <ac:chgData name="Atun, Funda (UT-ITC)" userId="678df04f-fc64-42db-aaa0-fad07e1d80d5" providerId="ADAL" clId="{24439808-B1B0-4CBE-AE20-ADF397F7B356}" dt="2025-09-19T14:53:45.961" v="1684" actId="12788"/>
          <ac:spMkLst>
            <pc:docMk/>
            <pc:sldMk cId="282594729" sldId="279"/>
            <ac:spMk id="130" creationId="{2C9A53CB-0D8B-25D6-FE91-E7AC0E43FE98}"/>
          </ac:spMkLst>
        </pc:spChg>
        <pc:spChg chg="mod">
          <ac:chgData name="Atun, Funda (UT-ITC)" userId="678df04f-fc64-42db-aaa0-fad07e1d80d5" providerId="ADAL" clId="{24439808-B1B0-4CBE-AE20-ADF397F7B356}" dt="2025-09-19T14:53:51.478" v="1685" actId="12788"/>
          <ac:spMkLst>
            <pc:docMk/>
            <pc:sldMk cId="282594729" sldId="279"/>
            <ac:spMk id="131" creationId="{57FBA98E-5A0B-DB4A-069C-04CFCB3AF232}"/>
          </ac:spMkLst>
        </pc:spChg>
        <pc:spChg chg="mod">
          <ac:chgData name="Atun, Funda (UT-ITC)" userId="678df04f-fc64-42db-aaa0-fad07e1d80d5" providerId="ADAL" clId="{24439808-B1B0-4CBE-AE20-ADF397F7B356}" dt="2025-09-19T14:54:03.326" v="1687" actId="12788"/>
          <ac:spMkLst>
            <pc:docMk/>
            <pc:sldMk cId="282594729" sldId="279"/>
            <ac:spMk id="132" creationId="{1536DDCD-3837-9131-4A12-3CE91CA78912}"/>
          </ac:spMkLst>
        </pc:spChg>
        <pc:spChg chg="mod">
          <ac:chgData name="Atun, Funda (UT-ITC)" userId="678df04f-fc64-42db-aaa0-fad07e1d80d5" providerId="ADAL" clId="{24439808-B1B0-4CBE-AE20-ADF397F7B356}" dt="2025-09-19T14:53:57.096" v="1686" actId="12788"/>
          <ac:spMkLst>
            <pc:docMk/>
            <pc:sldMk cId="282594729" sldId="279"/>
            <ac:spMk id="133" creationId="{2C367A09-DCAB-53A2-2ADB-705B215DDA8A}"/>
          </ac:spMkLst>
        </pc:spChg>
        <pc:spChg chg="mod">
          <ac:chgData name="Atun, Funda (UT-ITC)" userId="678df04f-fc64-42db-aaa0-fad07e1d80d5" providerId="ADAL" clId="{24439808-B1B0-4CBE-AE20-ADF397F7B356}" dt="2025-09-19T14:53:45.961" v="1684" actId="12788"/>
          <ac:spMkLst>
            <pc:docMk/>
            <pc:sldMk cId="282594729" sldId="279"/>
            <ac:spMk id="134" creationId="{A6175F81-FA45-FAC7-EEEC-7942B7E0931F}"/>
          </ac:spMkLst>
        </pc:spChg>
        <pc:spChg chg="mod">
          <ac:chgData name="Atun, Funda (UT-ITC)" userId="678df04f-fc64-42db-aaa0-fad07e1d80d5" providerId="ADAL" clId="{24439808-B1B0-4CBE-AE20-ADF397F7B356}" dt="2025-09-19T14:53:51.478" v="1685" actId="12788"/>
          <ac:spMkLst>
            <pc:docMk/>
            <pc:sldMk cId="282594729" sldId="279"/>
            <ac:spMk id="135" creationId="{7ECBCB20-6A24-22D9-1BF8-104CC492C2FB}"/>
          </ac:spMkLst>
        </pc:spChg>
        <pc:spChg chg="mod">
          <ac:chgData name="Atun, Funda (UT-ITC)" userId="678df04f-fc64-42db-aaa0-fad07e1d80d5" providerId="ADAL" clId="{24439808-B1B0-4CBE-AE20-ADF397F7B356}" dt="2025-09-19T14:54:03.326" v="1687" actId="12788"/>
          <ac:spMkLst>
            <pc:docMk/>
            <pc:sldMk cId="282594729" sldId="279"/>
            <ac:spMk id="137" creationId="{5D335921-DC48-EA66-9F2B-60536EB404FB}"/>
          </ac:spMkLst>
        </pc:spChg>
        <pc:spChg chg="mod">
          <ac:chgData name="Atun, Funda (UT-ITC)" userId="678df04f-fc64-42db-aaa0-fad07e1d80d5" providerId="ADAL" clId="{24439808-B1B0-4CBE-AE20-ADF397F7B356}" dt="2025-09-19T14:53:57.096" v="1686" actId="12788"/>
          <ac:spMkLst>
            <pc:docMk/>
            <pc:sldMk cId="282594729" sldId="279"/>
            <ac:spMk id="138" creationId="{83180374-7B71-58C2-88DE-3697ABE97AD1}"/>
          </ac:spMkLst>
        </pc:spChg>
        <pc:spChg chg="mod">
          <ac:chgData name="Atun, Funda (UT-ITC)" userId="678df04f-fc64-42db-aaa0-fad07e1d80d5" providerId="ADAL" clId="{24439808-B1B0-4CBE-AE20-ADF397F7B356}" dt="2025-09-19T14:53:45.961" v="1684" actId="12788"/>
          <ac:spMkLst>
            <pc:docMk/>
            <pc:sldMk cId="282594729" sldId="279"/>
            <ac:spMk id="139" creationId="{3558D054-D2B3-12A6-85A6-12A9F5728279}"/>
          </ac:spMkLst>
        </pc:spChg>
        <pc:spChg chg="mod">
          <ac:chgData name="Atun, Funda (UT-ITC)" userId="678df04f-fc64-42db-aaa0-fad07e1d80d5" providerId="ADAL" clId="{24439808-B1B0-4CBE-AE20-ADF397F7B356}" dt="2025-09-19T14:53:51.478" v="1685" actId="12788"/>
          <ac:spMkLst>
            <pc:docMk/>
            <pc:sldMk cId="282594729" sldId="279"/>
            <ac:spMk id="140" creationId="{E8D7C8A3-99B9-97DE-A57C-28FB2053FAD9}"/>
          </ac:spMkLst>
        </pc:spChg>
        <pc:spChg chg="mod">
          <ac:chgData name="Atun, Funda (UT-ITC)" userId="678df04f-fc64-42db-aaa0-fad07e1d80d5" providerId="ADAL" clId="{24439808-B1B0-4CBE-AE20-ADF397F7B356}" dt="2025-09-19T14:54:03.326" v="1687" actId="12788"/>
          <ac:spMkLst>
            <pc:docMk/>
            <pc:sldMk cId="282594729" sldId="279"/>
            <ac:spMk id="141" creationId="{B5457E30-40D4-8834-565A-D19F65C9B8DE}"/>
          </ac:spMkLst>
        </pc:spChg>
        <pc:spChg chg="mod">
          <ac:chgData name="Atun, Funda (UT-ITC)" userId="678df04f-fc64-42db-aaa0-fad07e1d80d5" providerId="ADAL" clId="{24439808-B1B0-4CBE-AE20-ADF397F7B356}" dt="2025-09-19T14:53:57.096" v="1686" actId="12788"/>
          <ac:spMkLst>
            <pc:docMk/>
            <pc:sldMk cId="282594729" sldId="279"/>
            <ac:spMk id="142" creationId="{0FA95DD7-3C7D-0DF1-5627-B32B0B34F168}"/>
          </ac:spMkLst>
        </pc:spChg>
        <pc:spChg chg="mod">
          <ac:chgData name="Atun, Funda (UT-ITC)" userId="678df04f-fc64-42db-aaa0-fad07e1d80d5" providerId="ADAL" clId="{24439808-B1B0-4CBE-AE20-ADF397F7B356}" dt="2025-09-19T14:53:45.961" v="1684" actId="12788"/>
          <ac:spMkLst>
            <pc:docMk/>
            <pc:sldMk cId="282594729" sldId="279"/>
            <ac:spMk id="143" creationId="{DABA147B-5BD5-0D6B-ADCC-E78E74D29045}"/>
          </ac:spMkLst>
        </pc:spChg>
        <pc:spChg chg="mod">
          <ac:chgData name="Atun, Funda (UT-ITC)" userId="678df04f-fc64-42db-aaa0-fad07e1d80d5" providerId="ADAL" clId="{24439808-B1B0-4CBE-AE20-ADF397F7B356}" dt="2025-09-19T14:53:51.478" v="1685" actId="12788"/>
          <ac:spMkLst>
            <pc:docMk/>
            <pc:sldMk cId="282594729" sldId="279"/>
            <ac:spMk id="144" creationId="{1277CC60-609D-B018-6942-D4847EC96781}"/>
          </ac:spMkLst>
        </pc:spChg>
      </pc:sldChg>
      <pc:sldChg chg="addSp delSp modSp mod">
        <pc:chgData name="Atun, Funda (UT-ITC)" userId="678df04f-fc64-42db-aaa0-fad07e1d80d5" providerId="ADAL" clId="{24439808-B1B0-4CBE-AE20-ADF397F7B356}" dt="2025-09-19T14:59:59.818" v="1767"/>
        <pc:sldMkLst>
          <pc:docMk/>
          <pc:sldMk cId="771218681" sldId="281"/>
        </pc:sldMkLst>
        <pc:spChg chg="add mod">
          <ac:chgData name="Atun, Funda (UT-ITC)" userId="678df04f-fc64-42db-aaa0-fad07e1d80d5" providerId="ADAL" clId="{24439808-B1B0-4CBE-AE20-ADF397F7B356}" dt="2025-09-19T14:59:38.047" v="1765"/>
          <ac:spMkLst>
            <pc:docMk/>
            <pc:sldMk cId="771218681" sldId="281"/>
            <ac:spMk id="21" creationId="{189C98E9-8902-BBF0-3F2B-DF10B06EA55A}"/>
          </ac:spMkLst>
        </pc:spChg>
        <pc:spChg chg="add mod">
          <ac:chgData name="Atun, Funda (UT-ITC)" userId="678df04f-fc64-42db-aaa0-fad07e1d80d5" providerId="ADAL" clId="{24439808-B1B0-4CBE-AE20-ADF397F7B356}" dt="2025-09-19T14:59:38.047" v="1765"/>
          <ac:spMkLst>
            <pc:docMk/>
            <pc:sldMk cId="771218681" sldId="281"/>
            <ac:spMk id="26" creationId="{6578BE0F-C14B-3C09-412C-43AD6826D47B}"/>
          </ac:spMkLst>
        </pc:spChg>
        <pc:spChg chg="add mod">
          <ac:chgData name="Atun, Funda (UT-ITC)" userId="678df04f-fc64-42db-aaa0-fad07e1d80d5" providerId="ADAL" clId="{24439808-B1B0-4CBE-AE20-ADF397F7B356}" dt="2025-09-19T14:59:38.047" v="1765"/>
          <ac:spMkLst>
            <pc:docMk/>
            <pc:sldMk cId="771218681" sldId="281"/>
            <ac:spMk id="44" creationId="{8CCE4935-5512-FF32-B386-BB347B617CF9}"/>
          </ac:spMkLst>
        </pc:spChg>
        <pc:spChg chg="mod">
          <ac:chgData name="Atun, Funda (UT-ITC)" userId="678df04f-fc64-42db-aaa0-fad07e1d80d5" providerId="ADAL" clId="{24439808-B1B0-4CBE-AE20-ADF397F7B356}" dt="2025-09-19T14:57:15.087" v="1747" actId="12788"/>
          <ac:spMkLst>
            <pc:docMk/>
            <pc:sldMk cId="771218681" sldId="281"/>
            <ac:spMk id="61" creationId="{8E078590-EDC4-CC4D-DA14-B4243EAA757F}"/>
          </ac:spMkLst>
        </pc:spChg>
        <pc:spChg chg="add mod">
          <ac:chgData name="Atun, Funda (UT-ITC)" userId="678df04f-fc64-42db-aaa0-fad07e1d80d5" providerId="ADAL" clId="{24439808-B1B0-4CBE-AE20-ADF397F7B356}" dt="2025-09-19T14:59:38.047" v="1765"/>
          <ac:spMkLst>
            <pc:docMk/>
            <pc:sldMk cId="771218681" sldId="281"/>
            <ac:spMk id="62" creationId="{8D47E194-872D-FF56-01EA-1CB75EF5D3C3}"/>
          </ac:spMkLst>
        </pc:spChg>
        <pc:spChg chg="add mod">
          <ac:chgData name="Atun, Funda (UT-ITC)" userId="678df04f-fc64-42db-aaa0-fad07e1d80d5" providerId="ADAL" clId="{24439808-B1B0-4CBE-AE20-ADF397F7B356}" dt="2025-09-19T14:59:38.047" v="1765"/>
          <ac:spMkLst>
            <pc:docMk/>
            <pc:sldMk cId="771218681" sldId="281"/>
            <ac:spMk id="70" creationId="{5EE839AD-CFBF-ACA2-1DA7-02ED94D50D29}"/>
          </ac:spMkLst>
        </pc:spChg>
        <pc:spChg chg="mod">
          <ac:chgData name="Atun, Funda (UT-ITC)" userId="678df04f-fc64-42db-aaa0-fad07e1d80d5" providerId="ADAL" clId="{24439808-B1B0-4CBE-AE20-ADF397F7B356}" dt="2025-09-19T14:57:20.803" v="1748" actId="12788"/>
          <ac:spMkLst>
            <pc:docMk/>
            <pc:sldMk cId="771218681" sldId="281"/>
            <ac:spMk id="75" creationId="{AB904FB1-A02F-09C4-1237-3ECCB543CF4E}"/>
          </ac:spMkLst>
        </pc:spChg>
        <pc:spChg chg="add mod">
          <ac:chgData name="Atun, Funda (UT-ITC)" userId="678df04f-fc64-42db-aaa0-fad07e1d80d5" providerId="ADAL" clId="{24439808-B1B0-4CBE-AE20-ADF397F7B356}" dt="2025-09-19T14:59:38.047" v="1765"/>
          <ac:spMkLst>
            <pc:docMk/>
            <pc:sldMk cId="771218681" sldId="281"/>
            <ac:spMk id="94" creationId="{8FAFA794-7FCE-A43E-4CA6-69689BE132CC}"/>
          </ac:spMkLst>
        </pc:spChg>
        <pc:spChg chg="mod">
          <ac:chgData name="Atun, Funda (UT-ITC)" userId="678df04f-fc64-42db-aaa0-fad07e1d80d5" providerId="ADAL" clId="{24439808-B1B0-4CBE-AE20-ADF397F7B356}" dt="2025-09-19T14:57:27.903" v="1749" actId="12788"/>
          <ac:spMkLst>
            <pc:docMk/>
            <pc:sldMk cId="771218681" sldId="281"/>
            <ac:spMk id="137" creationId="{8A2A530D-5543-E461-915B-DF7086271A76}"/>
          </ac:spMkLst>
        </pc:spChg>
        <pc:spChg chg="mod">
          <ac:chgData name="Atun, Funda (UT-ITC)" userId="678df04f-fc64-42db-aaa0-fad07e1d80d5" providerId="ADAL" clId="{24439808-B1B0-4CBE-AE20-ADF397F7B356}" dt="2025-09-19T14:57:15.087" v="1747" actId="12788"/>
          <ac:spMkLst>
            <pc:docMk/>
            <pc:sldMk cId="771218681" sldId="281"/>
            <ac:spMk id="138" creationId="{543F6F08-C601-CA02-03DD-BD409300E7CA}"/>
          </ac:spMkLst>
        </pc:spChg>
        <pc:spChg chg="mod">
          <ac:chgData name="Atun, Funda (UT-ITC)" userId="678df04f-fc64-42db-aaa0-fad07e1d80d5" providerId="ADAL" clId="{24439808-B1B0-4CBE-AE20-ADF397F7B356}" dt="2025-09-19T14:57:20.803" v="1748" actId="12788"/>
          <ac:spMkLst>
            <pc:docMk/>
            <pc:sldMk cId="771218681" sldId="281"/>
            <ac:spMk id="139" creationId="{61289A82-D099-B748-146D-FC71F6D299E7}"/>
          </ac:spMkLst>
        </pc:spChg>
        <pc:spChg chg="mod">
          <ac:chgData name="Atun, Funda (UT-ITC)" userId="678df04f-fc64-42db-aaa0-fad07e1d80d5" providerId="ADAL" clId="{24439808-B1B0-4CBE-AE20-ADF397F7B356}" dt="2025-09-19T14:57:27.903" v="1749" actId="12788"/>
          <ac:spMkLst>
            <pc:docMk/>
            <pc:sldMk cId="771218681" sldId="281"/>
            <ac:spMk id="140" creationId="{A8E7BE01-7851-9272-2353-B65889FB32B5}"/>
          </ac:spMkLst>
        </pc:spChg>
        <pc:spChg chg="mod">
          <ac:chgData name="Atun, Funda (UT-ITC)" userId="678df04f-fc64-42db-aaa0-fad07e1d80d5" providerId="ADAL" clId="{24439808-B1B0-4CBE-AE20-ADF397F7B356}" dt="2025-09-19T14:57:09.571" v="1746" actId="12788"/>
          <ac:spMkLst>
            <pc:docMk/>
            <pc:sldMk cId="771218681" sldId="281"/>
            <ac:spMk id="148" creationId="{1A98A2D7-6EA4-183A-8370-EDC1A4CD32D7}"/>
          </ac:spMkLst>
        </pc:spChg>
        <pc:spChg chg="add mod">
          <ac:chgData name="Atun, Funda (UT-ITC)" userId="678df04f-fc64-42db-aaa0-fad07e1d80d5" providerId="ADAL" clId="{24439808-B1B0-4CBE-AE20-ADF397F7B356}" dt="2025-09-19T14:59:38.047" v="1765"/>
          <ac:spMkLst>
            <pc:docMk/>
            <pc:sldMk cId="771218681" sldId="281"/>
            <ac:spMk id="150" creationId="{C37FF414-7018-C0C2-C5A8-FE0737D3FD1C}"/>
          </ac:spMkLst>
        </pc:spChg>
        <pc:spChg chg="add mod">
          <ac:chgData name="Atun, Funda (UT-ITC)" userId="678df04f-fc64-42db-aaa0-fad07e1d80d5" providerId="ADAL" clId="{24439808-B1B0-4CBE-AE20-ADF397F7B356}" dt="2025-09-19T14:59:38.047" v="1765"/>
          <ac:spMkLst>
            <pc:docMk/>
            <pc:sldMk cId="771218681" sldId="281"/>
            <ac:spMk id="154" creationId="{5304FF0B-3D71-03EF-CC77-CBCC877CA963}"/>
          </ac:spMkLst>
        </pc:spChg>
        <pc:spChg chg="add mod">
          <ac:chgData name="Atun, Funda (UT-ITC)" userId="678df04f-fc64-42db-aaa0-fad07e1d80d5" providerId="ADAL" clId="{24439808-B1B0-4CBE-AE20-ADF397F7B356}" dt="2025-09-19T14:59:38.047" v="1765"/>
          <ac:spMkLst>
            <pc:docMk/>
            <pc:sldMk cId="771218681" sldId="281"/>
            <ac:spMk id="156" creationId="{687E0075-F16E-6160-18B5-16CB9C76251C}"/>
          </ac:spMkLst>
        </pc:spChg>
        <pc:spChg chg="add mod">
          <ac:chgData name="Atun, Funda (UT-ITC)" userId="678df04f-fc64-42db-aaa0-fad07e1d80d5" providerId="ADAL" clId="{24439808-B1B0-4CBE-AE20-ADF397F7B356}" dt="2025-09-19T14:59:38.047" v="1765"/>
          <ac:spMkLst>
            <pc:docMk/>
            <pc:sldMk cId="771218681" sldId="281"/>
            <ac:spMk id="161" creationId="{6F519503-AED6-44A6-3F69-881C02B91C7B}"/>
          </ac:spMkLst>
        </pc:spChg>
        <pc:spChg chg="add mod">
          <ac:chgData name="Atun, Funda (UT-ITC)" userId="678df04f-fc64-42db-aaa0-fad07e1d80d5" providerId="ADAL" clId="{24439808-B1B0-4CBE-AE20-ADF397F7B356}" dt="2025-09-19T14:59:59.818" v="1767"/>
          <ac:spMkLst>
            <pc:docMk/>
            <pc:sldMk cId="771218681" sldId="281"/>
            <ac:spMk id="163" creationId="{CBCB1C07-0E0F-A8AB-4BE4-F2BE9B07B555}"/>
          </ac:spMkLst>
        </pc:spChg>
        <pc:spChg chg="add mod">
          <ac:chgData name="Atun, Funda (UT-ITC)" userId="678df04f-fc64-42db-aaa0-fad07e1d80d5" providerId="ADAL" clId="{24439808-B1B0-4CBE-AE20-ADF397F7B356}" dt="2025-09-19T14:59:59.818" v="1767"/>
          <ac:spMkLst>
            <pc:docMk/>
            <pc:sldMk cId="771218681" sldId="281"/>
            <ac:spMk id="164" creationId="{66CE6523-8480-5DC7-8D26-51EE67A79811}"/>
          </ac:spMkLst>
        </pc:spChg>
        <pc:spChg chg="add mod">
          <ac:chgData name="Atun, Funda (UT-ITC)" userId="678df04f-fc64-42db-aaa0-fad07e1d80d5" providerId="ADAL" clId="{24439808-B1B0-4CBE-AE20-ADF397F7B356}" dt="2025-09-19T14:59:59.818" v="1767"/>
          <ac:spMkLst>
            <pc:docMk/>
            <pc:sldMk cId="771218681" sldId="281"/>
            <ac:spMk id="168" creationId="{019A9EBF-067C-68EB-2075-5455FAF43511}"/>
          </ac:spMkLst>
        </pc:spChg>
        <pc:picChg chg="add mod">
          <ac:chgData name="Atun, Funda (UT-ITC)" userId="678df04f-fc64-42db-aaa0-fad07e1d80d5" providerId="ADAL" clId="{24439808-B1B0-4CBE-AE20-ADF397F7B356}" dt="2025-09-19T14:59:59.818" v="1767"/>
          <ac:picMkLst>
            <pc:docMk/>
            <pc:sldMk cId="771218681" sldId="281"/>
            <ac:picMk id="162" creationId="{A12335E4-E98E-1C6F-FE5A-1882F11470CC}"/>
          </ac:picMkLst>
        </pc:picChg>
        <pc:picChg chg="add mod">
          <ac:chgData name="Atun, Funda (UT-ITC)" userId="678df04f-fc64-42db-aaa0-fad07e1d80d5" providerId="ADAL" clId="{24439808-B1B0-4CBE-AE20-ADF397F7B356}" dt="2025-09-19T14:59:59.818" v="1767"/>
          <ac:picMkLst>
            <pc:docMk/>
            <pc:sldMk cId="771218681" sldId="281"/>
            <ac:picMk id="165" creationId="{FF7E0D22-3B38-5605-A0AE-A199037B5CDF}"/>
          </ac:picMkLst>
        </pc:picChg>
        <pc:picChg chg="add mod">
          <ac:chgData name="Atun, Funda (UT-ITC)" userId="678df04f-fc64-42db-aaa0-fad07e1d80d5" providerId="ADAL" clId="{24439808-B1B0-4CBE-AE20-ADF397F7B356}" dt="2025-09-19T14:59:59.818" v="1767"/>
          <ac:picMkLst>
            <pc:docMk/>
            <pc:sldMk cId="771218681" sldId="281"/>
            <ac:picMk id="166" creationId="{02593B16-1B86-3359-E40C-D067CCA224B5}"/>
          </ac:picMkLst>
        </pc:picChg>
        <pc:picChg chg="add mod">
          <ac:chgData name="Atun, Funda (UT-ITC)" userId="678df04f-fc64-42db-aaa0-fad07e1d80d5" providerId="ADAL" clId="{24439808-B1B0-4CBE-AE20-ADF397F7B356}" dt="2025-09-19T14:59:59.818" v="1767"/>
          <ac:picMkLst>
            <pc:docMk/>
            <pc:sldMk cId="771218681" sldId="281"/>
            <ac:picMk id="167" creationId="{410F6131-7BBB-BB5A-59B2-FDA0CD96BF8D}"/>
          </ac:picMkLst>
        </pc:picChg>
      </pc:sldChg>
      <pc:sldChg chg="addSp delSp modSp mod">
        <pc:chgData name="Atun, Funda (UT-ITC)" userId="678df04f-fc64-42db-aaa0-fad07e1d80d5" providerId="ADAL" clId="{24439808-B1B0-4CBE-AE20-ADF397F7B356}" dt="2025-09-19T14:21:15.509" v="885" actId="1038"/>
        <pc:sldMkLst>
          <pc:docMk/>
          <pc:sldMk cId="1557768655" sldId="284"/>
        </pc:sldMkLst>
        <pc:spChg chg="mod">
          <ac:chgData name="Atun, Funda (UT-ITC)" userId="678df04f-fc64-42db-aaa0-fad07e1d80d5" providerId="ADAL" clId="{24439808-B1B0-4CBE-AE20-ADF397F7B356}" dt="2025-09-19T14:21:06.173" v="882" actId="1038"/>
          <ac:spMkLst>
            <pc:docMk/>
            <pc:sldMk cId="1557768655" sldId="284"/>
            <ac:spMk id="32" creationId="{7750763B-076C-7440-481B-264A43DCD97D}"/>
          </ac:spMkLst>
        </pc:spChg>
        <pc:spChg chg="mod">
          <ac:chgData name="Atun, Funda (UT-ITC)" userId="678df04f-fc64-42db-aaa0-fad07e1d80d5" providerId="ADAL" clId="{24439808-B1B0-4CBE-AE20-ADF397F7B356}" dt="2025-09-19T14:18:37.962" v="831" actId="555"/>
          <ac:spMkLst>
            <pc:docMk/>
            <pc:sldMk cId="1557768655" sldId="284"/>
            <ac:spMk id="35" creationId="{64FE8CC0-7034-F00D-7FC3-79A87F8C8E9A}"/>
          </ac:spMkLst>
        </pc:spChg>
        <pc:spChg chg="mod">
          <ac:chgData name="Atun, Funda (UT-ITC)" userId="678df04f-fc64-42db-aaa0-fad07e1d80d5" providerId="ADAL" clId="{24439808-B1B0-4CBE-AE20-ADF397F7B356}" dt="2025-09-19T14:21:15.509" v="885" actId="1038"/>
          <ac:spMkLst>
            <pc:docMk/>
            <pc:sldMk cId="1557768655" sldId="284"/>
            <ac:spMk id="38" creationId="{1E55FF0A-3F16-0959-6C5E-A9955F8E5E69}"/>
          </ac:spMkLst>
        </pc:spChg>
        <pc:spChg chg="mod">
          <ac:chgData name="Atun, Funda (UT-ITC)" userId="678df04f-fc64-42db-aaa0-fad07e1d80d5" providerId="ADAL" clId="{24439808-B1B0-4CBE-AE20-ADF397F7B356}" dt="2025-09-19T14:18:37.962" v="831" actId="555"/>
          <ac:spMkLst>
            <pc:docMk/>
            <pc:sldMk cId="1557768655" sldId="284"/>
            <ac:spMk id="41" creationId="{2A0FA92A-5C4F-0676-7E3F-39616F6A6D64}"/>
          </ac:spMkLst>
        </pc:spChg>
        <pc:spChg chg="mod">
          <ac:chgData name="Atun, Funda (UT-ITC)" userId="678df04f-fc64-42db-aaa0-fad07e1d80d5" providerId="ADAL" clId="{24439808-B1B0-4CBE-AE20-ADF397F7B356}" dt="2025-09-19T14:20:07.698" v="854" actId="1037"/>
          <ac:spMkLst>
            <pc:docMk/>
            <pc:sldMk cId="1557768655" sldId="284"/>
            <ac:spMk id="44" creationId="{A77B45D2-6235-181B-1774-35B665546D35}"/>
          </ac:spMkLst>
        </pc:spChg>
        <pc:spChg chg="mod">
          <ac:chgData name="Atun, Funda (UT-ITC)" userId="678df04f-fc64-42db-aaa0-fad07e1d80d5" providerId="ADAL" clId="{24439808-B1B0-4CBE-AE20-ADF397F7B356}" dt="2025-09-19T14:18:37.962" v="831" actId="555"/>
          <ac:spMkLst>
            <pc:docMk/>
            <pc:sldMk cId="1557768655" sldId="284"/>
            <ac:spMk id="47" creationId="{BFF26B73-3643-9E7B-DBFF-5D3D10F0C00F}"/>
          </ac:spMkLst>
        </pc:spChg>
        <pc:spChg chg="mod">
          <ac:chgData name="Atun, Funda (UT-ITC)" userId="678df04f-fc64-42db-aaa0-fad07e1d80d5" providerId="ADAL" clId="{24439808-B1B0-4CBE-AE20-ADF397F7B356}" dt="2025-09-19T14:08:41.557" v="584" actId="1037"/>
          <ac:spMkLst>
            <pc:docMk/>
            <pc:sldMk cId="1557768655" sldId="284"/>
            <ac:spMk id="48" creationId="{968F3DC1-0E36-BD28-50B7-38D162031237}"/>
          </ac:spMkLst>
        </pc:spChg>
        <pc:spChg chg="mod">
          <ac:chgData name="Atun, Funda (UT-ITC)" userId="678df04f-fc64-42db-aaa0-fad07e1d80d5" providerId="ADAL" clId="{24439808-B1B0-4CBE-AE20-ADF397F7B356}" dt="2025-09-19T14:19:55.621" v="848" actId="1038"/>
          <ac:spMkLst>
            <pc:docMk/>
            <pc:sldMk cId="1557768655" sldId="284"/>
            <ac:spMk id="50" creationId="{D30BE99A-29F7-DB68-9FD9-FE0F20C5E33A}"/>
          </ac:spMkLst>
        </pc:spChg>
        <pc:spChg chg="mod">
          <ac:chgData name="Atun, Funda (UT-ITC)" userId="678df04f-fc64-42db-aaa0-fad07e1d80d5" providerId="ADAL" clId="{24439808-B1B0-4CBE-AE20-ADF397F7B356}" dt="2025-09-19T14:21:15.509" v="885" actId="1038"/>
          <ac:spMkLst>
            <pc:docMk/>
            <pc:sldMk cId="1557768655" sldId="284"/>
            <ac:spMk id="51" creationId="{EEFDB206-F756-01F6-2425-D9AA77DB4CDC}"/>
          </ac:spMkLst>
        </pc:spChg>
        <pc:spChg chg="mod">
          <ac:chgData name="Atun, Funda (UT-ITC)" userId="678df04f-fc64-42db-aaa0-fad07e1d80d5" providerId="ADAL" clId="{24439808-B1B0-4CBE-AE20-ADF397F7B356}" dt="2025-09-19T14:18:37.962" v="831" actId="555"/>
          <ac:spMkLst>
            <pc:docMk/>
            <pc:sldMk cId="1557768655" sldId="284"/>
            <ac:spMk id="53" creationId="{D8F6C6FE-7FDB-961A-D946-24DA511BFF21}"/>
          </ac:spMkLst>
        </pc:spChg>
        <pc:spChg chg="mod">
          <ac:chgData name="Atun, Funda (UT-ITC)" userId="678df04f-fc64-42db-aaa0-fad07e1d80d5" providerId="ADAL" clId="{24439808-B1B0-4CBE-AE20-ADF397F7B356}" dt="2025-09-19T14:08:14.455" v="577" actId="1036"/>
          <ac:spMkLst>
            <pc:docMk/>
            <pc:sldMk cId="1557768655" sldId="284"/>
            <ac:spMk id="56" creationId="{25C00ECF-6018-2C40-A021-F413ED6ACC3C}"/>
          </ac:spMkLst>
        </pc:spChg>
        <pc:spChg chg="mod">
          <ac:chgData name="Atun, Funda (UT-ITC)" userId="678df04f-fc64-42db-aaa0-fad07e1d80d5" providerId="ADAL" clId="{24439808-B1B0-4CBE-AE20-ADF397F7B356}" dt="2025-09-19T14:21:06.173" v="882" actId="1038"/>
          <ac:spMkLst>
            <pc:docMk/>
            <pc:sldMk cId="1557768655" sldId="284"/>
            <ac:spMk id="57" creationId="{BC43FF74-77AC-02E8-8BAB-4B8F79E2665D}"/>
          </ac:spMkLst>
        </pc:spChg>
        <pc:spChg chg="mod">
          <ac:chgData name="Atun, Funda (UT-ITC)" userId="678df04f-fc64-42db-aaa0-fad07e1d80d5" providerId="ADAL" clId="{24439808-B1B0-4CBE-AE20-ADF397F7B356}" dt="2025-09-19T14:08:03.216" v="573" actId="1037"/>
          <ac:spMkLst>
            <pc:docMk/>
            <pc:sldMk cId="1557768655" sldId="284"/>
            <ac:spMk id="59" creationId="{8AE47FDC-DFF5-5B33-57B0-0F3666E65387}"/>
          </ac:spMkLst>
        </pc:spChg>
        <pc:spChg chg="mod">
          <ac:chgData name="Atun, Funda (UT-ITC)" userId="678df04f-fc64-42db-aaa0-fad07e1d80d5" providerId="ADAL" clId="{24439808-B1B0-4CBE-AE20-ADF397F7B356}" dt="2025-09-19T14:21:06.173" v="882" actId="1038"/>
          <ac:spMkLst>
            <pc:docMk/>
            <pc:sldMk cId="1557768655" sldId="284"/>
            <ac:spMk id="60" creationId="{BF708CA1-E870-B639-4237-6BDC4D0DBB0E}"/>
          </ac:spMkLst>
        </pc:spChg>
        <pc:spChg chg="mod">
          <ac:chgData name="Atun, Funda (UT-ITC)" userId="678df04f-fc64-42db-aaa0-fad07e1d80d5" providerId="ADAL" clId="{24439808-B1B0-4CBE-AE20-ADF397F7B356}" dt="2025-09-19T14:21:15.509" v="885" actId="1038"/>
          <ac:spMkLst>
            <pc:docMk/>
            <pc:sldMk cId="1557768655" sldId="284"/>
            <ac:spMk id="62" creationId="{FBFE7274-CB5F-55BE-796B-BF87E526E6B6}"/>
          </ac:spMkLst>
        </pc:spChg>
        <pc:spChg chg="mod">
          <ac:chgData name="Atun, Funda (UT-ITC)" userId="678df04f-fc64-42db-aaa0-fad07e1d80d5" providerId="ADAL" clId="{24439808-B1B0-4CBE-AE20-ADF397F7B356}" dt="2025-09-19T14:08:41.557" v="584" actId="1037"/>
          <ac:spMkLst>
            <pc:docMk/>
            <pc:sldMk cId="1557768655" sldId="284"/>
            <ac:spMk id="64" creationId="{7015E8AF-F309-AC3F-D0E6-A07B084E1008}"/>
          </ac:spMkLst>
        </pc:spChg>
        <pc:spChg chg="mod">
          <ac:chgData name="Atun, Funda (UT-ITC)" userId="678df04f-fc64-42db-aaa0-fad07e1d80d5" providerId="ADAL" clId="{24439808-B1B0-4CBE-AE20-ADF397F7B356}" dt="2025-09-19T14:08:49.830" v="588" actId="1037"/>
          <ac:spMkLst>
            <pc:docMk/>
            <pc:sldMk cId="1557768655" sldId="284"/>
            <ac:spMk id="66" creationId="{DC6F9CA7-6465-772E-E44A-496C1595F4B7}"/>
          </ac:spMkLst>
        </pc:spChg>
        <pc:spChg chg="mod">
          <ac:chgData name="Atun, Funda (UT-ITC)" userId="678df04f-fc64-42db-aaa0-fad07e1d80d5" providerId="ADAL" clId="{24439808-B1B0-4CBE-AE20-ADF397F7B356}" dt="2025-09-19T14:08:49.830" v="588" actId="1037"/>
          <ac:spMkLst>
            <pc:docMk/>
            <pc:sldMk cId="1557768655" sldId="284"/>
            <ac:spMk id="68" creationId="{E97FC4E9-FA03-3DEA-96C3-0A71830D1985}"/>
          </ac:spMkLst>
        </pc:spChg>
        <pc:spChg chg="mod">
          <ac:chgData name="Atun, Funda (UT-ITC)" userId="678df04f-fc64-42db-aaa0-fad07e1d80d5" providerId="ADAL" clId="{24439808-B1B0-4CBE-AE20-ADF397F7B356}" dt="2025-09-19T14:20:07.698" v="854" actId="1037"/>
          <ac:spMkLst>
            <pc:docMk/>
            <pc:sldMk cId="1557768655" sldId="284"/>
            <ac:spMk id="69" creationId="{A2481F14-AF49-EECF-0E36-223B8A38C967}"/>
          </ac:spMkLst>
        </pc:spChg>
        <pc:spChg chg="mod">
          <ac:chgData name="Atun, Funda (UT-ITC)" userId="678df04f-fc64-42db-aaa0-fad07e1d80d5" providerId="ADAL" clId="{24439808-B1B0-4CBE-AE20-ADF397F7B356}" dt="2025-09-19T14:20:07.698" v="854" actId="1037"/>
          <ac:spMkLst>
            <pc:docMk/>
            <pc:sldMk cId="1557768655" sldId="284"/>
            <ac:spMk id="70" creationId="{3F668EA7-AC25-83C9-4C6A-D022EAFAE3A4}"/>
          </ac:spMkLst>
        </pc:spChg>
        <pc:spChg chg="mod">
          <ac:chgData name="Atun, Funda (UT-ITC)" userId="678df04f-fc64-42db-aaa0-fad07e1d80d5" providerId="ADAL" clId="{24439808-B1B0-4CBE-AE20-ADF397F7B356}" dt="2025-09-19T14:08:21.436" v="578" actId="552"/>
          <ac:spMkLst>
            <pc:docMk/>
            <pc:sldMk cId="1557768655" sldId="284"/>
            <ac:spMk id="74" creationId="{4F243F43-B5E3-8D7E-CF48-2A9299B08C0F}"/>
          </ac:spMkLst>
        </pc:spChg>
        <pc:spChg chg="mod">
          <ac:chgData name="Atun, Funda (UT-ITC)" userId="678df04f-fc64-42db-aaa0-fad07e1d80d5" providerId="ADAL" clId="{24439808-B1B0-4CBE-AE20-ADF397F7B356}" dt="2025-09-19T14:08:21.436" v="578" actId="552"/>
          <ac:spMkLst>
            <pc:docMk/>
            <pc:sldMk cId="1557768655" sldId="284"/>
            <ac:spMk id="75" creationId="{B723A69A-7C16-1634-5495-7E5501679541}"/>
          </ac:spMkLst>
        </pc:spChg>
        <pc:spChg chg="mod">
          <ac:chgData name="Atun, Funda (UT-ITC)" userId="678df04f-fc64-42db-aaa0-fad07e1d80d5" providerId="ADAL" clId="{24439808-B1B0-4CBE-AE20-ADF397F7B356}" dt="2025-09-19T14:19:55.621" v="848" actId="1038"/>
          <ac:spMkLst>
            <pc:docMk/>
            <pc:sldMk cId="1557768655" sldId="284"/>
            <ac:spMk id="76" creationId="{DFD0BC4D-4412-6DAC-FFD3-EB706DAAA9B7}"/>
          </ac:spMkLst>
        </pc:spChg>
        <pc:spChg chg="mod">
          <ac:chgData name="Atun, Funda (UT-ITC)" userId="678df04f-fc64-42db-aaa0-fad07e1d80d5" providerId="ADAL" clId="{24439808-B1B0-4CBE-AE20-ADF397F7B356}" dt="2025-09-19T14:08:49.830" v="588" actId="1037"/>
          <ac:spMkLst>
            <pc:docMk/>
            <pc:sldMk cId="1557768655" sldId="284"/>
            <ac:spMk id="79" creationId="{5C3834DE-B040-3247-9E0C-AEA86098841D}"/>
          </ac:spMkLst>
        </pc:spChg>
        <pc:spChg chg="mod">
          <ac:chgData name="Atun, Funda (UT-ITC)" userId="678df04f-fc64-42db-aaa0-fad07e1d80d5" providerId="ADAL" clId="{24439808-B1B0-4CBE-AE20-ADF397F7B356}" dt="2025-09-19T14:20:07.698" v="854" actId="1037"/>
          <ac:spMkLst>
            <pc:docMk/>
            <pc:sldMk cId="1557768655" sldId="284"/>
            <ac:spMk id="80" creationId="{33B8D59F-DCF9-32B9-7958-124545FBD054}"/>
          </ac:spMkLst>
        </pc:spChg>
        <pc:spChg chg="mod">
          <ac:chgData name="Atun, Funda (UT-ITC)" userId="678df04f-fc64-42db-aaa0-fad07e1d80d5" providerId="ADAL" clId="{24439808-B1B0-4CBE-AE20-ADF397F7B356}" dt="2025-09-19T14:08:21.436" v="578" actId="552"/>
          <ac:spMkLst>
            <pc:docMk/>
            <pc:sldMk cId="1557768655" sldId="284"/>
            <ac:spMk id="84" creationId="{2F5BF073-E401-609F-37A5-4C6094EBBB3A}"/>
          </ac:spMkLst>
        </pc:spChg>
        <pc:spChg chg="mod">
          <ac:chgData name="Atun, Funda (UT-ITC)" userId="678df04f-fc64-42db-aaa0-fad07e1d80d5" providerId="ADAL" clId="{24439808-B1B0-4CBE-AE20-ADF397F7B356}" dt="2025-09-19T14:19:55.621" v="848" actId="1038"/>
          <ac:spMkLst>
            <pc:docMk/>
            <pc:sldMk cId="1557768655" sldId="284"/>
            <ac:spMk id="85" creationId="{0EAEE7FE-A64E-20A1-621A-5EAACAA87876}"/>
          </ac:spMkLst>
        </pc:spChg>
        <pc:spChg chg="mod">
          <ac:chgData name="Atun, Funda (UT-ITC)" userId="678df04f-fc64-42db-aaa0-fad07e1d80d5" providerId="ADAL" clId="{24439808-B1B0-4CBE-AE20-ADF397F7B356}" dt="2025-09-19T14:05:30.242" v="563" actId="552"/>
          <ac:spMkLst>
            <pc:docMk/>
            <pc:sldMk cId="1557768655" sldId="284"/>
            <ac:spMk id="100" creationId="{FC803B2C-BD93-BCA7-364D-4EFF4CFB60AF}"/>
          </ac:spMkLst>
        </pc:spChg>
        <pc:spChg chg="mod">
          <ac:chgData name="Atun, Funda (UT-ITC)" userId="678df04f-fc64-42db-aaa0-fad07e1d80d5" providerId="ADAL" clId="{24439808-B1B0-4CBE-AE20-ADF397F7B356}" dt="2025-09-19T14:05:30.242" v="563" actId="552"/>
          <ac:spMkLst>
            <pc:docMk/>
            <pc:sldMk cId="1557768655" sldId="284"/>
            <ac:spMk id="101" creationId="{EEAC50D7-5342-C38D-78D5-8409D297947F}"/>
          </ac:spMkLst>
        </pc:spChg>
        <pc:spChg chg="mod">
          <ac:chgData name="Atun, Funda (UT-ITC)" userId="678df04f-fc64-42db-aaa0-fad07e1d80d5" providerId="ADAL" clId="{24439808-B1B0-4CBE-AE20-ADF397F7B356}" dt="2025-09-19T14:05:30.242" v="563" actId="552"/>
          <ac:spMkLst>
            <pc:docMk/>
            <pc:sldMk cId="1557768655" sldId="284"/>
            <ac:spMk id="102" creationId="{E7DEB90D-E8B9-3A9C-F044-D933DDC0ED7D}"/>
          </ac:spMkLst>
        </pc:spChg>
        <pc:spChg chg="mod">
          <ac:chgData name="Atun, Funda (UT-ITC)" userId="678df04f-fc64-42db-aaa0-fad07e1d80d5" providerId="ADAL" clId="{24439808-B1B0-4CBE-AE20-ADF397F7B356}" dt="2025-09-19T14:05:30.242" v="563" actId="552"/>
          <ac:spMkLst>
            <pc:docMk/>
            <pc:sldMk cId="1557768655" sldId="284"/>
            <ac:spMk id="103" creationId="{09E8F8B8-FD6A-9C3D-FD1E-477476AE97C7}"/>
          </ac:spMkLst>
        </pc:spChg>
        <pc:spChg chg="mod">
          <ac:chgData name="Atun, Funda (UT-ITC)" userId="678df04f-fc64-42db-aaa0-fad07e1d80d5" providerId="ADAL" clId="{24439808-B1B0-4CBE-AE20-ADF397F7B356}" dt="2025-09-19T14:05:44.998" v="564" actId="552"/>
          <ac:spMkLst>
            <pc:docMk/>
            <pc:sldMk cId="1557768655" sldId="284"/>
            <ac:spMk id="105" creationId="{5CD6DE17-6BC3-B97D-31AE-B65B5C0FEF38}"/>
          </ac:spMkLst>
        </pc:spChg>
        <pc:spChg chg="mod">
          <ac:chgData name="Atun, Funda (UT-ITC)" userId="678df04f-fc64-42db-aaa0-fad07e1d80d5" providerId="ADAL" clId="{24439808-B1B0-4CBE-AE20-ADF397F7B356}" dt="2025-09-19T14:05:44.998" v="564" actId="552"/>
          <ac:spMkLst>
            <pc:docMk/>
            <pc:sldMk cId="1557768655" sldId="284"/>
            <ac:spMk id="106" creationId="{FEABD4D0-050C-F427-84C1-1217FBE62E6C}"/>
          </ac:spMkLst>
        </pc:spChg>
        <pc:spChg chg="mod">
          <ac:chgData name="Atun, Funda (UT-ITC)" userId="678df04f-fc64-42db-aaa0-fad07e1d80d5" providerId="ADAL" clId="{24439808-B1B0-4CBE-AE20-ADF397F7B356}" dt="2025-09-19T14:05:44.998" v="564" actId="552"/>
          <ac:spMkLst>
            <pc:docMk/>
            <pc:sldMk cId="1557768655" sldId="284"/>
            <ac:spMk id="107" creationId="{A604F692-C51A-8CAB-3211-2267C821A34C}"/>
          </ac:spMkLst>
        </pc:spChg>
        <pc:spChg chg="mod">
          <ac:chgData name="Atun, Funda (UT-ITC)" userId="678df04f-fc64-42db-aaa0-fad07e1d80d5" providerId="ADAL" clId="{24439808-B1B0-4CBE-AE20-ADF397F7B356}" dt="2025-09-19T14:05:44.998" v="564" actId="552"/>
          <ac:spMkLst>
            <pc:docMk/>
            <pc:sldMk cId="1557768655" sldId="284"/>
            <ac:spMk id="110" creationId="{697F9F6B-5350-B775-312A-8A6D5130EC63}"/>
          </ac:spMkLst>
        </pc:spChg>
        <pc:spChg chg="mod">
          <ac:chgData name="Atun, Funda (UT-ITC)" userId="678df04f-fc64-42db-aaa0-fad07e1d80d5" providerId="ADAL" clId="{24439808-B1B0-4CBE-AE20-ADF397F7B356}" dt="2025-09-19T14:05:52.387" v="565" actId="552"/>
          <ac:spMkLst>
            <pc:docMk/>
            <pc:sldMk cId="1557768655" sldId="284"/>
            <ac:spMk id="111" creationId="{059AA4DE-C30B-7700-D6FA-CBA2A1BB216E}"/>
          </ac:spMkLst>
        </pc:spChg>
        <pc:spChg chg="mod">
          <ac:chgData name="Atun, Funda (UT-ITC)" userId="678df04f-fc64-42db-aaa0-fad07e1d80d5" providerId="ADAL" clId="{24439808-B1B0-4CBE-AE20-ADF397F7B356}" dt="2025-09-19T14:05:52.387" v="565" actId="552"/>
          <ac:spMkLst>
            <pc:docMk/>
            <pc:sldMk cId="1557768655" sldId="284"/>
            <ac:spMk id="112" creationId="{1800366A-6DC4-D990-F169-136773942397}"/>
          </ac:spMkLst>
        </pc:spChg>
        <pc:spChg chg="mod">
          <ac:chgData name="Atun, Funda (UT-ITC)" userId="678df04f-fc64-42db-aaa0-fad07e1d80d5" providerId="ADAL" clId="{24439808-B1B0-4CBE-AE20-ADF397F7B356}" dt="2025-09-19T14:05:52.387" v="565" actId="552"/>
          <ac:spMkLst>
            <pc:docMk/>
            <pc:sldMk cId="1557768655" sldId="284"/>
            <ac:spMk id="113" creationId="{7594F724-1DFF-8529-167D-70F1DAF7EF72}"/>
          </ac:spMkLst>
        </pc:spChg>
        <pc:spChg chg="mod">
          <ac:chgData name="Atun, Funda (UT-ITC)" userId="678df04f-fc64-42db-aaa0-fad07e1d80d5" providerId="ADAL" clId="{24439808-B1B0-4CBE-AE20-ADF397F7B356}" dt="2025-09-19T14:05:52.387" v="565" actId="552"/>
          <ac:spMkLst>
            <pc:docMk/>
            <pc:sldMk cId="1557768655" sldId="284"/>
            <ac:spMk id="114" creationId="{35AF8215-3714-B915-ACF7-0F635EA9BE65}"/>
          </ac:spMkLst>
        </pc:spChg>
        <pc:spChg chg="mod">
          <ac:chgData name="Atun, Funda (UT-ITC)" userId="678df04f-fc64-42db-aaa0-fad07e1d80d5" providerId="ADAL" clId="{24439808-B1B0-4CBE-AE20-ADF397F7B356}" dt="2025-09-19T14:06:38.561" v="566" actId="553"/>
          <ac:spMkLst>
            <pc:docMk/>
            <pc:sldMk cId="1557768655" sldId="284"/>
            <ac:spMk id="115" creationId="{32F267F6-9CD0-7F5C-091A-99345E8A6455}"/>
          </ac:spMkLst>
        </pc:spChg>
        <pc:spChg chg="mod">
          <ac:chgData name="Atun, Funda (UT-ITC)" userId="678df04f-fc64-42db-aaa0-fad07e1d80d5" providerId="ADAL" clId="{24439808-B1B0-4CBE-AE20-ADF397F7B356}" dt="2025-09-19T14:19:55.621" v="848" actId="1038"/>
          <ac:spMkLst>
            <pc:docMk/>
            <pc:sldMk cId="1557768655" sldId="284"/>
            <ac:spMk id="118" creationId="{BD88C672-FD60-9672-DBED-8159996C35BB}"/>
          </ac:spMkLst>
        </pc:spChg>
        <pc:spChg chg="mod">
          <ac:chgData name="Atun, Funda (UT-ITC)" userId="678df04f-fc64-42db-aaa0-fad07e1d80d5" providerId="ADAL" clId="{24439808-B1B0-4CBE-AE20-ADF397F7B356}" dt="2025-09-19T14:06:38.561" v="566" actId="553"/>
          <ac:spMkLst>
            <pc:docMk/>
            <pc:sldMk cId="1557768655" sldId="284"/>
            <ac:spMk id="121" creationId="{38C1DDBB-65D5-6084-4570-3D1F0E4CA3F0}"/>
          </ac:spMkLst>
        </pc:spChg>
        <pc:spChg chg="mod">
          <ac:chgData name="Atun, Funda (UT-ITC)" userId="678df04f-fc64-42db-aaa0-fad07e1d80d5" providerId="ADAL" clId="{24439808-B1B0-4CBE-AE20-ADF397F7B356}" dt="2025-09-19T14:08:03.216" v="573" actId="1037"/>
          <ac:spMkLst>
            <pc:docMk/>
            <pc:sldMk cId="1557768655" sldId="284"/>
            <ac:spMk id="123" creationId="{BC3853C0-E6BF-8C0B-C864-C6F51EBFF87E}"/>
          </ac:spMkLst>
        </pc:spChg>
        <pc:spChg chg="mod">
          <ac:chgData name="Atun, Funda (UT-ITC)" userId="678df04f-fc64-42db-aaa0-fad07e1d80d5" providerId="ADAL" clId="{24439808-B1B0-4CBE-AE20-ADF397F7B356}" dt="2025-09-19T14:21:06.173" v="882" actId="1038"/>
          <ac:spMkLst>
            <pc:docMk/>
            <pc:sldMk cId="1557768655" sldId="284"/>
            <ac:spMk id="124" creationId="{FFE00FC5-648B-E02C-016C-99ABF402596C}"/>
          </ac:spMkLst>
        </pc:spChg>
        <pc:spChg chg="mod">
          <ac:chgData name="Atun, Funda (UT-ITC)" userId="678df04f-fc64-42db-aaa0-fad07e1d80d5" providerId="ADAL" clId="{24439808-B1B0-4CBE-AE20-ADF397F7B356}" dt="2025-09-19T14:21:15.509" v="885" actId="1038"/>
          <ac:spMkLst>
            <pc:docMk/>
            <pc:sldMk cId="1557768655" sldId="284"/>
            <ac:spMk id="126" creationId="{6276CD69-F2FA-9EFA-CE98-CD6477CD6C33}"/>
          </ac:spMkLst>
        </pc:spChg>
        <pc:spChg chg="mod">
          <ac:chgData name="Atun, Funda (UT-ITC)" userId="678df04f-fc64-42db-aaa0-fad07e1d80d5" providerId="ADAL" clId="{24439808-B1B0-4CBE-AE20-ADF397F7B356}" dt="2025-09-19T14:08:41.557" v="584" actId="1037"/>
          <ac:spMkLst>
            <pc:docMk/>
            <pc:sldMk cId="1557768655" sldId="284"/>
            <ac:spMk id="128" creationId="{0108E5D8-4820-D399-2D55-D30C515B0A0C}"/>
          </ac:spMkLst>
        </pc:spChg>
        <pc:spChg chg="mod">
          <ac:chgData name="Atun, Funda (UT-ITC)" userId="678df04f-fc64-42db-aaa0-fad07e1d80d5" providerId="ADAL" clId="{24439808-B1B0-4CBE-AE20-ADF397F7B356}" dt="2025-09-19T14:06:38.561" v="566" actId="553"/>
          <ac:spMkLst>
            <pc:docMk/>
            <pc:sldMk cId="1557768655" sldId="284"/>
            <ac:spMk id="129" creationId="{5337BB36-4FF2-EC22-A731-EAED3E106845}"/>
          </ac:spMkLst>
        </pc:spChg>
        <pc:spChg chg="mod">
          <ac:chgData name="Atun, Funda (UT-ITC)" userId="678df04f-fc64-42db-aaa0-fad07e1d80d5" providerId="ADAL" clId="{24439808-B1B0-4CBE-AE20-ADF397F7B356}" dt="2025-09-19T14:06:38.561" v="566" actId="553"/>
          <ac:spMkLst>
            <pc:docMk/>
            <pc:sldMk cId="1557768655" sldId="284"/>
            <ac:spMk id="130" creationId="{EB5A383A-E744-965F-EB31-12020DEFED96}"/>
          </ac:spMkLst>
        </pc:spChg>
        <pc:picChg chg="add mod">
          <ac:chgData name="Atun, Funda (UT-ITC)" userId="678df04f-fc64-42db-aaa0-fad07e1d80d5" providerId="ADAL" clId="{24439808-B1B0-4CBE-AE20-ADF397F7B356}" dt="2025-09-19T14:20:16.350" v="855" actId="12788"/>
          <ac:picMkLst>
            <pc:docMk/>
            <pc:sldMk cId="1557768655" sldId="284"/>
            <ac:picMk id="2" creationId="{CEB8785E-9743-9611-024B-722F145FC695}"/>
          </ac:picMkLst>
        </pc:picChg>
        <pc:picChg chg="add mod">
          <ac:chgData name="Atun, Funda (UT-ITC)" userId="678df04f-fc64-42db-aaa0-fad07e1d80d5" providerId="ADAL" clId="{24439808-B1B0-4CBE-AE20-ADF397F7B356}" dt="2025-09-19T14:20:56.064" v="879" actId="1037"/>
          <ac:picMkLst>
            <pc:docMk/>
            <pc:sldMk cId="1557768655" sldId="284"/>
            <ac:picMk id="4" creationId="{A43A61D8-0998-FE72-817F-E12889634D44}"/>
          </ac:picMkLst>
        </pc:picChg>
        <pc:picChg chg="add mod">
          <ac:chgData name="Atun, Funda (UT-ITC)" userId="678df04f-fc64-42db-aaa0-fad07e1d80d5" providerId="ADAL" clId="{24439808-B1B0-4CBE-AE20-ADF397F7B356}" dt="2025-09-19T14:20:44.180" v="875" actId="1037"/>
          <ac:picMkLst>
            <pc:docMk/>
            <pc:sldMk cId="1557768655" sldId="284"/>
            <ac:picMk id="5" creationId="{2D39B426-CC21-334F-CAD7-0CD727E0F47D}"/>
          </ac:picMkLst>
        </pc:picChg>
        <pc:picChg chg="add mod">
          <ac:chgData name="Atun, Funda (UT-ITC)" userId="678df04f-fc64-42db-aaa0-fad07e1d80d5" providerId="ADAL" clId="{24439808-B1B0-4CBE-AE20-ADF397F7B356}" dt="2025-09-19T14:20:16.350" v="855" actId="12788"/>
          <ac:picMkLst>
            <pc:docMk/>
            <pc:sldMk cId="1557768655" sldId="284"/>
            <ac:picMk id="6" creationId="{F9870E30-F2BD-BFDE-B87B-3DAB6F9461EC}"/>
          </ac:picMkLst>
        </pc:picChg>
        <pc:picChg chg="add mod">
          <ac:chgData name="Atun, Funda (UT-ITC)" userId="678df04f-fc64-42db-aaa0-fad07e1d80d5" providerId="ADAL" clId="{24439808-B1B0-4CBE-AE20-ADF397F7B356}" dt="2025-09-19T14:20:33.237" v="871" actId="1037"/>
          <ac:picMkLst>
            <pc:docMk/>
            <pc:sldMk cId="1557768655" sldId="284"/>
            <ac:picMk id="7" creationId="{65C9E314-EB99-A36B-4C83-5A10E0C2D86C}"/>
          </ac:picMkLst>
        </pc:picChg>
        <pc:picChg chg="add mod">
          <ac:chgData name="Atun, Funda (UT-ITC)" userId="678df04f-fc64-42db-aaa0-fad07e1d80d5" providerId="ADAL" clId="{24439808-B1B0-4CBE-AE20-ADF397F7B356}" dt="2025-09-19T14:20:44.180" v="875" actId="1037"/>
          <ac:picMkLst>
            <pc:docMk/>
            <pc:sldMk cId="1557768655" sldId="284"/>
            <ac:picMk id="8" creationId="{2BD90705-3D40-36B4-40C4-9413148C4110}"/>
          </ac:picMkLst>
        </pc:picChg>
        <pc:picChg chg="add mod">
          <ac:chgData name="Atun, Funda (UT-ITC)" userId="678df04f-fc64-42db-aaa0-fad07e1d80d5" providerId="ADAL" clId="{24439808-B1B0-4CBE-AE20-ADF397F7B356}" dt="2025-09-19T14:20:16.350" v="855" actId="12788"/>
          <ac:picMkLst>
            <pc:docMk/>
            <pc:sldMk cId="1557768655" sldId="284"/>
            <ac:picMk id="9" creationId="{D221577B-5B17-93CF-2609-4ED7EC95F8AA}"/>
          </ac:picMkLst>
        </pc:picChg>
        <pc:picChg chg="add mod">
          <ac:chgData name="Atun, Funda (UT-ITC)" userId="678df04f-fc64-42db-aaa0-fad07e1d80d5" providerId="ADAL" clId="{24439808-B1B0-4CBE-AE20-ADF397F7B356}" dt="2025-09-19T14:20:33.237" v="871" actId="1037"/>
          <ac:picMkLst>
            <pc:docMk/>
            <pc:sldMk cId="1557768655" sldId="284"/>
            <ac:picMk id="10" creationId="{C1D115FC-F52B-72AE-15B6-7745F3856708}"/>
          </ac:picMkLst>
        </pc:picChg>
        <pc:picChg chg="mod">
          <ac:chgData name="Atun, Funda (UT-ITC)" userId="678df04f-fc64-42db-aaa0-fad07e1d80d5" providerId="ADAL" clId="{24439808-B1B0-4CBE-AE20-ADF397F7B356}" dt="2025-09-19T14:20:33.237" v="871" actId="1037"/>
          <ac:picMkLst>
            <pc:docMk/>
            <pc:sldMk cId="1557768655" sldId="284"/>
            <ac:picMk id="86" creationId="{A41F13CE-AA72-749C-FF7E-61A3EF37E378}"/>
          </ac:picMkLst>
        </pc:picChg>
        <pc:picChg chg="mod">
          <ac:chgData name="Atun, Funda (UT-ITC)" userId="678df04f-fc64-42db-aaa0-fad07e1d80d5" providerId="ADAL" clId="{24439808-B1B0-4CBE-AE20-ADF397F7B356}" dt="2025-09-19T14:20:56.064" v="879" actId="1037"/>
          <ac:picMkLst>
            <pc:docMk/>
            <pc:sldMk cId="1557768655" sldId="284"/>
            <ac:picMk id="94" creationId="{82902CB3-AE9E-9F5D-0BF8-A34C8C68D6D5}"/>
          </ac:picMkLst>
        </pc:picChg>
        <pc:picChg chg="mod">
          <ac:chgData name="Atun, Funda (UT-ITC)" userId="678df04f-fc64-42db-aaa0-fad07e1d80d5" providerId="ADAL" clId="{24439808-B1B0-4CBE-AE20-ADF397F7B356}" dt="2025-09-19T14:20:56.064" v="879" actId="1037"/>
          <ac:picMkLst>
            <pc:docMk/>
            <pc:sldMk cId="1557768655" sldId="284"/>
            <ac:picMk id="116" creationId="{9CFF29A4-894A-CBA7-E887-A6DA0792B213}"/>
          </ac:picMkLst>
        </pc:picChg>
        <pc:picChg chg="mod">
          <ac:chgData name="Atun, Funda (UT-ITC)" userId="678df04f-fc64-42db-aaa0-fad07e1d80d5" providerId="ADAL" clId="{24439808-B1B0-4CBE-AE20-ADF397F7B356}" dt="2025-09-19T14:20:44.180" v="875" actId="1037"/>
          <ac:picMkLst>
            <pc:docMk/>
            <pc:sldMk cId="1557768655" sldId="284"/>
            <ac:picMk id="117" creationId="{CC0C5941-899D-745F-4E3E-62C7B481339A}"/>
          </ac:picMkLst>
        </pc:picChg>
        <pc:picChg chg="mod">
          <ac:chgData name="Atun, Funda (UT-ITC)" userId="678df04f-fc64-42db-aaa0-fad07e1d80d5" providerId="ADAL" clId="{24439808-B1B0-4CBE-AE20-ADF397F7B356}" dt="2025-09-19T14:20:16.350" v="855" actId="12788"/>
          <ac:picMkLst>
            <pc:docMk/>
            <pc:sldMk cId="1557768655" sldId="284"/>
            <ac:picMk id="119" creationId="{794BADF2-4B80-02DE-3ECC-6E2C4FF024EB}"/>
          </ac:picMkLst>
        </pc:picChg>
        <pc:picChg chg="mod">
          <ac:chgData name="Atun, Funda (UT-ITC)" userId="678df04f-fc64-42db-aaa0-fad07e1d80d5" providerId="ADAL" clId="{24439808-B1B0-4CBE-AE20-ADF397F7B356}" dt="2025-09-19T14:20:33.237" v="871" actId="1037"/>
          <ac:picMkLst>
            <pc:docMk/>
            <pc:sldMk cId="1557768655" sldId="284"/>
            <ac:picMk id="120" creationId="{795C96FE-EB64-9E85-19E8-43764EA95ACD}"/>
          </ac:picMkLst>
        </pc:picChg>
        <pc:picChg chg="mod">
          <ac:chgData name="Atun, Funda (UT-ITC)" userId="678df04f-fc64-42db-aaa0-fad07e1d80d5" providerId="ADAL" clId="{24439808-B1B0-4CBE-AE20-ADF397F7B356}" dt="2025-09-19T14:20:56.064" v="879" actId="1037"/>
          <ac:picMkLst>
            <pc:docMk/>
            <pc:sldMk cId="1557768655" sldId="284"/>
            <ac:picMk id="125" creationId="{2B0D69CE-BABC-496B-1250-FB2D0DF423B0}"/>
          </ac:picMkLst>
        </pc:picChg>
        <pc:picChg chg="mod">
          <ac:chgData name="Atun, Funda (UT-ITC)" userId="678df04f-fc64-42db-aaa0-fad07e1d80d5" providerId="ADAL" clId="{24439808-B1B0-4CBE-AE20-ADF397F7B356}" dt="2025-09-19T14:20:44.180" v="875" actId="1037"/>
          <ac:picMkLst>
            <pc:docMk/>
            <pc:sldMk cId="1557768655" sldId="284"/>
            <ac:picMk id="127" creationId="{6AE8A1D9-4409-0B25-8E1C-B10DDB099DC2}"/>
          </ac:picMkLst>
        </pc:picChg>
      </pc:sldChg>
      <pc:sldChg chg="addSp delSp modSp mod">
        <pc:chgData name="Atun, Funda (UT-ITC)" userId="678df04f-fc64-42db-aaa0-fad07e1d80d5" providerId="ADAL" clId="{24439808-B1B0-4CBE-AE20-ADF397F7B356}" dt="2025-09-19T15:00:36.383" v="1848"/>
        <pc:sldMkLst>
          <pc:docMk/>
          <pc:sldMk cId="1992272791" sldId="285"/>
        </pc:sldMkLst>
        <pc:spChg chg="mod">
          <ac:chgData name="Atun, Funda (UT-ITC)" userId="678df04f-fc64-42db-aaa0-fad07e1d80d5" providerId="ADAL" clId="{24439808-B1B0-4CBE-AE20-ADF397F7B356}" dt="2025-09-19T14:58:09.631" v="1754" actId="12788"/>
          <ac:spMkLst>
            <pc:docMk/>
            <pc:sldMk cId="1992272791" sldId="285"/>
            <ac:spMk id="82" creationId="{C85D9673-6E09-02A1-878C-94A8C015C243}"/>
          </ac:spMkLst>
        </pc:spChg>
        <pc:spChg chg="mod">
          <ac:chgData name="Atun, Funda (UT-ITC)" userId="678df04f-fc64-42db-aaa0-fad07e1d80d5" providerId="ADAL" clId="{24439808-B1B0-4CBE-AE20-ADF397F7B356}" dt="2025-09-19T14:58:17.185" v="1755" actId="12788"/>
          <ac:spMkLst>
            <pc:docMk/>
            <pc:sldMk cId="1992272791" sldId="285"/>
            <ac:spMk id="86" creationId="{C0ACC1B2-7369-0AD5-9362-C186A9CFA364}"/>
          </ac:spMkLst>
        </pc:spChg>
        <pc:spChg chg="mod">
          <ac:chgData name="Atun, Funda (UT-ITC)" userId="678df04f-fc64-42db-aaa0-fad07e1d80d5" providerId="ADAL" clId="{24439808-B1B0-4CBE-AE20-ADF397F7B356}" dt="2025-09-19T14:58:17.185" v="1755" actId="12788"/>
          <ac:spMkLst>
            <pc:docMk/>
            <pc:sldMk cId="1992272791" sldId="285"/>
            <ac:spMk id="87" creationId="{74C365F9-9D27-3527-0F0D-ACA9571308CD}"/>
          </ac:spMkLst>
        </pc:spChg>
        <pc:spChg chg="mod">
          <ac:chgData name="Atun, Funda (UT-ITC)" userId="678df04f-fc64-42db-aaa0-fad07e1d80d5" providerId="ADAL" clId="{24439808-B1B0-4CBE-AE20-ADF397F7B356}" dt="2025-09-19T15:00:14.166" v="1846" actId="1035"/>
          <ac:spMkLst>
            <pc:docMk/>
            <pc:sldMk cId="1992272791" sldId="285"/>
            <ac:spMk id="97" creationId="{34D02E68-D8F2-04BC-DB1E-B8097BC9DE30}"/>
          </ac:spMkLst>
        </pc:spChg>
        <pc:spChg chg="mod">
          <ac:chgData name="Atun, Funda (UT-ITC)" userId="678df04f-fc64-42db-aaa0-fad07e1d80d5" providerId="ADAL" clId="{24439808-B1B0-4CBE-AE20-ADF397F7B356}" dt="2025-09-19T15:00:14.166" v="1846" actId="1035"/>
          <ac:spMkLst>
            <pc:docMk/>
            <pc:sldMk cId="1992272791" sldId="285"/>
            <ac:spMk id="104" creationId="{0AA61823-D1CE-BFE1-F50E-9910D85B87ED}"/>
          </ac:spMkLst>
        </pc:spChg>
        <pc:spChg chg="mod">
          <ac:chgData name="Atun, Funda (UT-ITC)" userId="678df04f-fc64-42db-aaa0-fad07e1d80d5" providerId="ADAL" clId="{24439808-B1B0-4CBE-AE20-ADF397F7B356}" dt="2025-09-19T15:00:14.166" v="1846" actId="1035"/>
          <ac:spMkLst>
            <pc:docMk/>
            <pc:sldMk cId="1992272791" sldId="285"/>
            <ac:spMk id="105" creationId="{2671C5C1-B124-7BCA-A283-9363AF80FF87}"/>
          </ac:spMkLst>
        </pc:spChg>
        <pc:spChg chg="mod">
          <ac:chgData name="Atun, Funda (UT-ITC)" userId="678df04f-fc64-42db-aaa0-fad07e1d80d5" providerId="ADAL" clId="{24439808-B1B0-4CBE-AE20-ADF397F7B356}" dt="2025-09-19T15:00:14.166" v="1846" actId="1035"/>
          <ac:spMkLst>
            <pc:docMk/>
            <pc:sldMk cId="1992272791" sldId="285"/>
            <ac:spMk id="118" creationId="{F917D717-48FD-77DD-59B5-848C0A124658}"/>
          </ac:spMkLst>
        </pc:spChg>
        <pc:spChg chg="mod">
          <ac:chgData name="Atun, Funda (UT-ITC)" userId="678df04f-fc64-42db-aaa0-fad07e1d80d5" providerId="ADAL" clId="{24439808-B1B0-4CBE-AE20-ADF397F7B356}" dt="2025-09-19T14:58:23.163" v="1756" actId="12788"/>
          <ac:spMkLst>
            <pc:docMk/>
            <pc:sldMk cId="1992272791" sldId="285"/>
            <ac:spMk id="119" creationId="{82612027-7CA2-D483-1644-90495FDDD1EB}"/>
          </ac:spMkLst>
        </pc:spChg>
        <pc:spChg chg="mod">
          <ac:chgData name="Atun, Funda (UT-ITC)" userId="678df04f-fc64-42db-aaa0-fad07e1d80d5" providerId="ADAL" clId="{24439808-B1B0-4CBE-AE20-ADF397F7B356}" dt="2025-09-19T15:00:14.166" v="1846" actId="1035"/>
          <ac:spMkLst>
            <pc:docMk/>
            <pc:sldMk cId="1992272791" sldId="285"/>
            <ac:spMk id="129" creationId="{ACC5B9EC-ABA6-59C9-2321-063DD3397BF7}"/>
          </ac:spMkLst>
        </pc:spChg>
        <pc:spChg chg="mod">
          <ac:chgData name="Atun, Funda (UT-ITC)" userId="678df04f-fc64-42db-aaa0-fad07e1d80d5" providerId="ADAL" clId="{24439808-B1B0-4CBE-AE20-ADF397F7B356}" dt="2025-09-19T15:00:14.166" v="1846" actId="1035"/>
          <ac:spMkLst>
            <pc:docMk/>
            <pc:sldMk cId="1992272791" sldId="285"/>
            <ac:spMk id="130" creationId="{F2DFBD6F-2C8F-0FFA-2F27-F91BB35579FF}"/>
          </ac:spMkLst>
        </pc:spChg>
        <pc:spChg chg="mod">
          <ac:chgData name="Atun, Funda (UT-ITC)" userId="678df04f-fc64-42db-aaa0-fad07e1d80d5" providerId="ADAL" clId="{24439808-B1B0-4CBE-AE20-ADF397F7B356}" dt="2025-09-19T15:00:14.166" v="1846" actId="1035"/>
          <ac:spMkLst>
            <pc:docMk/>
            <pc:sldMk cId="1992272791" sldId="285"/>
            <ac:spMk id="136" creationId="{6AE18C24-12C9-5971-94B3-144137BE7676}"/>
          </ac:spMkLst>
        </pc:spChg>
        <pc:spChg chg="mod">
          <ac:chgData name="Atun, Funda (UT-ITC)" userId="678df04f-fc64-42db-aaa0-fad07e1d80d5" providerId="ADAL" clId="{24439808-B1B0-4CBE-AE20-ADF397F7B356}" dt="2025-09-19T15:00:14.166" v="1846" actId="1035"/>
          <ac:spMkLst>
            <pc:docMk/>
            <pc:sldMk cId="1992272791" sldId="285"/>
            <ac:spMk id="137" creationId="{98537476-4608-7543-4097-7BFC04726FDC}"/>
          </ac:spMkLst>
        </pc:spChg>
        <pc:spChg chg="mod">
          <ac:chgData name="Atun, Funda (UT-ITC)" userId="678df04f-fc64-42db-aaa0-fad07e1d80d5" providerId="ADAL" clId="{24439808-B1B0-4CBE-AE20-ADF397F7B356}" dt="2025-09-19T14:58:28.780" v="1757" actId="12788"/>
          <ac:spMkLst>
            <pc:docMk/>
            <pc:sldMk cId="1992272791" sldId="285"/>
            <ac:spMk id="150" creationId="{96F72172-3DF1-7C96-F5B8-28F223D78D9A}"/>
          </ac:spMkLst>
        </pc:spChg>
        <pc:spChg chg="mod">
          <ac:chgData name="Atun, Funda (UT-ITC)" userId="678df04f-fc64-42db-aaa0-fad07e1d80d5" providerId="ADAL" clId="{24439808-B1B0-4CBE-AE20-ADF397F7B356}" dt="2025-09-19T14:58:28.780" v="1757" actId="12788"/>
          <ac:spMkLst>
            <pc:docMk/>
            <pc:sldMk cId="1992272791" sldId="285"/>
            <ac:spMk id="151" creationId="{892896B0-7EF3-6AD5-5A17-CCA337413458}"/>
          </ac:spMkLst>
        </pc:spChg>
        <pc:spChg chg="mod">
          <ac:chgData name="Atun, Funda (UT-ITC)" userId="678df04f-fc64-42db-aaa0-fad07e1d80d5" providerId="ADAL" clId="{24439808-B1B0-4CBE-AE20-ADF397F7B356}" dt="2025-09-19T15:00:14.166" v="1846" actId="1035"/>
          <ac:spMkLst>
            <pc:docMk/>
            <pc:sldMk cId="1992272791" sldId="285"/>
            <ac:spMk id="155" creationId="{326AABAD-B670-216A-2B2D-EC8F774C329D}"/>
          </ac:spMkLst>
        </pc:spChg>
        <pc:spChg chg="mod">
          <ac:chgData name="Atun, Funda (UT-ITC)" userId="678df04f-fc64-42db-aaa0-fad07e1d80d5" providerId="ADAL" clId="{24439808-B1B0-4CBE-AE20-ADF397F7B356}" dt="2025-09-19T15:00:14.166" v="1846" actId="1035"/>
          <ac:spMkLst>
            <pc:docMk/>
            <pc:sldMk cId="1992272791" sldId="285"/>
            <ac:spMk id="159" creationId="{85333DA3-FAA9-F4B0-EF0A-21B8838E3E44}"/>
          </ac:spMkLst>
        </pc:spChg>
        <pc:spChg chg="mod">
          <ac:chgData name="Atun, Funda (UT-ITC)" userId="678df04f-fc64-42db-aaa0-fad07e1d80d5" providerId="ADAL" clId="{24439808-B1B0-4CBE-AE20-ADF397F7B356}" dt="2025-09-19T15:00:36.383" v="1848"/>
          <ac:spMkLst>
            <pc:docMk/>
            <pc:sldMk cId="1992272791" sldId="285"/>
            <ac:spMk id="172" creationId="{A7DB0B03-D3DA-0E8B-52B6-63117CB84F96}"/>
          </ac:spMkLst>
        </pc:spChg>
        <pc:spChg chg="mod">
          <ac:chgData name="Atun, Funda (UT-ITC)" userId="678df04f-fc64-42db-aaa0-fad07e1d80d5" providerId="ADAL" clId="{24439808-B1B0-4CBE-AE20-ADF397F7B356}" dt="2025-09-19T15:00:36.383" v="1848"/>
          <ac:spMkLst>
            <pc:docMk/>
            <pc:sldMk cId="1992272791" sldId="285"/>
            <ac:spMk id="180" creationId="{F1201CAD-B532-7FE8-F305-6DC58E7D712C}"/>
          </ac:spMkLst>
        </pc:spChg>
        <pc:spChg chg="mod">
          <ac:chgData name="Atun, Funda (UT-ITC)" userId="678df04f-fc64-42db-aaa0-fad07e1d80d5" providerId="ADAL" clId="{24439808-B1B0-4CBE-AE20-ADF397F7B356}" dt="2025-09-19T15:00:36.383" v="1848"/>
          <ac:spMkLst>
            <pc:docMk/>
            <pc:sldMk cId="1992272791" sldId="285"/>
            <ac:spMk id="193" creationId="{E873B18A-253C-4BA1-014C-3B7BDB94A9D6}"/>
          </ac:spMkLst>
        </pc:spChg>
        <pc:spChg chg="mod">
          <ac:chgData name="Atun, Funda (UT-ITC)" userId="678df04f-fc64-42db-aaa0-fad07e1d80d5" providerId="ADAL" clId="{24439808-B1B0-4CBE-AE20-ADF397F7B356}" dt="2025-09-19T15:00:36.383" v="1848"/>
          <ac:spMkLst>
            <pc:docMk/>
            <pc:sldMk cId="1992272791" sldId="285"/>
            <ac:spMk id="194" creationId="{390DD453-28CF-A866-AA0A-2B4943C6CDC5}"/>
          </ac:spMkLst>
        </pc:spChg>
        <pc:spChg chg="mod">
          <ac:chgData name="Atun, Funda (UT-ITC)" userId="678df04f-fc64-42db-aaa0-fad07e1d80d5" providerId="ADAL" clId="{24439808-B1B0-4CBE-AE20-ADF397F7B356}" dt="2025-09-19T15:00:36.383" v="1848"/>
          <ac:spMkLst>
            <pc:docMk/>
            <pc:sldMk cId="1992272791" sldId="285"/>
            <ac:spMk id="200" creationId="{123FD203-5A4A-FC36-7B6E-013703A700CD}"/>
          </ac:spMkLst>
        </pc:spChg>
        <pc:spChg chg="mod">
          <ac:chgData name="Atun, Funda (UT-ITC)" userId="678df04f-fc64-42db-aaa0-fad07e1d80d5" providerId="ADAL" clId="{24439808-B1B0-4CBE-AE20-ADF397F7B356}" dt="2025-09-19T15:00:36.383" v="1848"/>
          <ac:spMkLst>
            <pc:docMk/>
            <pc:sldMk cId="1992272791" sldId="285"/>
            <ac:spMk id="207" creationId="{F89A3AA7-6A98-3F7F-AC0C-296B51E60B9C}"/>
          </ac:spMkLst>
        </pc:spChg>
        <pc:spChg chg="mod">
          <ac:chgData name="Atun, Funda (UT-ITC)" userId="678df04f-fc64-42db-aaa0-fad07e1d80d5" providerId="ADAL" clId="{24439808-B1B0-4CBE-AE20-ADF397F7B356}" dt="2025-09-19T15:00:36.383" v="1848"/>
          <ac:spMkLst>
            <pc:docMk/>
            <pc:sldMk cId="1992272791" sldId="285"/>
            <ac:spMk id="208" creationId="{EA22E797-1DE2-6D9E-6105-68C2381973DB}"/>
          </ac:spMkLst>
        </pc:spChg>
        <pc:spChg chg="mod">
          <ac:chgData name="Atun, Funda (UT-ITC)" userId="678df04f-fc64-42db-aaa0-fad07e1d80d5" providerId="ADAL" clId="{24439808-B1B0-4CBE-AE20-ADF397F7B356}" dt="2025-09-19T15:00:36.383" v="1848"/>
          <ac:spMkLst>
            <pc:docMk/>
            <pc:sldMk cId="1992272791" sldId="285"/>
            <ac:spMk id="215" creationId="{E55E4FD3-81A8-B3BF-9FE2-0EF78EAA4F76}"/>
          </ac:spMkLst>
        </pc:spChg>
        <pc:spChg chg="mod">
          <ac:chgData name="Atun, Funda (UT-ITC)" userId="678df04f-fc64-42db-aaa0-fad07e1d80d5" providerId="ADAL" clId="{24439808-B1B0-4CBE-AE20-ADF397F7B356}" dt="2025-09-19T15:00:36.383" v="1848"/>
          <ac:spMkLst>
            <pc:docMk/>
            <pc:sldMk cId="1992272791" sldId="285"/>
            <ac:spMk id="221" creationId="{48824217-9350-DE97-A895-186129EB3425}"/>
          </ac:spMkLst>
        </pc:spChg>
        <pc:spChg chg="mod">
          <ac:chgData name="Atun, Funda (UT-ITC)" userId="678df04f-fc64-42db-aaa0-fad07e1d80d5" providerId="ADAL" clId="{24439808-B1B0-4CBE-AE20-ADF397F7B356}" dt="2025-09-19T15:00:36.383" v="1848"/>
          <ac:spMkLst>
            <pc:docMk/>
            <pc:sldMk cId="1992272791" sldId="285"/>
            <ac:spMk id="222" creationId="{15928B2A-ED87-0E67-D387-4F803DB9EFAC}"/>
          </ac:spMkLst>
        </pc:spChg>
      </pc:sldChg>
      <pc:sldChg chg="addSp delSp modSp mod">
        <pc:chgData name="Atun, Funda (UT-ITC)" userId="678df04f-fc64-42db-aaa0-fad07e1d80d5" providerId="ADAL" clId="{24439808-B1B0-4CBE-AE20-ADF397F7B356}" dt="2025-09-19T14:30:43.289" v="1131" actId="555"/>
        <pc:sldMkLst>
          <pc:docMk/>
          <pc:sldMk cId="3218136651" sldId="287"/>
        </pc:sldMkLst>
        <pc:spChg chg="add mod">
          <ac:chgData name="Atun, Funda (UT-ITC)" userId="678df04f-fc64-42db-aaa0-fad07e1d80d5" providerId="ADAL" clId="{24439808-B1B0-4CBE-AE20-ADF397F7B356}" dt="2025-09-19T14:25:47.790" v="1005" actId="1037"/>
          <ac:spMkLst>
            <pc:docMk/>
            <pc:sldMk cId="3218136651" sldId="287"/>
            <ac:spMk id="28" creationId="{46308C45-84A4-9998-5249-CFCFA12A2989}"/>
          </ac:spMkLst>
        </pc:spChg>
        <pc:spChg chg="mod">
          <ac:chgData name="Atun, Funda (UT-ITC)" userId="678df04f-fc64-42db-aaa0-fad07e1d80d5" providerId="ADAL" clId="{24439808-B1B0-4CBE-AE20-ADF397F7B356}" dt="2025-09-19T14:28:05.500" v="1077" actId="552"/>
          <ac:spMkLst>
            <pc:docMk/>
            <pc:sldMk cId="3218136651" sldId="287"/>
            <ac:spMk id="32" creationId="{E57E54A0-1F6C-A52E-64C4-9E1579DB6E5B}"/>
          </ac:spMkLst>
        </pc:spChg>
        <pc:spChg chg="mod">
          <ac:chgData name="Atun, Funda (UT-ITC)" userId="678df04f-fc64-42db-aaa0-fad07e1d80d5" providerId="ADAL" clId="{24439808-B1B0-4CBE-AE20-ADF397F7B356}" dt="2025-09-19T14:25:35.275" v="995" actId="1037"/>
          <ac:spMkLst>
            <pc:docMk/>
            <pc:sldMk cId="3218136651" sldId="287"/>
            <ac:spMk id="37" creationId="{C99C9297-D7CB-2F0A-8897-DD80136C7803}"/>
          </ac:spMkLst>
        </pc:spChg>
        <pc:spChg chg="mod">
          <ac:chgData name="Atun, Funda (UT-ITC)" userId="678df04f-fc64-42db-aaa0-fad07e1d80d5" providerId="ADAL" clId="{24439808-B1B0-4CBE-AE20-ADF397F7B356}" dt="2025-09-19T14:28:12.511" v="1078" actId="552"/>
          <ac:spMkLst>
            <pc:docMk/>
            <pc:sldMk cId="3218136651" sldId="287"/>
            <ac:spMk id="48" creationId="{A51E2850-AB9F-4B14-9219-46B780A8B278}"/>
          </ac:spMkLst>
        </pc:spChg>
        <pc:spChg chg="mod">
          <ac:chgData name="Atun, Funda (UT-ITC)" userId="678df04f-fc64-42db-aaa0-fad07e1d80d5" providerId="ADAL" clId="{24439808-B1B0-4CBE-AE20-ADF397F7B356}" dt="2025-09-19T14:28:12.511" v="1078" actId="552"/>
          <ac:spMkLst>
            <pc:docMk/>
            <pc:sldMk cId="3218136651" sldId="287"/>
            <ac:spMk id="50" creationId="{179679D2-8858-50EE-5195-9BDAD1DDBDC6}"/>
          </ac:spMkLst>
        </pc:spChg>
        <pc:spChg chg="mod">
          <ac:chgData name="Atun, Funda (UT-ITC)" userId="678df04f-fc64-42db-aaa0-fad07e1d80d5" providerId="ADAL" clId="{24439808-B1B0-4CBE-AE20-ADF397F7B356}" dt="2025-09-19T14:25:25.829" v="983" actId="552"/>
          <ac:spMkLst>
            <pc:docMk/>
            <pc:sldMk cId="3218136651" sldId="287"/>
            <ac:spMk id="51" creationId="{D37C3FF9-3D9D-1DFF-3BA4-20101A6EFD25}"/>
          </ac:spMkLst>
        </pc:spChg>
        <pc:spChg chg="mod">
          <ac:chgData name="Atun, Funda (UT-ITC)" userId="678df04f-fc64-42db-aaa0-fad07e1d80d5" providerId="ADAL" clId="{24439808-B1B0-4CBE-AE20-ADF397F7B356}" dt="2025-09-19T14:25:25.829" v="983" actId="552"/>
          <ac:spMkLst>
            <pc:docMk/>
            <pc:sldMk cId="3218136651" sldId="287"/>
            <ac:spMk id="53" creationId="{F3F2B381-8DC5-E98D-52F4-20BB047BB3B4}"/>
          </ac:spMkLst>
        </pc:spChg>
        <pc:spChg chg="mod">
          <ac:chgData name="Atun, Funda (UT-ITC)" userId="678df04f-fc64-42db-aaa0-fad07e1d80d5" providerId="ADAL" clId="{24439808-B1B0-4CBE-AE20-ADF397F7B356}" dt="2025-09-19T14:27:52.679" v="1070" actId="1037"/>
          <ac:spMkLst>
            <pc:docMk/>
            <pc:sldMk cId="3218136651" sldId="287"/>
            <ac:spMk id="68" creationId="{4CDC10D7-5789-3895-C612-C352C135643A}"/>
          </ac:spMkLst>
        </pc:spChg>
        <pc:spChg chg="mod">
          <ac:chgData name="Atun, Funda (UT-ITC)" userId="678df04f-fc64-42db-aaa0-fad07e1d80d5" providerId="ADAL" clId="{24439808-B1B0-4CBE-AE20-ADF397F7B356}" dt="2025-09-19T14:25:56.883" v="1016" actId="1037"/>
          <ac:spMkLst>
            <pc:docMk/>
            <pc:sldMk cId="3218136651" sldId="287"/>
            <ac:spMk id="73" creationId="{5BD54963-8657-FECD-D2B5-192AD697D86A}"/>
          </ac:spMkLst>
        </pc:spChg>
        <pc:spChg chg="mod">
          <ac:chgData name="Atun, Funda (UT-ITC)" userId="678df04f-fc64-42db-aaa0-fad07e1d80d5" providerId="ADAL" clId="{24439808-B1B0-4CBE-AE20-ADF397F7B356}" dt="2025-09-19T14:27:52.679" v="1070" actId="1037"/>
          <ac:spMkLst>
            <pc:docMk/>
            <pc:sldMk cId="3218136651" sldId="287"/>
            <ac:spMk id="75" creationId="{7C591A6F-34D4-5B44-50DB-998DFE2B0937}"/>
          </ac:spMkLst>
        </pc:spChg>
        <pc:spChg chg="mod">
          <ac:chgData name="Atun, Funda (UT-ITC)" userId="678df04f-fc64-42db-aaa0-fad07e1d80d5" providerId="ADAL" clId="{24439808-B1B0-4CBE-AE20-ADF397F7B356}" dt="2025-09-19T14:27:59.880" v="1076" actId="1037"/>
          <ac:spMkLst>
            <pc:docMk/>
            <pc:sldMk cId="3218136651" sldId="287"/>
            <ac:spMk id="80" creationId="{F5D9965D-60E3-48D9-6809-12D263879F51}"/>
          </ac:spMkLst>
        </pc:spChg>
        <pc:spChg chg="mod">
          <ac:chgData name="Atun, Funda (UT-ITC)" userId="678df04f-fc64-42db-aaa0-fad07e1d80d5" providerId="ADAL" clId="{24439808-B1B0-4CBE-AE20-ADF397F7B356}" dt="2025-09-19T14:27:59.880" v="1076" actId="1037"/>
          <ac:spMkLst>
            <pc:docMk/>
            <pc:sldMk cId="3218136651" sldId="287"/>
            <ac:spMk id="82" creationId="{151E0159-5A7B-6441-ED3A-E1558124E7DF}"/>
          </ac:spMkLst>
        </pc:spChg>
        <pc:spChg chg="mod">
          <ac:chgData name="Atun, Funda (UT-ITC)" userId="678df04f-fc64-42db-aaa0-fad07e1d80d5" providerId="ADAL" clId="{24439808-B1B0-4CBE-AE20-ADF397F7B356}" dt="2025-09-19T14:25:47.790" v="1005" actId="1037"/>
          <ac:spMkLst>
            <pc:docMk/>
            <pc:sldMk cId="3218136651" sldId="287"/>
            <ac:spMk id="83" creationId="{60F159D9-8993-121E-40D5-37684AD6433A}"/>
          </ac:spMkLst>
        </pc:spChg>
        <pc:spChg chg="mod">
          <ac:chgData name="Atun, Funda (UT-ITC)" userId="678df04f-fc64-42db-aaa0-fad07e1d80d5" providerId="ADAL" clId="{24439808-B1B0-4CBE-AE20-ADF397F7B356}" dt="2025-09-19T14:25:56.883" v="1016" actId="1037"/>
          <ac:spMkLst>
            <pc:docMk/>
            <pc:sldMk cId="3218136651" sldId="287"/>
            <ac:spMk id="86" creationId="{3A2FAE49-D389-A4DC-563D-BA9FAFF55570}"/>
          </ac:spMkLst>
        </pc:spChg>
        <pc:spChg chg="mod">
          <ac:chgData name="Atun, Funda (UT-ITC)" userId="678df04f-fc64-42db-aaa0-fad07e1d80d5" providerId="ADAL" clId="{24439808-B1B0-4CBE-AE20-ADF397F7B356}" dt="2025-09-19T14:25:47.790" v="1005" actId="1037"/>
          <ac:spMkLst>
            <pc:docMk/>
            <pc:sldMk cId="3218136651" sldId="287"/>
            <ac:spMk id="90" creationId="{AD277CD8-DD9B-C92A-F70D-A8E49BCD8CB3}"/>
          </ac:spMkLst>
        </pc:spChg>
        <pc:spChg chg="mod">
          <ac:chgData name="Atun, Funda (UT-ITC)" userId="678df04f-fc64-42db-aaa0-fad07e1d80d5" providerId="ADAL" clId="{24439808-B1B0-4CBE-AE20-ADF397F7B356}" dt="2025-09-19T14:28:05.500" v="1077" actId="552"/>
          <ac:spMkLst>
            <pc:docMk/>
            <pc:sldMk cId="3218136651" sldId="287"/>
            <ac:spMk id="92" creationId="{3DC82729-DB1B-87B8-DA67-A7FCD9D9883B}"/>
          </ac:spMkLst>
        </pc:spChg>
        <pc:spChg chg="mod">
          <ac:chgData name="Atun, Funda (UT-ITC)" userId="678df04f-fc64-42db-aaa0-fad07e1d80d5" providerId="ADAL" clId="{24439808-B1B0-4CBE-AE20-ADF397F7B356}" dt="2025-09-19T14:28:05.500" v="1077" actId="552"/>
          <ac:spMkLst>
            <pc:docMk/>
            <pc:sldMk cId="3218136651" sldId="287"/>
            <ac:spMk id="94" creationId="{F102B544-C272-6DD4-385F-C245E8D88228}"/>
          </ac:spMkLst>
        </pc:spChg>
        <pc:spChg chg="mod">
          <ac:chgData name="Atun, Funda (UT-ITC)" userId="678df04f-fc64-42db-aaa0-fad07e1d80d5" providerId="ADAL" clId="{24439808-B1B0-4CBE-AE20-ADF397F7B356}" dt="2025-09-19T14:25:35.275" v="995" actId="1037"/>
          <ac:spMkLst>
            <pc:docMk/>
            <pc:sldMk cId="3218136651" sldId="287"/>
            <ac:spMk id="95" creationId="{4F4F79FD-A804-BE10-96CF-93AF2E93753C}"/>
          </ac:spMkLst>
        </pc:spChg>
        <pc:spChg chg="mod">
          <ac:chgData name="Atun, Funda (UT-ITC)" userId="678df04f-fc64-42db-aaa0-fad07e1d80d5" providerId="ADAL" clId="{24439808-B1B0-4CBE-AE20-ADF397F7B356}" dt="2025-09-19T14:25:35.275" v="995" actId="1037"/>
          <ac:spMkLst>
            <pc:docMk/>
            <pc:sldMk cId="3218136651" sldId="287"/>
            <ac:spMk id="97" creationId="{5169C333-4545-783A-E3A0-3A81CF2C7EE5}"/>
          </ac:spMkLst>
        </pc:spChg>
        <pc:spChg chg="mod">
          <ac:chgData name="Atun, Funda (UT-ITC)" userId="678df04f-fc64-42db-aaa0-fad07e1d80d5" providerId="ADAL" clId="{24439808-B1B0-4CBE-AE20-ADF397F7B356}" dt="2025-09-19T14:27:52.679" v="1070" actId="1037"/>
          <ac:spMkLst>
            <pc:docMk/>
            <pc:sldMk cId="3218136651" sldId="287"/>
            <ac:spMk id="99" creationId="{D5635833-9A07-AAC1-2908-B86893695198}"/>
          </ac:spMkLst>
        </pc:spChg>
        <pc:spChg chg="mod">
          <ac:chgData name="Atun, Funda (UT-ITC)" userId="678df04f-fc64-42db-aaa0-fad07e1d80d5" providerId="ADAL" clId="{24439808-B1B0-4CBE-AE20-ADF397F7B356}" dt="2025-09-19T14:25:56.883" v="1016" actId="1037"/>
          <ac:spMkLst>
            <pc:docMk/>
            <pc:sldMk cId="3218136651" sldId="287"/>
            <ac:spMk id="100" creationId="{D0749AD9-547A-4F74-D63C-DE505A17F427}"/>
          </ac:spMkLst>
        </pc:spChg>
        <pc:spChg chg="mod">
          <ac:chgData name="Atun, Funda (UT-ITC)" userId="678df04f-fc64-42db-aaa0-fad07e1d80d5" providerId="ADAL" clId="{24439808-B1B0-4CBE-AE20-ADF397F7B356}" dt="2025-09-19T14:28:05.500" v="1077" actId="552"/>
          <ac:spMkLst>
            <pc:docMk/>
            <pc:sldMk cId="3218136651" sldId="287"/>
            <ac:spMk id="104" creationId="{5EC98B44-7E87-BCE1-B448-17B801A3416D}"/>
          </ac:spMkLst>
        </pc:spChg>
        <pc:spChg chg="mod">
          <ac:chgData name="Atun, Funda (UT-ITC)" userId="678df04f-fc64-42db-aaa0-fad07e1d80d5" providerId="ADAL" clId="{24439808-B1B0-4CBE-AE20-ADF397F7B356}" dt="2025-09-19T14:25:35.275" v="995" actId="1037"/>
          <ac:spMkLst>
            <pc:docMk/>
            <pc:sldMk cId="3218136651" sldId="287"/>
            <ac:spMk id="105" creationId="{F74199BC-2DF1-AB3E-CB11-8D0734085F0D}"/>
          </ac:spMkLst>
        </pc:spChg>
        <pc:spChg chg="mod">
          <ac:chgData name="Atun, Funda (UT-ITC)" userId="678df04f-fc64-42db-aaa0-fad07e1d80d5" providerId="ADAL" clId="{24439808-B1B0-4CBE-AE20-ADF397F7B356}" dt="2025-09-19T14:27:52.679" v="1070" actId="1037"/>
          <ac:spMkLst>
            <pc:docMk/>
            <pc:sldMk cId="3218136651" sldId="287"/>
            <ac:spMk id="109" creationId="{65EF5E1B-4169-B009-A5A5-CF4346472BE8}"/>
          </ac:spMkLst>
        </pc:spChg>
        <pc:spChg chg="mod">
          <ac:chgData name="Atun, Funda (UT-ITC)" userId="678df04f-fc64-42db-aaa0-fad07e1d80d5" providerId="ADAL" clId="{24439808-B1B0-4CBE-AE20-ADF397F7B356}" dt="2025-09-19T14:28:12.511" v="1078" actId="552"/>
          <ac:spMkLst>
            <pc:docMk/>
            <pc:sldMk cId="3218136651" sldId="287"/>
            <ac:spMk id="110" creationId="{B26C601A-3963-0E09-F9C2-82423CD8D792}"/>
          </ac:spMkLst>
        </pc:spChg>
        <pc:spChg chg="mod">
          <ac:chgData name="Atun, Funda (UT-ITC)" userId="678df04f-fc64-42db-aaa0-fad07e1d80d5" providerId="ADAL" clId="{24439808-B1B0-4CBE-AE20-ADF397F7B356}" dt="2025-09-19T14:25:56.883" v="1016" actId="1037"/>
          <ac:spMkLst>
            <pc:docMk/>
            <pc:sldMk cId="3218136651" sldId="287"/>
            <ac:spMk id="111" creationId="{A65DA2E6-35B6-082D-DD06-B15239469357}"/>
          </ac:spMkLst>
        </pc:spChg>
        <pc:spChg chg="mod">
          <ac:chgData name="Atun, Funda (UT-ITC)" userId="678df04f-fc64-42db-aaa0-fad07e1d80d5" providerId="ADAL" clId="{24439808-B1B0-4CBE-AE20-ADF397F7B356}" dt="2025-09-19T14:25:25.829" v="983" actId="552"/>
          <ac:spMkLst>
            <pc:docMk/>
            <pc:sldMk cId="3218136651" sldId="287"/>
            <ac:spMk id="113" creationId="{E37E5670-E40B-36EB-8DFC-4FD2308BD5F5}"/>
          </ac:spMkLst>
        </pc:spChg>
        <pc:spChg chg="mod">
          <ac:chgData name="Atun, Funda (UT-ITC)" userId="678df04f-fc64-42db-aaa0-fad07e1d80d5" providerId="ADAL" clId="{24439808-B1B0-4CBE-AE20-ADF397F7B356}" dt="2025-09-19T14:27:59.880" v="1076" actId="1037"/>
          <ac:spMkLst>
            <pc:docMk/>
            <pc:sldMk cId="3218136651" sldId="287"/>
            <ac:spMk id="115" creationId="{426DBE32-423E-8C85-C7B0-5195CBA34F4A}"/>
          </ac:spMkLst>
        </pc:spChg>
        <pc:spChg chg="mod">
          <ac:chgData name="Atun, Funda (UT-ITC)" userId="678df04f-fc64-42db-aaa0-fad07e1d80d5" providerId="ADAL" clId="{24439808-B1B0-4CBE-AE20-ADF397F7B356}" dt="2025-09-19T14:25:47.790" v="1005" actId="1037"/>
          <ac:spMkLst>
            <pc:docMk/>
            <pc:sldMk cId="3218136651" sldId="287"/>
            <ac:spMk id="116" creationId="{55EF0539-A302-3BA8-26C2-286B4449DB97}"/>
          </ac:spMkLst>
        </pc:spChg>
        <pc:spChg chg="mod">
          <ac:chgData name="Atun, Funda (UT-ITC)" userId="678df04f-fc64-42db-aaa0-fad07e1d80d5" providerId="ADAL" clId="{24439808-B1B0-4CBE-AE20-ADF397F7B356}" dt="2025-09-19T14:28:12.511" v="1078" actId="552"/>
          <ac:spMkLst>
            <pc:docMk/>
            <pc:sldMk cId="3218136651" sldId="287"/>
            <ac:spMk id="120" creationId="{56BD9B45-8A31-F3FD-9F27-538F0589B56E}"/>
          </ac:spMkLst>
        </pc:spChg>
        <pc:spChg chg="mod">
          <ac:chgData name="Atun, Funda (UT-ITC)" userId="678df04f-fc64-42db-aaa0-fad07e1d80d5" providerId="ADAL" clId="{24439808-B1B0-4CBE-AE20-ADF397F7B356}" dt="2025-09-19T14:25:25.829" v="983" actId="552"/>
          <ac:spMkLst>
            <pc:docMk/>
            <pc:sldMk cId="3218136651" sldId="287"/>
            <ac:spMk id="121" creationId="{F446DE0E-5D39-84D6-11F4-ED9C9A48676B}"/>
          </ac:spMkLst>
        </pc:spChg>
        <pc:picChg chg="mod">
          <ac:chgData name="Atun, Funda (UT-ITC)" userId="678df04f-fc64-42db-aaa0-fad07e1d80d5" providerId="ADAL" clId="{24439808-B1B0-4CBE-AE20-ADF397F7B356}" dt="2025-09-19T14:29:50.121" v="1112" actId="1037"/>
          <ac:picMkLst>
            <pc:docMk/>
            <pc:sldMk cId="3218136651" sldId="287"/>
            <ac:picMk id="3" creationId="{E893C6A5-869E-5367-4834-C6182C64FB2B}"/>
          </ac:picMkLst>
        </pc:picChg>
        <pc:picChg chg="add mod">
          <ac:chgData name="Atun, Funda (UT-ITC)" userId="678df04f-fc64-42db-aaa0-fad07e1d80d5" providerId="ADAL" clId="{24439808-B1B0-4CBE-AE20-ADF397F7B356}" dt="2025-09-19T14:26:46.121" v="1029" actId="12788"/>
          <ac:picMkLst>
            <pc:docMk/>
            <pc:sldMk cId="3218136651" sldId="287"/>
            <ac:picMk id="4" creationId="{D81AB6AB-18A2-7DFF-2700-327E68208CCD}"/>
          </ac:picMkLst>
        </pc:picChg>
        <pc:picChg chg="add mod">
          <ac:chgData name="Atun, Funda (UT-ITC)" userId="678df04f-fc64-42db-aaa0-fad07e1d80d5" providerId="ADAL" clId="{24439808-B1B0-4CBE-AE20-ADF397F7B356}" dt="2025-09-19T14:26:46.121" v="1029" actId="12788"/>
          <ac:picMkLst>
            <pc:docMk/>
            <pc:sldMk cId="3218136651" sldId="287"/>
            <ac:picMk id="12" creationId="{744C7B66-D6E5-F7A4-3FAE-8FD7FEFFA12F}"/>
          </ac:picMkLst>
        </pc:picChg>
        <pc:picChg chg="add mod">
          <ac:chgData name="Atun, Funda (UT-ITC)" userId="678df04f-fc64-42db-aaa0-fad07e1d80d5" providerId="ADAL" clId="{24439808-B1B0-4CBE-AE20-ADF397F7B356}" dt="2025-09-19T14:26:51.880" v="1030" actId="12788"/>
          <ac:picMkLst>
            <pc:docMk/>
            <pc:sldMk cId="3218136651" sldId="287"/>
            <ac:picMk id="22" creationId="{6D808176-BB20-83C4-CF1A-9A9850960C0C}"/>
          </ac:picMkLst>
        </pc:picChg>
        <pc:picChg chg="add mod">
          <ac:chgData name="Atun, Funda (UT-ITC)" userId="678df04f-fc64-42db-aaa0-fad07e1d80d5" providerId="ADAL" clId="{24439808-B1B0-4CBE-AE20-ADF397F7B356}" dt="2025-09-19T14:26:56.998" v="1031" actId="12788"/>
          <ac:picMkLst>
            <pc:docMk/>
            <pc:sldMk cId="3218136651" sldId="287"/>
            <ac:picMk id="23" creationId="{DBFC7BC7-A170-05E2-53FE-3C0D74CFDBC0}"/>
          </ac:picMkLst>
        </pc:picChg>
        <pc:picChg chg="add mod">
          <ac:chgData name="Atun, Funda (UT-ITC)" userId="678df04f-fc64-42db-aaa0-fad07e1d80d5" providerId="ADAL" clId="{24439808-B1B0-4CBE-AE20-ADF397F7B356}" dt="2025-09-19T14:27:05.349" v="1041" actId="1037"/>
          <ac:picMkLst>
            <pc:docMk/>
            <pc:sldMk cId="3218136651" sldId="287"/>
            <ac:picMk id="24" creationId="{85E1C22A-3DCE-1F85-6FF0-907EA07F9787}"/>
          </ac:picMkLst>
        </pc:picChg>
        <pc:picChg chg="add mod">
          <ac:chgData name="Atun, Funda (UT-ITC)" userId="678df04f-fc64-42db-aaa0-fad07e1d80d5" providerId="ADAL" clId="{24439808-B1B0-4CBE-AE20-ADF397F7B356}" dt="2025-09-19T14:26:51.880" v="1030" actId="12788"/>
          <ac:picMkLst>
            <pc:docMk/>
            <pc:sldMk cId="3218136651" sldId="287"/>
            <ac:picMk id="25" creationId="{4E20D3CB-EE2E-0D5F-9F64-79432FEB11CD}"/>
          </ac:picMkLst>
        </pc:picChg>
        <pc:picChg chg="add mod">
          <ac:chgData name="Atun, Funda (UT-ITC)" userId="678df04f-fc64-42db-aaa0-fad07e1d80d5" providerId="ADAL" clId="{24439808-B1B0-4CBE-AE20-ADF397F7B356}" dt="2025-09-19T14:26:56.998" v="1031" actId="12788"/>
          <ac:picMkLst>
            <pc:docMk/>
            <pc:sldMk cId="3218136651" sldId="287"/>
            <ac:picMk id="26" creationId="{00F35621-50D3-66F9-9A03-D4E69D3B5D7B}"/>
          </ac:picMkLst>
        </pc:picChg>
        <pc:picChg chg="add mod">
          <ac:chgData name="Atun, Funda (UT-ITC)" userId="678df04f-fc64-42db-aaa0-fad07e1d80d5" providerId="ADAL" clId="{24439808-B1B0-4CBE-AE20-ADF397F7B356}" dt="2025-09-19T14:27:05.349" v="1041" actId="1037"/>
          <ac:picMkLst>
            <pc:docMk/>
            <pc:sldMk cId="3218136651" sldId="287"/>
            <ac:picMk id="27" creationId="{06EA9759-CA70-4524-F1EB-5DD515673C28}"/>
          </ac:picMkLst>
        </pc:picChg>
        <pc:picChg chg="add mod">
          <ac:chgData name="Atun, Funda (UT-ITC)" userId="678df04f-fc64-42db-aaa0-fad07e1d80d5" providerId="ADAL" clId="{24439808-B1B0-4CBE-AE20-ADF397F7B356}" dt="2025-09-19T14:29:50.121" v="1112" actId="1037"/>
          <ac:picMkLst>
            <pc:docMk/>
            <pc:sldMk cId="3218136651" sldId="287"/>
            <ac:picMk id="29" creationId="{0B662C4C-AF0B-27C2-91AE-A86FD081592D}"/>
          </ac:picMkLst>
        </pc:picChg>
        <pc:picChg chg="mod">
          <ac:chgData name="Atun, Funda (UT-ITC)" userId="678df04f-fc64-42db-aaa0-fad07e1d80d5" providerId="ADAL" clId="{24439808-B1B0-4CBE-AE20-ADF397F7B356}" dt="2025-09-19T14:30:36.342" v="1130" actId="555"/>
          <ac:picMkLst>
            <pc:docMk/>
            <pc:sldMk cId="3218136651" sldId="287"/>
            <ac:picMk id="40" creationId="{D25815C2-56FA-B343-AA43-EDDF17863F63}"/>
          </ac:picMkLst>
        </pc:picChg>
        <pc:picChg chg="mod">
          <ac:chgData name="Atun, Funda (UT-ITC)" userId="678df04f-fc64-42db-aaa0-fad07e1d80d5" providerId="ADAL" clId="{24439808-B1B0-4CBE-AE20-ADF397F7B356}" dt="2025-09-19T14:30:00.920" v="1125" actId="1037"/>
          <ac:picMkLst>
            <pc:docMk/>
            <pc:sldMk cId="3218136651" sldId="287"/>
            <ac:picMk id="43" creationId="{126670FB-0CF0-86FF-7598-B21C10F56EFC}"/>
          </ac:picMkLst>
        </pc:picChg>
        <pc:picChg chg="mod">
          <ac:chgData name="Atun, Funda (UT-ITC)" userId="678df04f-fc64-42db-aaa0-fad07e1d80d5" providerId="ADAL" clId="{24439808-B1B0-4CBE-AE20-ADF397F7B356}" dt="2025-09-19T14:30:00.920" v="1125" actId="1037"/>
          <ac:picMkLst>
            <pc:docMk/>
            <pc:sldMk cId="3218136651" sldId="287"/>
            <ac:picMk id="49" creationId="{91B05F24-BAD6-65E4-37E2-CDFB37F2C178}"/>
          </ac:picMkLst>
        </pc:picChg>
        <pc:picChg chg="mod">
          <ac:chgData name="Atun, Funda (UT-ITC)" userId="678df04f-fc64-42db-aaa0-fad07e1d80d5" providerId="ADAL" clId="{24439808-B1B0-4CBE-AE20-ADF397F7B356}" dt="2025-09-19T14:30:36.342" v="1130" actId="555"/>
          <ac:picMkLst>
            <pc:docMk/>
            <pc:sldMk cId="3218136651" sldId="287"/>
            <ac:picMk id="58" creationId="{9F41F6CE-9E11-1ACF-237B-1F83FB66D18A}"/>
          </ac:picMkLst>
        </pc:picChg>
        <pc:picChg chg="mod">
          <ac:chgData name="Atun, Funda (UT-ITC)" userId="678df04f-fc64-42db-aaa0-fad07e1d80d5" providerId="ADAL" clId="{24439808-B1B0-4CBE-AE20-ADF397F7B356}" dt="2025-09-19T14:29:31.497" v="1104" actId="1037"/>
          <ac:picMkLst>
            <pc:docMk/>
            <pc:sldMk cId="3218136651" sldId="287"/>
            <ac:picMk id="63" creationId="{1B179C1A-FC64-7B22-DD78-023D5910A1E7}"/>
          </ac:picMkLst>
        </pc:picChg>
        <pc:picChg chg="mod">
          <ac:chgData name="Atun, Funda (UT-ITC)" userId="678df04f-fc64-42db-aaa0-fad07e1d80d5" providerId="ADAL" clId="{24439808-B1B0-4CBE-AE20-ADF397F7B356}" dt="2025-09-19T14:29:31.497" v="1104" actId="1037"/>
          <ac:picMkLst>
            <pc:docMk/>
            <pc:sldMk cId="3218136651" sldId="287"/>
            <ac:picMk id="74" creationId="{D7127534-1BA9-A843-5FF6-CCA268404A00}"/>
          </ac:picMkLst>
        </pc:picChg>
        <pc:picChg chg="mod">
          <ac:chgData name="Atun, Funda (UT-ITC)" userId="678df04f-fc64-42db-aaa0-fad07e1d80d5" providerId="ADAL" clId="{24439808-B1B0-4CBE-AE20-ADF397F7B356}" dt="2025-09-19T14:29:41.067" v="1107" actId="1037"/>
          <ac:picMkLst>
            <pc:docMk/>
            <pc:sldMk cId="3218136651" sldId="287"/>
            <ac:picMk id="78" creationId="{1216B7BC-04B9-4428-B6B7-41C33DE0CC6C}"/>
          </ac:picMkLst>
        </pc:picChg>
        <pc:picChg chg="mod">
          <ac:chgData name="Atun, Funda (UT-ITC)" userId="678df04f-fc64-42db-aaa0-fad07e1d80d5" providerId="ADAL" clId="{24439808-B1B0-4CBE-AE20-ADF397F7B356}" dt="2025-09-19T14:29:41.067" v="1107" actId="1037"/>
          <ac:picMkLst>
            <pc:docMk/>
            <pc:sldMk cId="3218136651" sldId="287"/>
            <ac:picMk id="79" creationId="{E92B13A0-FC11-43D8-4C11-7488030D13F7}"/>
          </ac:picMkLst>
        </pc:picChg>
        <pc:picChg chg="mod">
          <ac:chgData name="Atun, Funda (UT-ITC)" userId="678df04f-fc64-42db-aaa0-fad07e1d80d5" providerId="ADAL" clId="{24439808-B1B0-4CBE-AE20-ADF397F7B356}" dt="2025-09-19T14:26:46.121" v="1029" actId="12788"/>
          <ac:picMkLst>
            <pc:docMk/>
            <pc:sldMk cId="3218136651" sldId="287"/>
            <ac:picMk id="84" creationId="{BB9B2F2A-8EC1-04DE-198A-4EF43165C23E}"/>
          </ac:picMkLst>
        </pc:picChg>
        <pc:picChg chg="mod">
          <ac:chgData name="Atun, Funda (UT-ITC)" userId="678df04f-fc64-42db-aaa0-fad07e1d80d5" providerId="ADAL" clId="{24439808-B1B0-4CBE-AE20-ADF397F7B356}" dt="2025-09-19T14:26:51.880" v="1030" actId="12788"/>
          <ac:picMkLst>
            <pc:docMk/>
            <pc:sldMk cId="3218136651" sldId="287"/>
            <ac:picMk id="85" creationId="{F072786A-CFEC-B7BF-B5A1-CE004D679731}"/>
          </ac:picMkLst>
        </pc:picChg>
        <pc:picChg chg="mod">
          <ac:chgData name="Atun, Funda (UT-ITC)" userId="678df04f-fc64-42db-aaa0-fad07e1d80d5" providerId="ADAL" clId="{24439808-B1B0-4CBE-AE20-ADF397F7B356}" dt="2025-09-19T14:29:50.121" v="1112" actId="1037"/>
          <ac:picMkLst>
            <pc:docMk/>
            <pc:sldMk cId="3218136651" sldId="287"/>
            <ac:picMk id="87" creationId="{C8604312-91AB-BC75-E689-669B0E0D7305}"/>
          </ac:picMkLst>
        </pc:picChg>
        <pc:picChg chg="mod">
          <ac:chgData name="Atun, Funda (UT-ITC)" userId="678df04f-fc64-42db-aaa0-fad07e1d80d5" providerId="ADAL" clId="{24439808-B1B0-4CBE-AE20-ADF397F7B356}" dt="2025-09-19T14:29:41.067" v="1107" actId="1037"/>
          <ac:picMkLst>
            <pc:docMk/>
            <pc:sldMk cId="3218136651" sldId="287"/>
            <ac:picMk id="88" creationId="{DEA73D22-431E-07E0-C80D-B22DE2CEA93C}"/>
          </ac:picMkLst>
        </pc:picChg>
        <pc:picChg chg="mod">
          <ac:chgData name="Atun, Funda (UT-ITC)" userId="678df04f-fc64-42db-aaa0-fad07e1d80d5" providerId="ADAL" clId="{24439808-B1B0-4CBE-AE20-ADF397F7B356}" dt="2025-09-19T14:29:31.497" v="1104" actId="1037"/>
          <ac:picMkLst>
            <pc:docMk/>
            <pc:sldMk cId="3218136651" sldId="287"/>
            <ac:picMk id="98" creationId="{81F1BE83-162B-DA4A-E503-7781804DAB27}"/>
          </ac:picMkLst>
        </pc:picChg>
        <pc:picChg chg="mod">
          <ac:chgData name="Atun, Funda (UT-ITC)" userId="678df04f-fc64-42db-aaa0-fad07e1d80d5" providerId="ADAL" clId="{24439808-B1B0-4CBE-AE20-ADF397F7B356}" dt="2025-09-19T14:30:43.289" v="1131" actId="555"/>
          <ac:picMkLst>
            <pc:docMk/>
            <pc:sldMk cId="3218136651" sldId="287"/>
            <ac:picMk id="102" creationId="{A9F0B381-095D-8EAC-63EE-7BF1D8FED976}"/>
          </ac:picMkLst>
        </pc:picChg>
        <pc:picChg chg="mod">
          <ac:chgData name="Atun, Funda (UT-ITC)" userId="678df04f-fc64-42db-aaa0-fad07e1d80d5" providerId="ADAL" clId="{24439808-B1B0-4CBE-AE20-ADF397F7B356}" dt="2025-09-19T14:29:50.121" v="1112" actId="1037"/>
          <ac:picMkLst>
            <pc:docMk/>
            <pc:sldMk cId="3218136651" sldId="287"/>
            <ac:picMk id="103" creationId="{5875D3C3-297C-1F0D-B978-C855C33EAC0A}"/>
          </ac:picMkLst>
        </pc:picChg>
        <pc:picChg chg="mod">
          <ac:chgData name="Atun, Funda (UT-ITC)" userId="678df04f-fc64-42db-aaa0-fad07e1d80d5" providerId="ADAL" clId="{24439808-B1B0-4CBE-AE20-ADF397F7B356}" dt="2025-09-19T14:30:00.920" v="1125" actId="1037"/>
          <ac:picMkLst>
            <pc:docMk/>
            <pc:sldMk cId="3218136651" sldId="287"/>
            <ac:picMk id="107" creationId="{D4BA5399-BE45-641A-C6AC-2F9B9A084BE8}"/>
          </ac:picMkLst>
        </pc:picChg>
        <pc:picChg chg="mod">
          <ac:chgData name="Atun, Funda (UT-ITC)" userId="678df04f-fc64-42db-aaa0-fad07e1d80d5" providerId="ADAL" clId="{24439808-B1B0-4CBE-AE20-ADF397F7B356}" dt="2025-09-19T14:29:31.497" v="1104" actId="1037"/>
          <ac:picMkLst>
            <pc:docMk/>
            <pc:sldMk cId="3218136651" sldId="287"/>
            <ac:picMk id="108" creationId="{BB36123A-D889-94F0-DE97-F51AF7EE275D}"/>
          </ac:picMkLst>
        </pc:picChg>
        <pc:picChg chg="mod">
          <ac:chgData name="Atun, Funda (UT-ITC)" userId="678df04f-fc64-42db-aaa0-fad07e1d80d5" providerId="ADAL" clId="{24439808-B1B0-4CBE-AE20-ADF397F7B356}" dt="2025-09-19T14:30:36.342" v="1130" actId="555"/>
          <ac:picMkLst>
            <pc:docMk/>
            <pc:sldMk cId="3218136651" sldId="287"/>
            <ac:picMk id="112" creationId="{8979E334-502E-F263-9A6D-5419CA611329}"/>
          </ac:picMkLst>
        </pc:picChg>
        <pc:picChg chg="mod">
          <ac:chgData name="Atun, Funda (UT-ITC)" userId="678df04f-fc64-42db-aaa0-fad07e1d80d5" providerId="ADAL" clId="{24439808-B1B0-4CBE-AE20-ADF397F7B356}" dt="2025-09-19T14:29:41.067" v="1107" actId="1037"/>
          <ac:picMkLst>
            <pc:docMk/>
            <pc:sldMk cId="3218136651" sldId="287"/>
            <ac:picMk id="114" creationId="{2C80908E-467F-1AF5-2C96-85F0EA0393F9}"/>
          </ac:picMkLst>
        </pc:picChg>
        <pc:picChg chg="mod">
          <ac:chgData name="Atun, Funda (UT-ITC)" userId="678df04f-fc64-42db-aaa0-fad07e1d80d5" providerId="ADAL" clId="{24439808-B1B0-4CBE-AE20-ADF397F7B356}" dt="2025-09-19T14:30:36.342" v="1130" actId="555"/>
          <ac:picMkLst>
            <pc:docMk/>
            <pc:sldMk cId="3218136651" sldId="287"/>
            <ac:picMk id="117" creationId="{135B45CF-EE78-395E-077B-76DDCB7D491E}"/>
          </ac:picMkLst>
        </pc:picChg>
        <pc:picChg chg="mod">
          <ac:chgData name="Atun, Funda (UT-ITC)" userId="678df04f-fc64-42db-aaa0-fad07e1d80d5" providerId="ADAL" clId="{24439808-B1B0-4CBE-AE20-ADF397F7B356}" dt="2025-09-19T14:30:00.920" v="1125" actId="1037"/>
          <ac:picMkLst>
            <pc:docMk/>
            <pc:sldMk cId="3218136651" sldId="287"/>
            <ac:picMk id="119" creationId="{F4EAB9CD-74D0-D79F-E815-B4A6812706BB}"/>
          </ac:picMkLst>
        </pc:picChg>
        <pc:picChg chg="mod">
          <ac:chgData name="Atun, Funda (UT-ITC)" userId="678df04f-fc64-42db-aaa0-fad07e1d80d5" providerId="ADAL" clId="{24439808-B1B0-4CBE-AE20-ADF397F7B356}" dt="2025-09-19T14:30:43.289" v="1131" actId="555"/>
          <ac:picMkLst>
            <pc:docMk/>
            <pc:sldMk cId="3218136651" sldId="287"/>
            <ac:picMk id="122" creationId="{2C3DF012-BE1A-A5CD-FAA2-55E677CAA0FA}"/>
          </ac:picMkLst>
        </pc:picChg>
      </pc:sldChg>
      <pc:sldChg chg="addSp delSp modSp mod">
        <pc:chgData name="Atun, Funda (UT-ITC)" userId="678df04f-fc64-42db-aaa0-fad07e1d80d5" providerId="ADAL" clId="{24439808-B1B0-4CBE-AE20-ADF397F7B356}" dt="2025-09-19T15:42:26.794" v="2332" actId="164"/>
        <pc:sldMkLst>
          <pc:docMk/>
          <pc:sldMk cId="2392740120" sldId="289"/>
        </pc:sldMkLst>
        <pc:spChg chg="mod topLvl">
          <ac:chgData name="Atun, Funda (UT-ITC)" userId="678df04f-fc64-42db-aaa0-fad07e1d80d5" providerId="ADAL" clId="{24439808-B1B0-4CBE-AE20-ADF397F7B356}" dt="2025-09-19T15:41:46.337" v="2322" actId="164"/>
          <ac:spMkLst>
            <pc:docMk/>
            <pc:sldMk cId="2392740120" sldId="289"/>
            <ac:spMk id="17" creationId="{1C41F257-00C7-529D-392D-3219262E0811}"/>
          </ac:spMkLst>
        </pc:spChg>
        <pc:spChg chg="mod topLvl">
          <ac:chgData name="Atun, Funda (UT-ITC)" userId="678df04f-fc64-42db-aaa0-fad07e1d80d5" providerId="ADAL" clId="{24439808-B1B0-4CBE-AE20-ADF397F7B356}" dt="2025-09-19T15:42:20.764" v="2331" actId="164"/>
          <ac:spMkLst>
            <pc:docMk/>
            <pc:sldMk cId="2392740120" sldId="289"/>
            <ac:spMk id="19" creationId="{D1940D36-FA72-F13E-5009-950925D99F21}"/>
          </ac:spMkLst>
        </pc:spChg>
        <pc:spChg chg="mod topLvl">
          <ac:chgData name="Atun, Funda (UT-ITC)" userId="678df04f-fc64-42db-aaa0-fad07e1d80d5" providerId="ADAL" clId="{24439808-B1B0-4CBE-AE20-ADF397F7B356}" dt="2025-09-19T15:41:40.001" v="2321" actId="164"/>
          <ac:spMkLst>
            <pc:docMk/>
            <pc:sldMk cId="2392740120" sldId="289"/>
            <ac:spMk id="20" creationId="{FF89418E-779D-6242-293F-E724C4AB1EDE}"/>
          </ac:spMkLst>
        </pc:spChg>
        <pc:spChg chg="add mod">
          <ac:chgData name="Atun, Funda (UT-ITC)" userId="678df04f-fc64-42db-aaa0-fad07e1d80d5" providerId="ADAL" clId="{24439808-B1B0-4CBE-AE20-ADF397F7B356}" dt="2025-09-19T15:41:40.001" v="2321" actId="164"/>
          <ac:spMkLst>
            <pc:docMk/>
            <pc:sldMk cId="2392740120" sldId="289"/>
            <ac:spMk id="40" creationId="{9B5F4A28-5D0C-6842-8C15-E2F37F3BB298}"/>
          </ac:spMkLst>
        </pc:spChg>
        <pc:spChg chg="add mod">
          <ac:chgData name="Atun, Funda (UT-ITC)" userId="678df04f-fc64-42db-aaa0-fad07e1d80d5" providerId="ADAL" clId="{24439808-B1B0-4CBE-AE20-ADF397F7B356}" dt="2025-09-19T15:42:26.794" v="2332" actId="164"/>
          <ac:spMkLst>
            <pc:docMk/>
            <pc:sldMk cId="2392740120" sldId="289"/>
            <ac:spMk id="44" creationId="{7AC1F80A-04BD-B07E-B19B-1996790996D2}"/>
          </ac:spMkLst>
        </pc:spChg>
        <pc:spChg chg="mod">
          <ac:chgData name="Atun, Funda (UT-ITC)" userId="678df04f-fc64-42db-aaa0-fad07e1d80d5" providerId="ADAL" clId="{24439808-B1B0-4CBE-AE20-ADF397F7B356}" dt="2025-09-19T14:33:49.435" v="1166" actId="552"/>
          <ac:spMkLst>
            <pc:docMk/>
            <pc:sldMk cId="2392740120" sldId="289"/>
            <ac:spMk id="47" creationId="{76949D43-280B-B20A-C921-52580BD16A32}"/>
          </ac:spMkLst>
        </pc:spChg>
        <pc:spChg chg="mod">
          <ac:chgData name="Atun, Funda (UT-ITC)" userId="678df04f-fc64-42db-aaa0-fad07e1d80d5" providerId="ADAL" clId="{24439808-B1B0-4CBE-AE20-ADF397F7B356}" dt="2025-09-19T14:32:59.696" v="1155" actId="12789"/>
          <ac:spMkLst>
            <pc:docMk/>
            <pc:sldMk cId="2392740120" sldId="289"/>
            <ac:spMk id="48" creationId="{21D88A5A-E7AC-B554-B65E-067B398BD891}"/>
          </ac:spMkLst>
        </pc:spChg>
        <pc:spChg chg="mod">
          <ac:chgData name="Atun, Funda (UT-ITC)" userId="678df04f-fc64-42db-aaa0-fad07e1d80d5" providerId="ADAL" clId="{24439808-B1B0-4CBE-AE20-ADF397F7B356}" dt="2025-09-19T14:33:56.580" v="1167" actId="552"/>
          <ac:spMkLst>
            <pc:docMk/>
            <pc:sldMk cId="2392740120" sldId="289"/>
            <ac:spMk id="61" creationId="{DB01E944-7F71-09D9-F8A5-E6FD2AFE722C}"/>
          </ac:spMkLst>
        </pc:spChg>
        <pc:spChg chg="mod">
          <ac:chgData name="Atun, Funda (UT-ITC)" userId="678df04f-fc64-42db-aaa0-fad07e1d80d5" providerId="ADAL" clId="{24439808-B1B0-4CBE-AE20-ADF397F7B356}" dt="2025-09-19T14:32:59.696" v="1155" actId="12789"/>
          <ac:spMkLst>
            <pc:docMk/>
            <pc:sldMk cId="2392740120" sldId="289"/>
            <ac:spMk id="62" creationId="{C5BEEE9F-8897-FFED-1F2D-BA74C8AE4650}"/>
          </ac:spMkLst>
        </pc:spChg>
        <pc:spChg chg="mod">
          <ac:chgData name="Atun, Funda (UT-ITC)" userId="678df04f-fc64-42db-aaa0-fad07e1d80d5" providerId="ADAL" clId="{24439808-B1B0-4CBE-AE20-ADF397F7B356}" dt="2025-09-19T14:33:49.435" v="1166" actId="552"/>
          <ac:spMkLst>
            <pc:docMk/>
            <pc:sldMk cId="2392740120" sldId="289"/>
            <ac:spMk id="64" creationId="{61C198BD-515A-322B-8AC3-755060F336A6}"/>
          </ac:spMkLst>
        </pc:spChg>
        <pc:spChg chg="mod">
          <ac:chgData name="Atun, Funda (UT-ITC)" userId="678df04f-fc64-42db-aaa0-fad07e1d80d5" providerId="ADAL" clId="{24439808-B1B0-4CBE-AE20-ADF397F7B356}" dt="2025-09-19T14:31:48.647" v="1140" actId="12789"/>
          <ac:spMkLst>
            <pc:docMk/>
            <pc:sldMk cId="2392740120" sldId="289"/>
            <ac:spMk id="65" creationId="{3DBE677B-486B-6772-863B-4BE19CD3DD54}"/>
          </ac:spMkLst>
        </pc:spChg>
        <pc:spChg chg="mod">
          <ac:chgData name="Atun, Funda (UT-ITC)" userId="678df04f-fc64-42db-aaa0-fad07e1d80d5" providerId="ADAL" clId="{24439808-B1B0-4CBE-AE20-ADF397F7B356}" dt="2025-09-19T14:33:56.580" v="1167" actId="552"/>
          <ac:spMkLst>
            <pc:docMk/>
            <pc:sldMk cId="2392740120" sldId="289"/>
            <ac:spMk id="69" creationId="{4F33E921-9EAF-FB91-B789-159292914344}"/>
          </ac:spMkLst>
        </pc:spChg>
        <pc:spChg chg="mod">
          <ac:chgData name="Atun, Funda (UT-ITC)" userId="678df04f-fc64-42db-aaa0-fad07e1d80d5" providerId="ADAL" clId="{24439808-B1B0-4CBE-AE20-ADF397F7B356}" dt="2025-09-19T14:31:48.647" v="1140" actId="12789"/>
          <ac:spMkLst>
            <pc:docMk/>
            <pc:sldMk cId="2392740120" sldId="289"/>
            <ac:spMk id="70" creationId="{51302AD3-E8D6-589F-5229-3BA46E22829B}"/>
          </ac:spMkLst>
        </pc:spChg>
        <pc:spChg chg="mod">
          <ac:chgData name="Atun, Funda (UT-ITC)" userId="678df04f-fc64-42db-aaa0-fad07e1d80d5" providerId="ADAL" clId="{24439808-B1B0-4CBE-AE20-ADF397F7B356}" dt="2025-09-19T14:34:02.617" v="1168" actId="552"/>
          <ac:spMkLst>
            <pc:docMk/>
            <pc:sldMk cId="2392740120" sldId="289"/>
            <ac:spMk id="71" creationId="{B8F9E90C-ABE3-A715-28C0-4CB9846C7D9D}"/>
          </ac:spMkLst>
        </pc:spChg>
        <pc:spChg chg="mod">
          <ac:chgData name="Atun, Funda (UT-ITC)" userId="678df04f-fc64-42db-aaa0-fad07e1d80d5" providerId="ADAL" clId="{24439808-B1B0-4CBE-AE20-ADF397F7B356}" dt="2025-09-19T14:32:59.696" v="1155" actId="12789"/>
          <ac:spMkLst>
            <pc:docMk/>
            <pc:sldMk cId="2392740120" sldId="289"/>
            <ac:spMk id="72" creationId="{CC9B24BF-E9DA-15AC-07BB-A53A50269223}"/>
          </ac:spMkLst>
        </pc:spChg>
        <pc:spChg chg="mod">
          <ac:chgData name="Atun, Funda (UT-ITC)" userId="678df04f-fc64-42db-aaa0-fad07e1d80d5" providerId="ADAL" clId="{24439808-B1B0-4CBE-AE20-ADF397F7B356}" dt="2025-09-19T14:34:02.617" v="1168" actId="552"/>
          <ac:spMkLst>
            <pc:docMk/>
            <pc:sldMk cId="2392740120" sldId="289"/>
            <ac:spMk id="74" creationId="{8AB9DA23-749A-36B1-6D94-A2A743634049}"/>
          </ac:spMkLst>
        </pc:spChg>
        <pc:spChg chg="mod">
          <ac:chgData name="Atun, Funda (UT-ITC)" userId="678df04f-fc64-42db-aaa0-fad07e1d80d5" providerId="ADAL" clId="{24439808-B1B0-4CBE-AE20-ADF397F7B356}" dt="2025-09-19T15:42:26.794" v="2332" actId="164"/>
          <ac:spMkLst>
            <pc:docMk/>
            <pc:sldMk cId="2392740120" sldId="289"/>
            <ac:spMk id="75" creationId="{11AA1AFC-C16F-04AF-7E94-05FD7A07B400}"/>
          </ac:spMkLst>
        </pc:spChg>
        <pc:spChg chg="mod topLvl">
          <ac:chgData name="Atun, Funda (UT-ITC)" userId="678df04f-fc64-42db-aaa0-fad07e1d80d5" providerId="ADAL" clId="{24439808-B1B0-4CBE-AE20-ADF397F7B356}" dt="2025-09-19T15:42:20.764" v="2331" actId="164"/>
          <ac:spMkLst>
            <pc:docMk/>
            <pc:sldMk cId="2392740120" sldId="289"/>
            <ac:spMk id="79" creationId="{415E6D85-2F08-055F-39A2-4DA855AB0069}"/>
          </ac:spMkLst>
        </pc:spChg>
        <pc:spChg chg="mod topLvl">
          <ac:chgData name="Atun, Funda (UT-ITC)" userId="678df04f-fc64-42db-aaa0-fad07e1d80d5" providerId="ADAL" clId="{24439808-B1B0-4CBE-AE20-ADF397F7B356}" dt="2025-09-19T15:42:20.764" v="2331" actId="164"/>
          <ac:spMkLst>
            <pc:docMk/>
            <pc:sldMk cId="2392740120" sldId="289"/>
            <ac:spMk id="80" creationId="{38862043-0E63-FE1B-E52D-1DCA609F0854}"/>
          </ac:spMkLst>
        </pc:spChg>
        <pc:spChg chg="mod">
          <ac:chgData name="Atun, Funda (UT-ITC)" userId="678df04f-fc64-42db-aaa0-fad07e1d80d5" providerId="ADAL" clId="{24439808-B1B0-4CBE-AE20-ADF397F7B356}" dt="2025-09-19T14:34:13.309" v="1171" actId="1037"/>
          <ac:spMkLst>
            <pc:docMk/>
            <pc:sldMk cId="2392740120" sldId="289"/>
            <ac:spMk id="81" creationId="{8E48F122-09C9-1D78-8A3B-53FA0FD4F277}"/>
          </ac:spMkLst>
        </pc:spChg>
        <pc:spChg chg="mod">
          <ac:chgData name="Atun, Funda (UT-ITC)" userId="678df04f-fc64-42db-aaa0-fad07e1d80d5" providerId="ADAL" clId="{24439808-B1B0-4CBE-AE20-ADF397F7B356}" dt="2025-09-19T14:32:59.696" v="1155" actId="12789"/>
          <ac:spMkLst>
            <pc:docMk/>
            <pc:sldMk cId="2392740120" sldId="289"/>
            <ac:spMk id="86" creationId="{0F874E3B-24E3-4AC7-B9CE-C07FAF2653B5}"/>
          </ac:spMkLst>
        </pc:spChg>
        <pc:spChg chg="mod">
          <ac:chgData name="Atun, Funda (UT-ITC)" userId="678df04f-fc64-42db-aaa0-fad07e1d80d5" providerId="ADAL" clId="{24439808-B1B0-4CBE-AE20-ADF397F7B356}" dt="2025-09-19T14:33:49.435" v="1166" actId="552"/>
          <ac:spMkLst>
            <pc:docMk/>
            <pc:sldMk cId="2392740120" sldId="289"/>
            <ac:spMk id="89" creationId="{941B2BBC-4FC3-427B-DA51-1C7381537577}"/>
          </ac:spMkLst>
        </pc:spChg>
        <pc:spChg chg="mod">
          <ac:chgData name="Atun, Funda (UT-ITC)" userId="678df04f-fc64-42db-aaa0-fad07e1d80d5" providerId="ADAL" clId="{24439808-B1B0-4CBE-AE20-ADF397F7B356}" dt="2025-09-19T14:33:49.435" v="1166" actId="552"/>
          <ac:spMkLst>
            <pc:docMk/>
            <pc:sldMk cId="2392740120" sldId="289"/>
            <ac:spMk id="91" creationId="{3ADF18D7-3630-7C00-6042-B4599064B03C}"/>
          </ac:spMkLst>
        </pc:spChg>
        <pc:spChg chg="mod">
          <ac:chgData name="Atun, Funda (UT-ITC)" userId="678df04f-fc64-42db-aaa0-fad07e1d80d5" providerId="ADAL" clId="{24439808-B1B0-4CBE-AE20-ADF397F7B356}" dt="2025-09-19T14:33:08.192" v="1156" actId="12789"/>
          <ac:spMkLst>
            <pc:docMk/>
            <pc:sldMk cId="2392740120" sldId="289"/>
            <ac:spMk id="93" creationId="{C10ED081-3BEE-6F47-3EC8-45C46A0D4E1A}"/>
          </ac:spMkLst>
        </pc:spChg>
        <pc:spChg chg="mod">
          <ac:chgData name="Atun, Funda (UT-ITC)" userId="678df04f-fc64-42db-aaa0-fad07e1d80d5" providerId="ADAL" clId="{24439808-B1B0-4CBE-AE20-ADF397F7B356}" dt="2025-09-19T14:33:56.580" v="1167" actId="552"/>
          <ac:spMkLst>
            <pc:docMk/>
            <pc:sldMk cId="2392740120" sldId="289"/>
            <ac:spMk id="96" creationId="{DE2382DB-392B-93AA-EA27-97C77748C37F}"/>
          </ac:spMkLst>
        </pc:spChg>
        <pc:spChg chg="mod">
          <ac:chgData name="Atun, Funda (UT-ITC)" userId="678df04f-fc64-42db-aaa0-fad07e1d80d5" providerId="ADAL" clId="{24439808-B1B0-4CBE-AE20-ADF397F7B356}" dt="2025-09-19T14:33:56.580" v="1167" actId="552"/>
          <ac:spMkLst>
            <pc:docMk/>
            <pc:sldMk cId="2392740120" sldId="289"/>
            <ac:spMk id="99" creationId="{DDFEE882-F05C-21EA-18EC-F40EA38F819A}"/>
          </ac:spMkLst>
        </pc:spChg>
        <pc:spChg chg="mod topLvl">
          <ac:chgData name="Atun, Funda (UT-ITC)" userId="678df04f-fc64-42db-aaa0-fad07e1d80d5" providerId="ADAL" clId="{24439808-B1B0-4CBE-AE20-ADF397F7B356}" dt="2025-09-19T15:41:46.337" v="2322" actId="164"/>
          <ac:spMkLst>
            <pc:docMk/>
            <pc:sldMk cId="2392740120" sldId="289"/>
            <ac:spMk id="101" creationId="{1EE1CA92-98D9-1094-0AE9-BC2CAEE8ED94}"/>
          </ac:spMkLst>
        </pc:spChg>
        <pc:spChg chg="mod topLvl">
          <ac:chgData name="Atun, Funda (UT-ITC)" userId="678df04f-fc64-42db-aaa0-fad07e1d80d5" providerId="ADAL" clId="{24439808-B1B0-4CBE-AE20-ADF397F7B356}" dt="2025-09-19T15:41:46.337" v="2322" actId="164"/>
          <ac:spMkLst>
            <pc:docMk/>
            <pc:sldMk cId="2392740120" sldId="289"/>
            <ac:spMk id="102" creationId="{CD067D1B-E289-318E-6F78-4ACE1A2DAC65}"/>
          </ac:spMkLst>
        </pc:spChg>
        <pc:spChg chg="mod">
          <ac:chgData name="Atun, Funda (UT-ITC)" userId="678df04f-fc64-42db-aaa0-fad07e1d80d5" providerId="ADAL" clId="{24439808-B1B0-4CBE-AE20-ADF397F7B356}" dt="2025-09-19T14:33:08.192" v="1156" actId="12789"/>
          <ac:spMkLst>
            <pc:docMk/>
            <pc:sldMk cId="2392740120" sldId="289"/>
            <ac:spMk id="103" creationId="{D83A58C3-9393-483B-2CF5-FA48F4B96FF2}"/>
          </ac:spMkLst>
        </pc:spChg>
        <pc:spChg chg="mod">
          <ac:chgData name="Atun, Funda (UT-ITC)" userId="678df04f-fc64-42db-aaa0-fad07e1d80d5" providerId="ADAL" clId="{24439808-B1B0-4CBE-AE20-ADF397F7B356}" dt="2025-09-19T14:34:02.617" v="1168" actId="552"/>
          <ac:spMkLst>
            <pc:docMk/>
            <pc:sldMk cId="2392740120" sldId="289"/>
            <ac:spMk id="112" creationId="{F6DFF874-F0E1-45DA-96AD-E347635D52CE}"/>
          </ac:spMkLst>
        </pc:spChg>
        <pc:spChg chg="mod">
          <ac:chgData name="Atun, Funda (UT-ITC)" userId="678df04f-fc64-42db-aaa0-fad07e1d80d5" providerId="ADAL" clId="{24439808-B1B0-4CBE-AE20-ADF397F7B356}" dt="2025-09-19T14:33:08.192" v="1156" actId="12789"/>
          <ac:spMkLst>
            <pc:docMk/>
            <pc:sldMk cId="2392740120" sldId="289"/>
            <ac:spMk id="116" creationId="{60903772-4707-71BF-D0F1-DFC5D2BB7CA9}"/>
          </ac:spMkLst>
        </pc:spChg>
        <pc:spChg chg="mod">
          <ac:chgData name="Atun, Funda (UT-ITC)" userId="678df04f-fc64-42db-aaa0-fad07e1d80d5" providerId="ADAL" clId="{24439808-B1B0-4CBE-AE20-ADF397F7B356}" dt="2025-09-19T14:34:13.309" v="1171" actId="1037"/>
          <ac:spMkLst>
            <pc:docMk/>
            <pc:sldMk cId="2392740120" sldId="289"/>
            <ac:spMk id="122" creationId="{D850B9A6-BA04-1712-C418-878C851A8971}"/>
          </ac:spMkLst>
        </pc:spChg>
        <pc:spChg chg="mod">
          <ac:chgData name="Atun, Funda (UT-ITC)" userId="678df04f-fc64-42db-aaa0-fad07e1d80d5" providerId="ADAL" clId="{24439808-B1B0-4CBE-AE20-ADF397F7B356}" dt="2025-09-19T14:33:08.192" v="1156" actId="12789"/>
          <ac:spMkLst>
            <pc:docMk/>
            <pc:sldMk cId="2392740120" sldId="289"/>
            <ac:spMk id="126" creationId="{92D2A03C-E45D-4CD0-F02B-5E57A93B7F7D}"/>
          </ac:spMkLst>
        </pc:spChg>
        <pc:spChg chg="mod topLvl">
          <ac:chgData name="Atun, Funda (UT-ITC)" userId="678df04f-fc64-42db-aaa0-fad07e1d80d5" providerId="ADAL" clId="{24439808-B1B0-4CBE-AE20-ADF397F7B356}" dt="2025-09-19T15:41:40.001" v="2321" actId="164"/>
          <ac:spMkLst>
            <pc:docMk/>
            <pc:sldMk cId="2392740120" sldId="289"/>
            <ac:spMk id="132" creationId="{8D02FA03-A966-5E11-91F0-34EE8ACB96B9}"/>
          </ac:spMkLst>
        </pc:spChg>
        <pc:spChg chg="mod">
          <ac:chgData name="Atun, Funda (UT-ITC)" userId="678df04f-fc64-42db-aaa0-fad07e1d80d5" providerId="ADAL" clId="{24439808-B1B0-4CBE-AE20-ADF397F7B356}" dt="2025-09-19T15:41:40.001" v="2321" actId="164"/>
          <ac:spMkLst>
            <pc:docMk/>
            <pc:sldMk cId="2392740120" sldId="289"/>
            <ac:spMk id="133" creationId="{74447BB9-459E-3A88-5AFC-36EA8B76509C}"/>
          </ac:spMkLst>
        </pc:spChg>
        <pc:grpChg chg="mod">
          <ac:chgData name="Atun, Funda (UT-ITC)" userId="678df04f-fc64-42db-aaa0-fad07e1d80d5" providerId="ADAL" clId="{24439808-B1B0-4CBE-AE20-ADF397F7B356}" dt="2025-09-19T15:42:26.794" v="2332" actId="164"/>
          <ac:grpSpMkLst>
            <pc:docMk/>
            <pc:sldMk cId="2392740120" sldId="289"/>
            <ac:grpSpMk id="12" creationId="{9F8F073B-7684-7AD9-E271-B70AE952CB45}"/>
          </ac:grpSpMkLst>
        </pc:grpChg>
        <pc:grpChg chg="add mod">
          <ac:chgData name="Atun, Funda (UT-ITC)" userId="678df04f-fc64-42db-aaa0-fad07e1d80d5" providerId="ADAL" clId="{24439808-B1B0-4CBE-AE20-ADF397F7B356}" dt="2025-09-19T15:41:40.001" v="2321" actId="164"/>
          <ac:grpSpMkLst>
            <pc:docMk/>
            <pc:sldMk cId="2392740120" sldId="289"/>
            <ac:grpSpMk id="41" creationId="{73416430-5F3A-000E-3941-A1258564B55B}"/>
          </ac:grpSpMkLst>
        </pc:grpChg>
        <pc:grpChg chg="add mod">
          <ac:chgData name="Atun, Funda (UT-ITC)" userId="678df04f-fc64-42db-aaa0-fad07e1d80d5" providerId="ADAL" clId="{24439808-B1B0-4CBE-AE20-ADF397F7B356}" dt="2025-09-19T15:41:46.337" v="2322" actId="164"/>
          <ac:grpSpMkLst>
            <pc:docMk/>
            <pc:sldMk cId="2392740120" sldId="289"/>
            <ac:grpSpMk id="42" creationId="{D5CEA1FD-A022-C611-8A51-1B0DF30B8509}"/>
          </ac:grpSpMkLst>
        </pc:grpChg>
        <pc:grpChg chg="add mod">
          <ac:chgData name="Atun, Funda (UT-ITC)" userId="678df04f-fc64-42db-aaa0-fad07e1d80d5" providerId="ADAL" clId="{24439808-B1B0-4CBE-AE20-ADF397F7B356}" dt="2025-09-19T15:42:20.764" v="2331" actId="164"/>
          <ac:grpSpMkLst>
            <pc:docMk/>
            <pc:sldMk cId="2392740120" sldId="289"/>
            <ac:grpSpMk id="45" creationId="{D2FE5E91-2DF0-A4FE-E2F9-80C83AF1CBDF}"/>
          </ac:grpSpMkLst>
        </pc:grpChg>
        <pc:grpChg chg="add mod">
          <ac:chgData name="Atun, Funda (UT-ITC)" userId="678df04f-fc64-42db-aaa0-fad07e1d80d5" providerId="ADAL" clId="{24439808-B1B0-4CBE-AE20-ADF397F7B356}" dt="2025-09-19T15:42:26.794" v="2332" actId="164"/>
          <ac:grpSpMkLst>
            <pc:docMk/>
            <pc:sldMk cId="2392740120" sldId="289"/>
            <ac:grpSpMk id="46" creationId="{8D69B22B-0711-A045-EB9F-EFB22D8371DD}"/>
          </ac:grpSpMkLst>
        </pc:grpChg>
        <pc:picChg chg="add mod topLvl">
          <ac:chgData name="Atun, Funda (UT-ITC)" userId="678df04f-fc64-42db-aaa0-fad07e1d80d5" providerId="ADAL" clId="{24439808-B1B0-4CBE-AE20-ADF397F7B356}" dt="2025-09-19T15:41:40.001" v="2321" actId="164"/>
          <ac:picMkLst>
            <pc:docMk/>
            <pc:sldMk cId="2392740120" sldId="289"/>
            <ac:picMk id="2" creationId="{A17EAAC7-7E6C-D25B-2997-6946598230BA}"/>
          </ac:picMkLst>
        </pc:picChg>
        <pc:picChg chg="mod">
          <ac:chgData name="Atun, Funda (UT-ITC)" userId="678df04f-fc64-42db-aaa0-fad07e1d80d5" providerId="ADAL" clId="{24439808-B1B0-4CBE-AE20-ADF397F7B356}" dt="2025-09-19T14:35:34.922" v="1218" actId="1035"/>
          <ac:picMkLst>
            <pc:docMk/>
            <pc:sldMk cId="2392740120" sldId="289"/>
            <ac:picMk id="43" creationId="{BF90AF7E-7F48-DD99-348E-8A39ABC75407}"/>
          </ac:picMkLst>
        </pc:picChg>
        <pc:picChg chg="mod">
          <ac:chgData name="Atun, Funda (UT-ITC)" userId="678df04f-fc64-42db-aaa0-fad07e1d80d5" providerId="ADAL" clId="{24439808-B1B0-4CBE-AE20-ADF397F7B356}" dt="2025-09-19T14:32:59.696" v="1155" actId="12789"/>
          <ac:picMkLst>
            <pc:docMk/>
            <pc:sldMk cId="2392740120" sldId="289"/>
            <ac:picMk id="52" creationId="{820999E3-3B76-DEA3-FFAF-BBDE1B35B3CD}"/>
          </ac:picMkLst>
        </pc:picChg>
        <pc:picChg chg="mod">
          <ac:chgData name="Atun, Funda (UT-ITC)" userId="678df04f-fc64-42db-aaa0-fad07e1d80d5" providerId="ADAL" clId="{24439808-B1B0-4CBE-AE20-ADF397F7B356}" dt="2025-09-19T14:32:59.696" v="1155" actId="12789"/>
          <ac:picMkLst>
            <pc:docMk/>
            <pc:sldMk cId="2392740120" sldId="289"/>
            <ac:picMk id="53" creationId="{3D2DFF87-8D82-1066-8850-B3EAB9321B23}"/>
          </ac:picMkLst>
        </pc:picChg>
        <pc:picChg chg="mod">
          <ac:chgData name="Atun, Funda (UT-ITC)" userId="678df04f-fc64-42db-aaa0-fad07e1d80d5" providerId="ADAL" clId="{24439808-B1B0-4CBE-AE20-ADF397F7B356}" dt="2025-09-19T14:35:34.922" v="1218" actId="1035"/>
          <ac:picMkLst>
            <pc:docMk/>
            <pc:sldMk cId="2392740120" sldId="289"/>
            <ac:picMk id="57" creationId="{0CDA7ED4-AFE3-E3BF-21EA-15B269A46C48}"/>
          </ac:picMkLst>
        </pc:picChg>
        <pc:picChg chg="mod">
          <ac:chgData name="Atun, Funda (UT-ITC)" userId="678df04f-fc64-42db-aaa0-fad07e1d80d5" providerId="ADAL" clId="{24439808-B1B0-4CBE-AE20-ADF397F7B356}" dt="2025-09-19T14:34:39.010" v="1179" actId="1038"/>
          <ac:picMkLst>
            <pc:docMk/>
            <pc:sldMk cId="2392740120" sldId="289"/>
            <ac:picMk id="63" creationId="{1E7C7568-2117-D474-6053-F7DCA6A4E435}"/>
          </ac:picMkLst>
        </pc:picChg>
        <pc:picChg chg="mod">
          <ac:chgData name="Atun, Funda (UT-ITC)" userId="678df04f-fc64-42db-aaa0-fad07e1d80d5" providerId="ADAL" clId="{24439808-B1B0-4CBE-AE20-ADF397F7B356}" dt="2025-09-19T14:32:59.696" v="1155" actId="12789"/>
          <ac:picMkLst>
            <pc:docMk/>
            <pc:sldMk cId="2392740120" sldId="289"/>
            <ac:picMk id="66" creationId="{8FD2378A-2974-C64E-566B-478DBD4853DD}"/>
          </ac:picMkLst>
        </pc:picChg>
        <pc:picChg chg="mod">
          <ac:chgData name="Atun, Funda (UT-ITC)" userId="678df04f-fc64-42db-aaa0-fad07e1d80d5" providerId="ADAL" clId="{24439808-B1B0-4CBE-AE20-ADF397F7B356}" dt="2025-09-19T14:35:34.922" v="1218" actId="1035"/>
          <ac:picMkLst>
            <pc:docMk/>
            <pc:sldMk cId="2392740120" sldId="289"/>
            <ac:picMk id="67" creationId="{176CD60C-4A12-6E71-A121-876BEAF10CE6}"/>
          </ac:picMkLst>
        </pc:picChg>
        <pc:picChg chg="mod">
          <ac:chgData name="Atun, Funda (UT-ITC)" userId="678df04f-fc64-42db-aaa0-fad07e1d80d5" providerId="ADAL" clId="{24439808-B1B0-4CBE-AE20-ADF397F7B356}" dt="2025-09-19T14:34:50.741" v="1192" actId="1037"/>
          <ac:picMkLst>
            <pc:docMk/>
            <pc:sldMk cId="2392740120" sldId="289"/>
            <ac:picMk id="68" creationId="{03A29167-D8A7-BB5A-319A-C25FC75A37F9}"/>
          </ac:picMkLst>
        </pc:picChg>
        <pc:picChg chg="mod">
          <ac:chgData name="Atun, Funda (UT-ITC)" userId="678df04f-fc64-42db-aaa0-fad07e1d80d5" providerId="ADAL" clId="{24439808-B1B0-4CBE-AE20-ADF397F7B356}" dt="2025-09-19T14:35:00.439" v="1202" actId="1037"/>
          <ac:picMkLst>
            <pc:docMk/>
            <pc:sldMk cId="2392740120" sldId="289"/>
            <ac:picMk id="73" creationId="{2BDDFD76-FA7F-A1A4-4594-B325C93CE736}"/>
          </ac:picMkLst>
        </pc:picChg>
        <pc:picChg chg="mod">
          <ac:chgData name="Atun, Funda (UT-ITC)" userId="678df04f-fc64-42db-aaa0-fad07e1d80d5" providerId="ADAL" clId="{24439808-B1B0-4CBE-AE20-ADF397F7B356}" dt="2025-09-19T14:32:59.696" v="1155" actId="12789"/>
          <ac:picMkLst>
            <pc:docMk/>
            <pc:sldMk cId="2392740120" sldId="289"/>
            <ac:picMk id="76" creationId="{E9035282-758B-E74D-739A-C2E2BED55888}"/>
          </ac:picMkLst>
        </pc:picChg>
        <pc:picChg chg="mod">
          <ac:chgData name="Atun, Funda (UT-ITC)" userId="678df04f-fc64-42db-aaa0-fad07e1d80d5" providerId="ADAL" clId="{24439808-B1B0-4CBE-AE20-ADF397F7B356}" dt="2025-09-19T14:35:34.922" v="1218" actId="1035"/>
          <ac:picMkLst>
            <pc:docMk/>
            <pc:sldMk cId="2392740120" sldId="289"/>
            <ac:picMk id="77" creationId="{94A5A232-0C75-6D38-9A34-6FE855E90309}"/>
          </ac:picMkLst>
        </pc:picChg>
        <pc:picChg chg="mod topLvl">
          <ac:chgData name="Atun, Funda (UT-ITC)" userId="678df04f-fc64-42db-aaa0-fad07e1d80d5" providerId="ADAL" clId="{24439808-B1B0-4CBE-AE20-ADF397F7B356}" dt="2025-09-19T15:42:20.764" v="2331" actId="164"/>
          <ac:picMkLst>
            <pc:docMk/>
            <pc:sldMk cId="2392740120" sldId="289"/>
            <ac:picMk id="78" creationId="{72DB9B10-6A9C-7E16-B24D-35C44F834036}"/>
          </ac:picMkLst>
        </pc:picChg>
        <pc:picChg chg="mod">
          <ac:chgData name="Atun, Funda (UT-ITC)" userId="678df04f-fc64-42db-aaa0-fad07e1d80d5" providerId="ADAL" clId="{24439808-B1B0-4CBE-AE20-ADF397F7B356}" dt="2025-09-19T14:32:21.856" v="1146" actId="12788"/>
          <ac:picMkLst>
            <pc:docMk/>
            <pc:sldMk cId="2392740120" sldId="289"/>
            <ac:picMk id="82" creationId="{A16A1975-CE39-3610-F50E-1BB9FBFDB20B}"/>
          </ac:picMkLst>
        </pc:picChg>
        <pc:picChg chg="mod">
          <ac:chgData name="Atun, Funda (UT-ITC)" userId="678df04f-fc64-42db-aaa0-fad07e1d80d5" providerId="ADAL" clId="{24439808-B1B0-4CBE-AE20-ADF397F7B356}" dt="2025-09-19T14:32:31.513" v="1147" actId="12788"/>
          <ac:picMkLst>
            <pc:docMk/>
            <pc:sldMk cId="2392740120" sldId="289"/>
            <ac:picMk id="83" creationId="{9CC3635A-D179-CCFC-E8DA-CE8FE284AF51}"/>
          </ac:picMkLst>
        </pc:picChg>
        <pc:picChg chg="mod">
          <ac:chgData name="Atun, Funda (UT-ITC)" userId="678df04f-fc64-42db-aaa0-fad07e1d80d5" providerId="ADAL" clId="{24439808-B1B0-4CBE-AE20-ADF397F7B356}" dt="2025-09-19T14:32:40.268" v="1153" actId="1037"/>
          <ac:picMkLst>
            <pc:docMk/>
            <pc:sldMk cId="2392740120" sldId="289"/>
            <ac:picMk id="84" creationId="{6B4253B6-DB5C-9B56-E60F-05F14A57F61C}"/>
          </ac:picMkLst>
        </pc:picChg>
        <pc:picChg chg="mod topLvl">
          <ac:chgData name="Atun, Funda (UT-ITC)" userId="678df04f-fc64-42db-aaa0-fad07e1d80d5" providerId="ADAL" clId="{24439808-B1B0-4CBE-AE20-ADF397F7B356}" dt="2025-09-19T15:42:20.764" v="2331" actId="164"/>
          <ac:picMkLst>
            <pc:docMk/>
            <pc:sldMk cId="2392740120" sldId="289"/>
            <ac:picMk id="85" creationId="{DB88E82F-4E74-211F-BBDF-F8CD5F559BBD}"/>
          </ac:picMkLst>
        </pc:picChg>
        <pc:picChg chg="mod">
          <ac:chgData name="Atun, Funda (UT-ITC)" userId="678df04f-fc64-42db-aaa0-fad07e1d80d5" providerId="ADAL" clId="{24439808-B1B0-4CBE-AE20-ADF397F7B356}" dt="2025-09-19T14:33:08.192" v="1156" actId="12789"/>
          <ac:picMkLst>
            <pc:docMk/>
            <pc:sldMk cId="2392740120" sldId="289"/>
            <ac:picMk id="87" creationId="{C83C569E-4082-9975-A695-66E5E10B4E64}"/>
          </ac:picMkLst>
        </pc:picChg>
        <pc:picChg chg="mod">
          <ac:chgData name="Atun, Funda (UT-ITC)" userId="678df04f-fc64-42db-aaa0-fad07e1d80d5" providerId="ADAL" clId="{24439808-B1B0-4CBE-AE20-ADF397F7B356}" dt="2025-09-19T14:35:44.331" v="1219" actId="555"/>
          <ac:picMkLst>
            <pc:docMk/>
            <pc:sldMk cId="2392740120" sldId="289"/>
            <ac:picMk id="88" creationId="{2B23F74C-8E25-88DF-B504-D4E54BF9D44F}"/>
          </ac:picMkLst>
        </pc:picChg>
        <pc:picChg chg="mod">
          <ac:chgData name="Atun, Funda (UT-ITC)" userId="678df04f-fc64-42db-aaa0-fad07e1d80d5" providerId="ADAL" clId="{24439808-B1B0-4CBE-AE20-ADF397F7B356}" dt="2025-09-19T14:35:22.427" v="1210" actId="555"/>
          <ac:picMkLst>
            <pc:docMk/>
            <pc:sldMk cId="2392740120" sldId="289"/>
            <ac:picMk id="90" creationId="{1AF139FB-55A1-863C-5C9F-0A7F8D888F54}"/>
          </ac:picMkLst>
        </pc:picChg>
        <pc:picChg chg="mod">
          <ac:chgData name="Atun, Funda (UT-ITC)" userId="678df04f-fc64-42db-aaa0-fad07e1d80d5" providerId="ADAL" clId="{24439808-B1B0-4CBE-AE20-ADF397F7B356}" dt="2025-09-19T14:33:08.192" v="1156" actId="12789"/>
          <ac:picMkLst>
            <pc:docMk/>
            <pc:sldMk cId="2392740120" sldId="289"/>
            <ac:picMk id="94" creationId="{F55EF1E3-8143-01A0-A33F-86FCB017083C}"/>
          </ac:picMkLst>
        </pc:picChg>
        <pc:picChg chg="mod">
          <ac:chgData name="Atun, Funda (UT-ITC)" userId="678df04f-fc64-42db-aaa0-fad07e1d80d5" providerId="ADAL" clId="{24439808-B1B0-4CBE-AE20-ADF397F7B356}" dt="2025-09-19T14:35:22.427" v="1210" actId="555"/>
          <ac:picMkLst>
            <pc:docMk/>
            <pc:sldMk cId="2392740120" sldId="289"/>
            <ac:picMk id="95" creationId="{983D9E37-B241-33B8-F9D5-CA77FEED2B2E}"/>
          </ac:picMkLst>
        </pc:picChg>
        <pc:picChg chg="mod">
          <ac:chgData name="Atun, Funda (UT-ITC)" userId="678df04f-fc64-42db-aaa0-fad07e1d80d5" providerId="ADAL" clId="{24439808-B1B0-4CBE-AE20-ADF397F7B356}" dt="2025-09-19T14:35:44.331" v="1219" actId="555"/>
          <ac:picMkLst>
            <pc:docMk/>
            <pc:sldMk cId="2392740120" sldId="289"/>
            <ac:picMk id="98" creationId="{AC671BA7-FDD4-A010-C4C5-E8DB35BAF0B9}"/>
          </ac:picMkLst>
        </pc:picChg>
        <pc:picChg chg="mod topLvl">
          <ac:chgData name="Atun, Funda (UT-ITC)" userId="678df04f-fc64-42db-aaa0-fad07e1d80d5" providerId="ADAL" clId="{24439808-B1B0-4CBE-AE20-ADF397F7B356}" dt="2025-09-19T15:41:46.337" v="2322" actId="164"/>
          <ac:picMkLst>
            <pc:docMk/>
            <pc:sldMk cId="2392740120" sldId="289"/>
            <ac:picMk id="100" creationId="{37611311-8157-E0A8-FCFE-5CD6E6C724BD}"/>
          </ac:picMkLst>
        </pc:picChg>
        <pc:picChg chg="mod">
          <ac:chgData name="Atun, Funda (UT-ITC)" userId="678df04f-fc64-42db-aaa0-fad07e1d80d5" providerId="ADAL" clId="{24439808-B1B0-4CBE-AE20-ADF397F7B356}" dt="2025-09-19T14:32:21.856" v="1146" actId="12788"/>
          <ac:picMkLst>
            <pc:docMk/>
            <pc:sldMk cId="2392740120" sldId="289"/>
            <ac:picMk id="104" creationId="{92FEAB75-978F-8E28-0DD0-463D6D797C9B}"/>
          </ac:picMkLst>
        </pc:picChg>
        <pc:picChg chg="mod topLvl">
          <ac:chgData name="Atun, Funda (UT-ITC)" userId="678df04f-fc64-42db-aaa0-fad07e1d80d5" providerId="ADAL" clId="{24439808-B1B0-4CBE-AE20-ADF397F7B356}" dt="2025-09-19T15:41:46.337" v="2322" actId="164"/>
          <ac:picMkLst>
            <pc:docMk/>
            <pc:sldMk cId="2392740120" sldId="289"/>
            <ac:picMk id="105" creationId="{324D486E-BE40-3CD2-5152-1A754CD642AA}"/>
          </ac:picMkLst>
        </pc:picChg>
        <pc:picChg chg="mod">
          <ac:chgData name="Atun, Funda (UT-ITC)" userId="678df04f-fc64-42db-aaa0-fad07e1d80d5" providerId="ADAL" clId="{24439808-B1B0-4CBE-AE20-ADF397F7B356}" dt="2025-09-19T14:32:31.513" v="1147" actId="12788"/>
          <ac:picMkLst>
            <pc:docMk/>
            <pc:sldMk cId="2392740120" sldId="289"/>
            <ac:picMk id="106" creationId="{6216A4BF-A3EF-CEC0-35D5-7DC4FB4D7F12}"/>
          </ac:picMkLst>
        </pc:picChg>
        <pc:picChg chg="mod">
          <ac:chgData name="Atun, Funda (UT-ITC)" userId="678df04f-fc64-42db-aaa0-fad07e1d80d5" providerId="ADAL" clId="{24439808-B1B0-4CBE-AE20-ADF397F7B356}" dt="2025-09-19T14:33:08.192" v="1156" actId="12789"/>
          <ac:picMkLst>
            <pc:docMk/>
            <pc:sldMk cId="2392740120" sldId="289"/>
            <ac:picMk id="107" creationId="{E059768A-E8F9-A3E4-5B38-920A6745BE05}"/>
          </ac:picMkLst>
        </pc:picChg>
        <pc:picChg chg="mod">
          <ac:chgData name="Atun, Funda (UT-ITC)" userId="678df04f-fc64-42db-aaa0-fad07e1d80d5" providerId="ADAL" clId="{24439808-B1B0-4CBE-AE20-ADF397F7B356}" dt="2025-09-19T14:35:44.331" v="1219" actId="555"/>
          <ac:picMkLst>
            <pc:docMk/>
            <pc:sldMk cId="2392740120" sldId="289"/>
            <ac:picMk id="111" creationId="{3B665E7A-6F5C-1CA5-329A-E6485C2F912A}"/>
          </ac:picMkLst>
        </pc:picChg>
        <pc:picChg chg="mod">
          <ac:chgData name="Atun, Funda (UT-ITC)" userId="678df04f-fc64-42db-aaa0-fad07e1d80d5" providerId="ADAL" clId="{24439808-B1B0-4CBE-AE20-ADF397F7B356}" dt="2025-09-19T14:33:08.192" v="1156" actId="12789"/>
          <ac:picMkLst>
            <pc:docMk/>
            <pc:sldMk cId="2392740120" sldId="289"/>
            <ac:picMk id="117" creationId="{8115A416-82DA-60C5-F891-5F87D18E43CC}"/>
          </ac:picMkLst>
        </pc:picChg>
        <pc:picChg chg="mod">
          <ac:chgData name="Atun, Funda (UT-ITC)" userId="678df04f-fc64-42db-aaa0-fad07e1d80d5" providerId="ADAL" clId="{24439808-B1B0-4CBE-AE20-ADF397F7B356}" dt="2025-09-19T14:35:44.331" v="1219" actId="555"/>
          <ac:picMkLst>
            <pc:docMk/>
            <pc:sldMk cId="2392740120" sldId="289"/>
            <ac:picMk id="121" creationId="{EDE9BE56-FA5A-F084-B415-CF99C68FE146}"/>
          </ac:picMkLst>
        </pc:picChg>
        <pc:picChg chg="mod topLvl">
          <ac:chgData name="Atun, Funda (UT-ITC)" userId="678df04f-fc64-42db-aaa0-fad07e1d80d5" providerId="ADAL" clId="{24439808-B1B0-4CBE-AE20-ADF397F7B356}" dt="2025-09-19T15:41:40.001" v="2321" actId="164"/>
          <ac:picMkLst>
            <pc:docMk/>
            <pc:sldMk cId="2392740120" sldId="289"/>
            <ac:picMk id="134" creationId="{FA7C50FA-E207-1A24-21DD-0E6724EAC748}"/>
          </ac:picMkLst>
        </pc:picChg>
      </pc:sldChg>
      <pc:sldChg chg="addSp delSp modSp mod">
        <pc:chgData name="Atun, Funda (UT-ITC)" userId="678df04f-fc64-42db-aaa0-fad07e1d80d5" providerId="ADAL" clId="{24439808-B1B0-4CBE-AE20-ADF397F7B356}" dt="2025-09-19T14:45:03.033" v="1581" actId="1037"/>
        <pc:sldMkLst>
          <pc:docMk/>
          <pc:sldMk cId="2401306560" sldId="293"/>
        </pc:sldMkLst>
        <pc:spChg chg="mod">
          <ac:chgData name="Atun, Funda (UT-ITC)" userId="678df04f-fc64-42db-aaa0-fad07e1d80d5" providerId="ADAL" clId="{24439808-B1B0-4CBE-AE20-ADF397F7B356}" dt="2025-09-19T14:40:41.447" v="1429" actId="1037"/>
          <ac:spMkLst>
            <pc:docMk/>
            <pc:sldMk cId="2401306560" sldId="293"/>
            <ac:spMk id="8" creationId="{9260619D-049E-C9ED-77DF-2CE7F81ABDBC}"/>
          </ac:spMkLst>
        </pc:spChg>
        <pc:spChg chg="mod">
          <ac:chgData name="Atun, Funda (UT-ITC)" userId="678df04f-fc64-42db-aaa0-fad07e1d80d5" providerId="ADAL" clId="{24439808-B1B0-4CBE-AE20-ADF397F7B356}" dt="2025-09-19T14:40:49.238" v="1432" actId="1038"/>
          <ac:spMkLst>
            <pc:docMk/>
            <pc:sldMk cId="2401306560" sldId="293"/>
            <ac:spMk id="11" creationId="{50C8EF04-84DA-0A95-7D34-907B8619C0E5}"/>
          </ac:spMkLst>
        </pc:spChg>
        <pc:spChg chg="mod">
          <ac:chgData name="Atun, Funda (UT-ITC)" userId="678df04f-fc64-42db-aaa0-fad07e1d80d5" providerId="ADAL" clId="{24439808-B1B0-4CBE-AE20-ADF397F7B356}" dt="2025-09-19T14:43:36.873" v="1509" actId="14100"/>
          <ac:spMkLst>
            <pc:docMk/>
            <pc:sldMk cId="2401306560" sldId="293"/>
            <ac:spMk id="14" creationId="{BEFE9B2C-EAD4-B711-04E7-5EFCF4103A6E}"/>
          </ac:spMkLst>
        </pc:spChg>
        <pc:spChg chg="mod">
          <ac:chgData name="Atun, Funda (UT-ITC)" userId="678df04f-fc64-42db-aaa0-fad07e1d80d5" providerId="ADAL" clId="{24439808-B1B0-4CBE-AE20-ADF397F7B356}" dt="2025-09-19T14:41:02.643" v="1436" actId="552"/>
          <ac:spMkLst>
            <pc:docMk/>
            <pc:sldMk cId="2401306560" sldId="293"/>
            <ac:spMk id="17" creationId="{17AC67A1-9D73-E895-D4E2-3489D2F6887B}"/>
          </ac:spMkLst>
        </pc:spChg>
        <pc:spChg chg="mod">
          <ac:chgData name="Atun, Funda (UT-ITC)" userId="678df04f-fc64-42db-aaa0-fad07e1d80d5" providerId="ADAL" clId="{24439808-B1B0-4CBE-AE20-ADF397F7B356}" dt="2025-09-19T14:40:41.447" v="1429" actId="1037"/>
          <ac:spMkLst>
            <pc:docMk/>
            <pc:sldMk cId="2401306560" sldId="293"/>
            <ac:spMk id="20" creationId="{BC15F628-056E-CC39-C8FD-D3E8C0ADF27F}"/>
          </ac:spMkLst>
        </pc:spChg>
        <pc:spChg chg="mod">
          <ac:chgData name="Atun, Funda (UT-ITC)" userId="678df04f-fc64-42db-aaa0-fad07e1d80d5" providerId="ADAL" clId="{24439808-B1B0-4CBE-AE20-ADF397F7B356}" dt="2025-09-19T14:40:49.238" v="1432" actId="1038"/>
          <ac:spMkLst>
            <pc:docMk/>
            <pc:sldMk cId="2401306560" sldId="293"/>
            <ac:spMk id="23" creationId="{8BA2320B-10AA-409A-8300-A9DF3FAC67D6}"/>
          </ac:spMkLst>
        </pc:spChg>
        <pc:spChg chg="mod">
          <ac:chgData name="Atun, Funda (UT-ITC)" userId="678df04f-fc64-42db-aaa0-fad07e1d80d5" providerId="ADAL" clId="{24439808-B1B0-4CBE-AE20-ADF397F7B356}" dt="2025-09-19T14:40:56.295" v="1435" actId="1038"/>
          <ac:spMkLst>
            <pc:docMk/>
            <pc:sldMk cId="2401306560" sldId="293"/>
            <ac:spMk id="26" creationId="{97E56997-A9C4-F4E0-A113-3E9F35B62FE5}"/>
          </ac:spMkLst>
        </pc:spChg>
        <pc:spChg chg="mod">
          <ac:chgData name="Atun, Funda (UT-ITC)" userId="678df04f-fc64-42db-aaa0-fad07e1d80d5" providerId="ADAL" clId="{24439808-B1B0-4CBE-AE20-ADF397F7B356}" dt="2025-09-19T14:41:02.643" v="1436" actId="552"/>
          <ac:spMkLst>
            <pc:docMk/>
            <pc:sldMk cId="2401306560" sldId="293"/>
            <ac:spMk id="29" creationId="{A4DDA3E7-1A03-4F61-9782-34E7817FFE61}"/>
          </ac:spMkLst>
        </pc:spChg>
        <pc:spChg chg="mod">
          <ac:chgData name="Atun, Funda (UT-ITC)" userId="678df04f-fc64-42db-aaa0-fad07e1d80d5" providerId="ADAL" clId="{24439808-B1B0-4CBE-AE20-ADF397F7B356}" dt="2025-09-19T14:40:41.447" v="1429" actId="1037"/>
          <ac:spMkLst>
            <pc:docMk/>
            <pc:sldMk cId="2401306560" sldId="293"/>
            <ac:spMk id="32" creationId="{4059E95E-6522-B9B1-FA54-378F10940F6E}"/>
          </ac:spMkLst>
        </pc:spChg>
        <pc:spChg chg="mod">
          <ac:chgData name="Atun, Funda (UT-ITC)" userId="678df04f-fc64-42db-aaa0-fad07e1d80d5" providerId="ADAL" clId="{24439808-B1B0-4CBE-AE20-ADF397F7B356}" dt="2025-09-19T14:40:49.238" v="1432" actId="1038"/>
          <ac:spMkLst>
            <pc:docMk/>
            <pc:sldMk cId="2401306560" sldId="293"/>
            <ac:spMk id="42" creationId="{8F2EAEFC-96E8-E89B-92E3-3F031FF52D44}"/>
          </ac:spMkLst>
        </pc:spChg>
        <pc:spChg chg="mod">
          <ac:chgData name="Atun, Funda (UT-ITC)" userId="678df04f-fc64-42db-aaa0-fad07e1d80d5" providerId="ADAL" clId="{24439808-B1B0-4CBE-AE20-ADF397F7B356}" dt="2025-09-19T14:40:56.295" v="1435" actId="1038"/>
          <ac:spMkLst>
            <pc:docMk/>
            <pc:sldMk cId="2401306560" sldId="293"/>
            <ac:spMk id="57" creationId="{81292E44-8A24-8682-68CC-7F80D893D67D}"/>
          </ac:spMkLst>
        </pc:spChg>
        <pc:spChg chg="mod">
          <ac:chgData name="Atun, Funda (UT-ITC)" userId="678df04f-fc64-42db-aaa0-fad07e1d80d5" providerId="ADAL" clId="{24439808-B1B0-4CBE-AE20-ADF397F7B356}" dt="2025-09-19T14:42:30.766" v="1488" actId="1036"/>
          <ac:spMkLst>
            <pc:docMk/>
            <pc:sldMk cId="2401306560" sldId="293"/>
            <ac:spMk id="59" creationId="{B36CBD9E-5F61-8274-1C60-33C4CF40AF17}"/>
          </ac:spMkLst>
        </pc:spChg>
        <pc:spChg chg="mod">
          <ac:chgData name="Atun, Funda (UT-ITC)" userId="678df04f-fc64-42db-aaa0-fad07e1d80d5" providerId="ADAL" clId="{24439808-B1B0-4CBE-AE20-ADF397F7B356}" dt="2025-09-19T14:42:00.887" v="1477" actId="12789"/>
          <ac:spMkLst>
            <pc:docMk/>
            <pc:sldMk cId="2401306560" sldId="293"/>
            <ac:spMk id="69" creationId="{7FBE8A2C-C378-76A3-7FA8-4C17C030C60C}"/>
          </ac:spMkLst>
        </pc:spChg>
        <pc:spChg chg="mod">
          <ac:chgData name="Atun, Funda (UT-ITC)" userId="678df04f-fc64-42db-aaa0-fad07e1d80d5" providerId="ADAL" clId="{24439808-B1B0-4CBE-AE20-ADF397F7B356}" dt="2025-09-19T14:42:00.887" v="1477" actId="12789"/>
          <ac:spMkLst>
            <pc:docMk/>
            <pc:sldMk cId="2401306560" sldId="293"/>
            <ac:spMk id="74" creationId="{11DA9AEE-FBEB-16AE-B980-E0EFB3B9A5B2}"/>
          </ac:spMkLst>
        </pc:spChg>
        <pc:spChg chg="mod">
          <ac:chgData name="Atun, Funda (UT-ITC)" userId="678df04f-fc64-42db-aaa0-fad07e1d80d5" providerId="ADAL" clId="{24439808-B1B0-4CBE-AE20-ADF397F7B356}" dt="2025-09-19T14:42:00.887" v="1477" actId="12789"/>
          <ac:spMkLst>
            <pc:docMk/>
            <pc:sldMk cId="2401306560" sldId="293"/>
            <ac:spMk id="79" creationId="{50A8668C-6DE4-F2AE-2899-A11BEB3F2AF3}"/>
          </ac:spMkLst>
        </pc:spChg>
        <pc:spChg chg="mod">
          <ac:chgData name="Atun, Funda (UT-ITC)" userId="678df04f-fc64-42db-aaa0-fad07e1d80d5" providerId="ADAL" clId="{24439808-B1B0-4CBE-AE20-ADF397F7B356}" dt="2025-09-19T14:42:00.887" v="1477" actId="12789"/>
          <ac:spMkLst>
            <pc:docMk/>
            <pc:sldMk cId="2401306560" sldId="293"/>
            <ac:spMk id="84" creationId="{54811C23-399D-534C-50CF-C635F5D8BA1A}"/>
          </ac:spMkLst>
        </pc:spChg>
        <pc:spChg chg="mod">
          <ac:chgData name="Atun, Funda (UT-ITC)" userId="678df04f-fc64-42db-aaa0-fad07e1d80d5" providerId="ADAL" clId="{24439808-B1B0-4CBE-AE20-ADF397F7B356}" dt="2025-09-19T14:42:17.053" v="1483" actId="1036"/>
          <ac:spMkLst>
            <pc:docMk/>
            <pc:sldMk cId="2401306560" sldId="293"/>
            <ac:spMk id="89" creationId="{9D2D64B9-8833-C86D-3B73-3409B01500BC}"/>
          </ac:spMkLst>
        </pc:spChg>
        <pc:spChg chg="mod">
          <ac:chgData name="Atun, Funda (UT-ITC)" userId="678df04f-fc64-42db-aaa0-fad07e1d80d5" providerId="ADAL" clId="{24439808-B1B0-4CBE-AE20-ADF397F7B356}" dt="2025-09-19T14:42:17.053" v="1483" actId="1036"/>
          <ac:spMkLst>
            <pc:docMk/>
            <pc:sldMk cId="2401306560" sldId="293"/>
            <ac:spMk id="94" creationId="{DEE2CDD8-B517-93F1-E530-327F941AA705}"/>
          </ac:spMkLst>
        </pc:spChg>
        <pc:spChg chg="mod">
          <ac:chgData name="Atun, Funda (UT-ITC)" userId="678df04f-fc64-42db-aaa0-fad07e1d80d5" providerId="ADAL" clId="{24439808-B1B0-4CBE-AE20-ADF397F7B356}" dt="2025-09-19T14:40:41.447" v="1429" actId="1037"/>
          <ac:spMkLst>
            <pc:docMk/>
            <pc:sldMk cId="2401306560" sldId="293"/>
            <ac:spMk id="96" creationId="{C5889E73-0562-3F92-E2C9-1B30284E80B1}"/>
          </ac:spMkLst>
        </pc:spChg>
        <pc:spChg chg="mod">
          <ac:chgData name="Atun, Funda (UT-ITC)" userId="678df04f-fc64-42db-aaa0-fad07e1d80d5" providerId="ADAL" clId="{24439808-B1B0-4CBE-AE20-ADF397F7B356}" dt="2025-09-19T14:41:49.353" v="1476" actId="12789"/>
          <ac:spMkLst>
            <pc:docMk/>
            <pc:sldMk cId="2401306560" sldId="293"/>
            <ac:spMk id="97" creationId="{77943271-FF05-200D-5744-622CABDF9DDA}"/>
          </ac:spMkLst>
        </pc:spChg>
        <pc:spChg chg="mod">
          <ac:chgData name="Atun, Funda (UT-ITC)" userId="678df04f-fc64-42db-aaa0-fad07e1d80d5" providerId="ADAL" clId="{24439808-B1B0-4CBE-AE20-ADF397F7B356}" dt="2025-09-19T14:42:17.053" v="1483" actId="1036"/>
          <ac:spMkLst>
            <pc:docMk/>
            <pc:sldMk cId="2401306560" sldId="293"/>
            <ac:spMk id="99" creationId="{1A7CC1D1-A9D7-2B75-E91B-8DF751F8694F}"/>
          </ac:spMkLst>
        </pc:spChg>
        <pc:spChg chg="mod">
          <ac:chgData name="Atun, Funda (UT-ITC)" userId="678df04f-fc64-42db-aaa0-fad07e1d80d5" providerId="ADAL" clId="{24439808-B1B0-4CBE-AE20-ADF397F7B356}" dt="2025-09-19T14:40:49.238" v="1432" actId="1038"/>
          <ac:spMkLst>
            <pc:docMk/>
            <pc:sldMk cId="2401306560" sldId="293"/>
            <ac:spMk id="101" creationId="{CBA7338F-6823-D419-73CC-D8E0CAC9C76C}"/>
          </ac:spMkLst>
        </pc:spChg>
        <pc:spChg chg="mod">
          <ac:chgData name="Atun, Funda (UT-ITC)" userId="678df04f-fc64-42db-aaa0-fad07e1d80d5" providerId="ADAL" clId="{24439808-B1B0-4CBE-AE20-ADF397F7B356}" dt="2025-09-19T14:41:49.353" v="1476" actId="12789"/>
          <ac:spMkLst>
            <pc:docMk/>
            <pc:sldMk cId="2401306560" sldId="293"/>
            <ac:spMk id="102" creationId="{54237855-2CE8-0610-65E4-B8B5D104EAA2}"/>
          </ac:spMkLst>
        </pc:spChg>
        <pc:spChg chg="mod">
          <ac:chgData name="Atun, Funda (UT-ITC)" userId="678df04f-fc64-42db-aaa0-fad07e1d80d5" providerId="ADAL" clId="{24439808-B1B0-4CBE-AE20-ADF397F7B356}" dt="2025-09-19T14:42:17.053" v="1483" actId="1036"/>
          <ac:spMkLst>
            <pc:docMk/>
            <pc:sldMk cId="2401306560" sldId="293"/>
            <ac:spMk id="104" creationId="{63609F56-A419-7CCB-E7D4-EE99C044EC57}"/>
          </ac:spMkLst>
        </pc:spChg>
        <pc:spChg chg="mod">
          <ac:chgData name="Atun, Funda (UT-ITC)" userId="678df04f-fc64-42db-aaa0-fad07e1d80d5" providerId="ADAL" clId="{24439808-B1B0-4CBE-AE20-ADF397F7B356}" dt="2025-09-19T14:40:56.295" v="1435" actId="1038"/>
          <ac:spMkLst>
            <pc:docMk/>
            <pc:sldMk cId="2401306560" sldId="293"/>
            <ac:spMk id="106" creationId="{0A0FBF96-6B19-8143-A518-E474960AC6E7}"/>
          </ac:spMkLst>
        </pc:spChg>
        <pc:spChg chg="mod">
          <ac:chgData name="Atun, Funda (UT-ITC)" userId="678df04f-fc64-42db-aaa0-fad07e1d80d5" providerId="ADAL" clId="{24439808-B1B0-4CBE-AE20-ADF397F7B356}" dt="2025-09-19T14:41:49.353" v="1476" actId="12789"/>
          <ac:spMkLst>
            <pc:docMk/>
            <pc:sldMk cId="2401306560" sldId="293"/>
            <ac:spMk id="107" creationId="{50989096-9D18-C902-9653-CE5A639DC557}"/>
          </ac:spMkLst>
        </pc:spChg>
        <pc:spChg chg="mod">
          <ac:chgData name="Atun, Funda (UT-ITC)" userId="678df04f-fc64-42db-aaa0-fad07e1d80d5" providerId="ADAL" clId="{24439808-B1B0-4CBE-AE20-ADF397F7B356}" dt="2025-09-19T14:42:30.766" v="1488" actId="1036"/>
          <ac:spMkLst>
            <pc:docMk/>
            <pc:sldMk cId="2401306560" sldId="293"/>
            <ac:spMk id="109" creationId="{04E35EB8-01A6-A9CB-F676-3D043D191758}"/>
          </ac:spMkLst>
        </pc:spChg>
        <pc:spChg chg="mod">
          <ac:chgData name="Atun, Funda (UT-ITC)" userId="678df04f-fc64-42db-aaa0-fad07e1d80d5" providerId="ADAL" clId="{24439808-B1B0-4CBE-AE20-ADF397F7B356}" dt="2025-09-19T14:41:02.643" v="1436" actId="552"/>
          <ac:spMkLst>
            <pc:docMk/>
            <pc:sldMk cId="2401306560" sldId="293"/>
            <ac:spMk id="112" creationId="{43F101D2-5D12-E021-68CE-BB2F71FF2B04}"/>
          </ac:spMkLst>
        </pc:spChg>
        <pc:spChg chg="mod">
          <ac:chgData name="Atun, Funda (UT-ITC)" userId="678df04f-fc64-42db-aaa0-fad07e1d80d5" providerId="ADAL" clId="{24439808-B1B0-4CBE-AE20-ADF397F7B356}" dt="2025-09-19T14:41:49.353" v="1476" actId="12789"/>
          <ac:spMkLst>
            <pc:docMk/>
            <pc:sldMk cId="2401306560" sldId="293"/>
            <ac:spMk id="113" creationId="{D2ADA6CD-4B7C-274A-171A-2CDD7E3FA504}"/>
          </ac:spMkLst>
        </pc:spChg>
        <pc:spChg chg="mod">
          <ac:chgData name="Atun, Funda (UT-ITC)" userId="678df04f-fc64-42db-aaa0-fad07e1d80d5" providerId="ADAL" clId="{24439808-B1B0-4CBE-AE20-ADF397F7B356}" dt="2025-09-19T14:42:30.766" v="1488" actId="1036"/>
          <ac:spMkLst>
            <pc:docMk/>
            <pc:sldMk cId="2401306560" sldId="293"/>
            <ac:spMk id="114" creationId="{A015FFB4-43C3-2895-DE77-153BD97C480A}"/>
          </ac:spMkLst>
        </pc:spChg>
        <pc:spChg chg="mod">
          <ac:chgData name="Atun, Funda (UT-ITC)" userId="678df04f-fc64-42db-aaa0-fad07e1d80d5" providerId="ADAL" clId="{24439808-B1B0-4CBE-AE20-ADF397F7B356}" dt="2025-09-19T14:41:02.643" v="1436" actId="552"/>
          <ac:spMkLst>
            <pc:docMk/>
            <pc:sldMk cId="2401306560" sldId="293"/>
            <ac:spMk id="116" creationId="{62C0B049-96E9-32D7-5C1C-E0871B6F9721}"/>
          </ac:spMkLst>
        </pc:spChg>
        <pc:spChg chg="mod">
          <ac:chgData name="Atun, Funda (UT-ITC)" userId="678df04f-fc64-42db-aaa0-fad07e1d80d5" providerId="ADAL" clId="{24439808-B1B0-4CBE-AE20-ADF397F7B356}" dt="2025-09-19T14:42:30.766" v="1488" actId="1036"/>
          <ac:spMkLst>
            <pc:docMk/>
            <pc:sldMk cId="2401306560" sldId="293"/>
            <ac:spMk id="117" creationId="{D7440F0C-227B-3BDD-07D7-64E1DFED511F}"/>
          </ac:spMkLst>
        </pc:spChg>
        <pc:spChg chg="mod">
          <ac:chgData name="Atun, Funda (UT-ITC)" userId="678df04f-fc64-42db-aaa0-fad07e1d80d5" providerId="ADAL" clId="{24439808-B1B0-4CBE-AE20-ADF397F7B356}" dt="2025-09-19T14:39:36.272" v="1406" actId="552"/>
          <ac:spMkLst>
            <pc:docMk/>
            <pc:sldMk cId="2401306560" sldId="293"/>
            <ac:spMk id="122" creationId="{C7F8D366-B2D3-9224-A76A-E92FF40E686D}"/>
          </ac:spMkLst>
        </pc:spChg>
        <pc:spChg chg="mod">
          <ac:chgData name="Atun, Funda (UT-ITC)" userId="678df04f-fc64-42db-aaa0-fad07e1d80d5" providerId="ADAL" clId="{24439808-B1B0-4CBE-AE20-ADF397F7B356}" dt="2025-09-19T14:39:36.272" v="1406" actId="552"/>
          <ac:spMkLst>
            <pc:docMk/>
            <pc:sldMk cId="2401306560" sldId="293"/>
            <ac:spMk id="123" creationId="{98D0D544-13AA-A380-39E0-45142AEDF067}"/>
          </ac:spMkLst>
        </pc:spChg>
        <pc:spChg chg="mod">
          <ac:chgData name="Atun, Funda (UT-ITC)" userId="678df04f-fc64-42db-aaa0-fad07e1d80d5" providerId="ADAL" clId="{24439808-B1B0-4CBE-AE20-ADF397F7B356}" dt="2025-09-19T14:39:36.272" v="1406" actId="552"/>
          <ac:spMkLst>
            <pc:docMk/>
            <pc:sldMk cId="2401306560" sldId="293"/>
            <ac:spMk id="124" creationId="{95D304D7-8F84-24C0-B460-645FE3A4B153}"/>
          </ac:spMkLst>
        </pc:spChg>
        <pc:spChg chg="mod">
          <ac:chgData name="Atun, Funda (UT-ITC)" userId="678df04f-fc64-42db-aaa0-fad07e1d80d5" providerId="ADAL" clId="{24439808-B1B0-4CBE-AE20-ADF397F7B356}" dt="2025-09-19T14:39:36.272" v="1406" actId="552"/>
          <ac:spMkLst>
            <pc:docMk/>
            <pc:sldMk cId="2401306560" sldId="293"/>
            <ac:spMk id="125" creationId="{6456804F-DB07-C477-A992-71BFE45735CC}"/>
          </ac:spMkLst>
        </pc:spChg>
        <pc:spChg chg="mod">
          <ac:chgData name="Atun, Funda (UT-ITC)" userId="678df04f-fc64-42db-aaa0-fad07e1d80d5" providerId="ADAL" clId="{24439808-B1B0-4CBE-AE20-ADF397F7B356}" dt="2025-09-19T14:39:42.200" v="1407" actId="552"/>
          <ac:spMkLst>
            <pc:docMk/>
            <pc:sldMk cId="2401306560" sldId="293"/>
            <ac:spMk id="126" creationId="{418AD8E6-33ED-7A82-0FD3-0FD512257E41}"/>
          </ac:spMkLst>
        </pc:spChg>
        <pc:spChg chg="mod">
          <ac:chgData name="Atun, Funda (UT-ITC)" userId="678df04f-fc64-42db-aaa0-fad07e1d80d5" providerId="ADAL" clId="{24439808-B1B0-4CBE-AE20-ADF397F7B356}" dt="2025-09-19T14:39:42.200" v="1407" actId="552"/>
          <ac:spMkLst>
            <pc:docMk/>
            <pc:sldMk cId="2401306560" sldId="293"/>
            <ac:spMk id="127" creationId="{B03B7159-09E9-1A7B-DBB9-528ECBBC5CC2}"/>
          </ac:spMkLst>
        </pc:spChg>
        <pc:spChg chg="mod">
          <ac:chgData name="Atun, Funda (UT-ITC)" userId="678df04f-fc64-42db-aaa0-fad07e1d80d5" providerId="ADAL" clId="{24439808-B1B0-4CBE-AE20-ADF397F7B356}" dt="2025-09-19T14:39:42.200" v="1407" actId="552"/>
          <ac:spMkLst>
            <pc:docMk/>
            <pc:sldMk cId="2401306560" sldId="293"/>
            <ac:spMk id="128" creationId="{04FE16C1-ECCD-99A5-932F-7FD16A39E646}"/>
          </ac:spMkLst>
        </pc:spChg>
        <pc:spChg chg="mod">
          <ac:chgData name="Atun, Funda (UT-ITC)" userId="678df04f-fc64-42db-aaa0-fad07e1d80d5" providerId="ADAL" clId="{24439808-B1B0-4CBE-AE20-ADF397F7B356}" dt="2025-09-19T14:39:42.200" v="1407" actId="552"/>
          <ac:spMkLst>
            <pc:docMk/>
            <pc:sldMk cId="2401306560" sldId="293"/>
            <ac:spMk id="130" creationId="{B0734D2D-3D2E-0D17-60FE-E3DEE8D413F7}"/>
          </ac:spMkLst>
        </pc:spChg>
        <pc:spChg chg="mod">
          <ac:chgData name="Atun, Funda (UT-ITC)" userId="678df04f-fc64-42db-aaa0-fad07e1d80d5" providerId="ADAL" clId="{24439808-B1B0-4CBE-AE20-ADF397F7B356}" dt="2025-09-19T14:39:51.851" v="1408" actId="552"/>
          <ac:spMkLst>
            <pc:docMk/>
            <pc:sldMk cId="2401306560" sldId="293"/>
            <ac:spMk id="131" creationId="{28C7BA29-EBE8-51FE-EAA6-300E7066B2DC}"/>
          </ac:spMkLst>
        </pc:spChg>
        <pc:spChg chg="mod">
          <ac:chgData name="Atun, Funda (UT-ITC)" userId="678df04f-fc64-42db-aaa0-fad07e1d80d5" providerId="ADAL" clId="{24439808-B1B0-4CBE-AE20-ADF397F7B356}" dt="2025-09-19T14:39:51.851" v="1408" actId="552"/>
          <ac:spMkLst>
            <pc:docMk/>
            <pc:sldMk cId="2401306560" sldId="293"/>
            <ac:spMk id="132" creationId="{C868B6F2-1021-2C50-137F-2EA123219811}"/>
          </ac:spMkLst>
        </pc:spChg>
        <pc:spChg chg="mod">
          <ac:chgData name="Atun, Funda (UT-ITC)" userId="678df04f-fc64-42db-aaa0-fad07e1d80d5" providerId="ADAL" clId="{24439808-B1B0-4CBE-AE20-ADF397F7B356}" dt="2025-09-19T14:39:51.851" v="1408" actId="552"/>
          <ac:spMkLst>
            <pc:docMk/>
            <pc:sldMk cId="2401306560" sldId="293"/>
            <ac:spMk id="133" creationId="{E5B7505A-BCF3-48C5-27FE-272379E9310A}"/>
          </ac:spMkLst>
        </pc:spChg>
        <pc:spChg chg="mod">
          <ac:chgData name="Atun, Funda (UT-ITC)" userId="678df04f-fc64-42db-aaa0-fad07e1d80d5" providerId="ADAL" clId="{24439808-B1B0-4CBE-AE20-ADF397F7B356}" dt="2025-09-19T14:39:51.851" v="1408" actId="552"/>
          <ac:spMkLst>
            <pc:docMk/>
            <pc:sldMk cId="2401306560" sldId="293"/>
            <ac:spMk id="134" creationId="{38C91012-93E3-A768-5112-C274827055FC}"/>
          </ac:spMkLst>
        </pc:spChg>
        <pc:spChg chg="mod">
          <ac:chgData name="Atun, Funda (UT-ITC)" userId="678df04f-fc64-42db-aaa0-fad07e1d80d5" providerId="ADAL" clId="{24439808-B1B0-4CBE-AE20-ADF397F7B356}" dt="2025-09-19T14:40:03.200" v="1409" actId="552"/>
          <ac:spMkLst>
            <pc:docMk/>
            <pc:sldMk cId="2401306560" sldId="293"/>
            <ac:spMk id="135" creationId="{DF93E86A-EB7E-4EE7-E511-7B11701337E4}"/>
          </ac:spMkLst>
        </pc:spChg>
        <pc:spChg chg="mod">
          <ac:chgData name="Atun, Funda (UT-ITC)" userId="678df04f-fc64-42db-aaa0-fad07e1d80d5" providerId="ADAL" clId="{24439808-B1B0-4CBE-AE20-ADF397F7B356}" dt="2025-09-19T14:40:03.200" v="1409" actId="552"/>
          <ac:spMkLst>
            <pc:docMk/>
            <pc:sldMk cId="2401306560" sldId="293"/>
            <ac:spMk id="136" creationId="{7DCFBB04-108D-1FC2-A924-D31CF6877889}"/>
          </ac:spMkLst>
        </pc:spChg>
        <pc:spChg chg="mod">
          <ac:chgData name="Atun, Funda (UT-ITC)" userId="678df04f-fc64-42db-aaa0-fad07e1d80d5" providerId="ADAL" clId="{24439808-B1B0-4CBE-AE20-ADF397F7B356}" dt="2025-09-19T14:40:03.200" v="1409" actId="552"/>
          <ac:spMkLst>
            <pc:docMk/>
            <pc:sldMk cId="2401306560" sldId="293"/>
            <ac:spMk id="137" creationId="{7ED48E5D-37A0-2C32-B8BB-4090F96D734A}"/>
          </ac:spMkLst>
        </pc:spChg>
        <pc:spChg chg="mod">
          <ac:chgData name="Atun, Funda (UT-ITC)" userId="678df04f-fc64-42db-aaa0-fad07e1d80d5" providerId="ADAL" clId="{24439808-B1B0-4CBE-AE20-ADF397F7B356}" dt="2025-09-19T14:40:03.200" v="1409" actId="552"/>
          <ac:spMkLst>
            <pc:docMk/>
            <pc:sldMk cId="2401306560" sldId="293"/>
            <ac:spMk id="138" creationId="{FD09669D-4273-34F1-8C94-9CC7DAC3CB91}"/>
          </ac:spMkLst>
        </pc:spChg>
        <pc:picChg chg="add mod">
          <ac:chgData name="Atun, Funda (UT-ITC)" userId="678df04f-fc64-42db-aaa0-fad07e1d80d5" providerId="ADAL" clId="{24439808-B1B0-4CBE-AE20-ADF397F7B356}" dt="2025-09-19T14:42:42.883" v="1489" actId="12788"/>
          <ac:picMkLst>
            <pc:docMk/>
            <pc:sldMk cId="2401306560" sldId="293"/>
            <ac:picMk id="2" creationId="{3ADCE53D-4B0E-813D-5BFD-CEE6DA8C8D8E}"/>
          </ac:picMkLst>
        </pc:picChg>
        <pc:picChg chg="add mod">
          <ac:chgData name="Atun, Funda (UT-ITC)" userId="678df04f-fc64-42db-aaa0-fad07e1d80d5" providerId="ADAL" clId="{24439808-B1B0-4CBE-AE20-ADF397F7B356}" dt="2025-09-19T14:43:04.354" v="1499" actId="1038"/>
          <ac:picMkLst>
            <pc:docMk/>
            <pc:sldMk cId="2401306560" sldId="293"/>
            <ac:picMk id="3" creationId="{4B453693-B24C-884D-5721-7ACB77621A69}"/>
          </ac:picMkLst>
        </pc:picChg>
        <pc:picChg chg="add mod">
          <ac:chgData name="Atun, Funda (UT-ITC)" userId="678df04f-fc64-42db-aaa0-fad07e1d80d5" providerId="ADAL" clId="{24439808-B1B0-4CBE-AE20-ADF397F7B356}" dt="2025-09-19T14:43:04.354" v="1499" actId="1038"/>
          <ac:picMkLst>
            <pc:docMk/>
            <pc:sldMk cId="2401306560" sldId="293"/>
            <ac:picMk id="4" creationId="{36262071-0841-8B88-17FE-50D2B895F127}"/>
          </ac:picMkLst>
        </pc:picChg>
        <pc:picChg chg="add mod">
          <ac:chgData name="Atun, Funda (UT-ITC)" userId="678df04f-fc64-42db-aaa0-fad07e1d80d5" providerId="ADAL" clId="{24439808-B1B0-4CBE-AE20-ADF397F7B356}" dt="2025-09-19T14:43:04.354" v="1499" actId="1038"/>
          <ac:picMkLst>
            <pc:docMk/>
            <pc:sldMk cId="2401306560" sldId="293"/>
            <ac:picMk id="5" creationId="{5F0B8428-71AC-906A-218B-FE32C9711D82}"/>
          </ac:picMkLst>
        </pc:picChg>
        <pc:picChg chg="mod">
          <ac:chgData name="Atun, Funda (UT-ITC)" userId="678df04f-fc64-42db-aaa0-fad07e1d80d5" providerId="ADAL" clId="{24439808-B1B0-4CBE-AE20-ADF397F7B356}" dt="2025-09-19T14:44:27.872" v="1540" actId="1037"/>
          <ac:picMkLst>
            <pc:docMk/>
            <pc:sldMk cId="2401306560" sldId="293"/>
            <ac:picMk id="7" creationId="{4EC39480-36E2-C512-994C-D9518D4A8806}"/>
          </ac:picMkLst>
        </pc:picChg>
        <pc:picChg chg="mod">
          <ac:chgData name="Atun, Funda (UT-ITC)" userId="678df04f-fc64-42db-aaa0-fad07e1d80d5" providerId="ADAL" clId="{24439808-B1B0-4CBE-AE20-ADF397F7B356}" dt="2025-09-19T14:44:38.416" v="1553" actId="1037"/>
          <ac:picMkLst>
            <pc:docMk/>
            <pc:sldMk cId="2401306560" sldId="293"/>
            <ac:picMk id="10" creationId="{2D46F704-FA30-3556-9273-05ADAFC85591}"/>
          </ac:picMkLst>
        </pc:picChg>
        <pc:picChg chg="mod">
          <ac:chgData name="Atun, Funda (UT-ITC)" userId="678df04f-fc64-42db-aaa0-fad07e1d80d5" providerId="ADAL" clId="{24439808-B1B0-4CBE-AE20-ADF397F7B356}" dt="2025-09-19T14:44:52.309" v="1569" actId="1037"/>
          <ac:picMkLst>
            <pc:docMk/>
            <pc:sldMk cId="2401306560" sldId="293"/>
            <ac:picMk id="13" creationId="{680681F1-257D-8E3A-46A6-3A50C4A3AD25}"/>
          </ac:picMkLst>
        </pc:picChg>
        <pc:picChg chg="mod">
          <ac:chgData name="Atun, Funda (UT-ITC)" userId="678df04f-fc64-42db-aaa0-fad07e1d80d5" providerId="ADAL" clId="{24439808-B1B0-4CBE-AE20-ADF397F7B356}" dt="2025-09-19T14:45:03.033" v="1581" actId="1037"/>
          <ac:picMkLst>
            <pc:docMk/>
            <pc:sldMk cId="2401306560" sldId="293"/>
            <ac:picMk id="16" creationId="{93CE016A-5EE9-6B50-514B-663A8D27B02D}"/>
          </ac:picMkLst>
        </pc:picChg>
        <pc:picChg chg="mod">
          <ac:chgData name="Atun, Funda (UT-ITC)" userId="678df04f-fc64-42db-aaa0-fad07e1d80d5" providerId="ADAL" clId="{24439808-B1B0-4CBE-AE20-ADF397F7B356}" dt="2025-09-19T14:44:27.872" v="1540" actId="1037"/>
          <ac:picMkLst>
            <pc:docMk/>
            <pc:sldMk cId="2401306560" sldId="293"/>
            <ac:picMk id="19" creationId="{724A6036-D9BB-AB90-5DDB-B9EC081DF2B0}"/>
          </ac:picMkLst>
        </pc:picChg>
        <pc:picChg chg="mod">
          <ac:chgData name="Atun, Funda (UT-ITC)" userId="678df04f-fc64-42db-aaa0-fad07e1d80d5" providerId="ADAL" clId="{24439808-B1B0-4CBE-AE20-ADF397F7B356}" dt="2025-09-19T14:44:38.416" v="1553" actId="1037"/>
          <ac:picMkLst>
            <pc:docMk/>
            <pc:sldMk cId="2401306560" sldId="293"/>
            <ac:picMk id="22" creationId="{B0EA74D9-99D9-E883-3D08-331B7EF4EE03}"/>
          </ac:picMkLst>
        </pc:picChg>
        <pc:picChg chg="mod">
          <ac:chgData name="Atun, Funda (UT-ITC)" userId="678df04f-fc64-42db-aaa0-fad07e1d80d5" providerId="ADAL" clId="{24439808-B1B0-4CBE-AE20-ADF397F7B356}" dt="2025-09-19T14:44:52.309" v="1569" actId="1037"/>
          <ac:picMkLst>
            <pc:docMk/>
            <pc:sldMk cId="2401306560" sldId="293"/>
            <ac:picMk id="25" creationId="{CD52A91F-CD9E-31B3-878D-F553A10730BB}"/>
          </ac:picMkLst>
        </pc:picChg>
        <pc:picChg chg="mod">
          <ac:chgData name="Atun, Funda (UT-ITC)" userId="678df04f-fc64-42db-aaa0-fad07e1d80d5" providerId="ADAL" clId="{24439808-B1B0-4CBE-AE20-ADF397F7B356}" dt="2025-09-19T14:45:03.033" v="1581" actId="1037"/>
          <ac:picMkLst>
            <pc:docMk/>
            <pc:sldMk cId="2401306560" sldId="293"/>
            <ac:picMk id="28" creationId="{E4B40A0C-E85A-D74F-9317-3DCB8B28617B}"/>
          </ac:picMkLst>
        </pc:picChg>
        <pc:picChg chg="mod">
          <ac:chgData name="Atun, Funda (UT-ITC)" userId="678df04f-fc64-42db-aaa0-fad07e1d80d5" providerId="ADAL" clId="{24439808-B1B0-4CBE-AE20-ADF397F7B356}" dt="2025-09-19T14:44:27.872" v="1540" actId="1037"/>
          <ac:picMkLst>
            <pc:docMk/>
            <pc:sldMk cId="2401306560" sldId="293"/>
            <ac:picMk id="31" creationId="{2095C9B7-40C8-2354-B756-D9CE2EED1FDA}"/>
          </ac:picMkLst>
        </pc:picChg>
        <pc:picChg chg="add mod">
          <ac:chgData name="Atun, Funda (UT-ITC)" userId="678df04f-fc64-42db-aaa0-fad07e1d80d5" providerId="ADAL" clId="{24439808-B1B0-4CBE-AE20-ADF397F7B356}" dt="2025-09-19T14:43:04.354" v="1499" actId="1038"/>
          <ac:picMkLst>
            <pc:docMk/>
            <pc:sldMk cId="2401306560" sldId="293"/>
            <ac:picMk id="33" creationId="{79997E48-D16C-FA65-28DD-0D423A6343C1}"/>
          </ac:picMkLst>
        </pc:picChg>
        <pc:picChg chg="add mod">
          <ac:chgData name="Atun, Funda (UT-ITC)" userId="678df04f-fc64-42db-aaa0-fad07e1d80d5" providerId="ADAL" clId="{24439808-B1B0-4CBE-AE20-ADF397F7B356}" dt="2025-09-19T14:42:56.238" v="1491" actId="12788"/>
          <ac:picMkLst>
            <pc:docMk/>
            <pc:sldMk cId="2401306560" sldId="293"/>
            <ac:picMk id="34" creationId="{B349C4E5-7EF9-76D0-63C3-0BCDA7D1C7FB}"/>
          </ac:picMkLst>
        </pc:picChg>
        <pc:picChg chg="add mod">
          <ac:chgData name="Atun, Funda (UT-ITC)" userId="678df04f-fc64-42db-aaa0-fad07e1d80d5" providerId="ADAL" clId="{24439808-B1B0-4CBE-AE20-ADF397F7B356}" dt="2025-09-19T14:42:56.238" v="1491" actId="12788"/>
          <ac:picMkLst>
            <pc:docMk/>
            <pc:sldMk cId="2401306560" sldId="293"/>
            <ac:picMk id="35" creationId="{BC3BDBD1-710B-63B4-A245-A05E66B6A34A}"/>
          </ac:picMkLst>
        </pc:picChg>
        <pc:picChg chg="add mod">
          <ac:chgData name="Atun, Funda (UT-ITC)" userId="678df04f-fc64-42db-aaa0-fad07e1d80d5" providerId="ADAL" clId="{24439808-B1B0-4CBE-AE20-ADF397F7B356}" dt="2025-09-19T14:42:56.238" v="1491" actId="12788"/>
          <ac:picMkLst>
            <pc:docMk/>
            <pc:sldMk cId="2401306560" sldId="293"/>
            <ac:picMk id="36" creationId="{F4C4D174-7580-E72C-4B90-998FE36864FA}"/>
          </ac:picMkLst>
        </pc:picChg>
        <pc:picChg chg="mod">
          <ac:chgData name="Atun, Funda (UT-ITC)" userId="678df04f-fc64-42db-aaa0-fad07e1d80d5" providerId="ADAL" clId="{24439808-B1B0-4CBE-AE20-ADF397F7B356}" dt="2025-09-19T14:44:38.416" v="1553" actId="1037"/>
          <ac:picMkLst>
            <pc:docMk/>
            <pc:sldMk cId="2401306560" sldId="293"/>
            <ac:picMk id="37" creationId="{9A32FA9B-A14A-23BF-866C-7BA82DED3B99}"/>
          </ac:picMkLst>
        </pc:picChg>
        <pc:picChg chg="add mod">
          <ac:chgData name="Atun, Funda (UT-ITC)" userId="678df04f-fc64-42db-aaa0-fad07e1d80d5" providerId="ADAL" clId="{24439808-B1B0-4CBE-AE20-ADF397F7B356}" dt="2025-09-19T14:42:50.630" v="1490" actId="12788"/>
          <ac:picMkLst>
            <pc:docMk/>
            <pc:sldMk cId="2401306560" sldId="293"/>
            <ac:picMk id="38" creationId="{17594A42-276D-81E7-6D84-DB478B49E397}"/>
          </ac:picMkLst>
        </pc:picChg>
        <pc:picChg chg="add mod">
          <ac:chgData name="Atun, Funda (UT-ITC)" userId="678df04f-fc64-42db-aaa0-fad07e1d80d5" providerId="ADAL" clId="{24439808-B1B0-4CBE-AE20-ADF397F7B356}" dt="2025-09-19T14:42:50.630" v="1490" actId="12788"/>
          <ac:picMkLst>
            <pc:docMk/>
            <pc:sldMk cId="2401306560" sldId="293"/>
            <ac:picMk id="39" creationId="{B0B7DBEC-04CE-719D-1C70-25779F23951A}"/>
          </ac:picMkLst>
        </pc:picChg>
        <pc:picChg chg="add mod">
          <ac:chgData name="Atun, Funda (UT-ITC)" userId="678df04f-fc64-42db-aaa0-fad07e1d80d5" providerId="ADAL" clId="{24439808-B1B0-4CBE-AE20-ADF397F7B356}" dt="2025-09-19T14:42:50.630" v="1490" actId="12788"/>
          <ac:picMkLst>
            <pc:docMk/>
            <pc:sldMk cId="2401306560" sldId="293"/>
            <ac:picMk id="40" creationId="{E9044DA2-62C6-0CFC-AEB8-2490E6DEDB2C}"/>
          </ac:picMkLst>
        </pc:picChg>
        <pc:picChg chg="add mod">
          <ac:chgData name="Atun, Funda (UT-ITC)" userId="678df04f-fc64-42db-aaa0-fad07e1d80d5" providerId="ADAL" clId="{24439808-B1B0-4CBE-AE20-ADF397F7B356}" dt="2025-09-19T14:42:42.883" v="1489" actId="12788"/>
          <ac:picMkLst>
            <pc:docMk/>
            <pc:sldMk cId="2401306560" sldId="293"/>
            <ac:picMk id="41" creationId="{5637BE22-0E56-D957-3CEE-FA4C44B0EAF8}"/>
          </ac:picMkLst>
        </pc:picChg>
        <pc:picChg chg="add mod">
          <ac:chgData name="Atun, Funda (UT-ITC)" userId="678df04f-fc64-42db-aaa0-fad07e1d80d5" providerId="ADAL" clId="{24439808-B1B0-4CBE-AE20-ADF397F7B356}" dt="2025-09-19T14:42:42.883" v="1489" actId="12788"/>
          <ac:picMkLst>
            <pc:docMk/>
            <pc:sldMk cId="2401306560" sldId="293"/>
            <ac:picMk id="43" creationId="{CFD6BD2C-794E-A32B-6B96-D4C3E7CE8D5A}"/>
          </ac:picMkLst>
        </pc:picChg>
        <pc:picChg chg="mod">
          <ac:chgData name="Atun, Funda (UT-ITC)" userId="678df04f-fc64-42db-aaa0-fad07e1d80d5" providerId="ADAL" clId="{24439808-B1B0-4CBE-AE20-ADF397F7B356}" dt="2025-09-19T14:44:52.309" v="1569" actId="1037"/>
          <ac:picMkLst>
            <pc:docMk/>
            <pc:sldMk cId="2401306560" sldId="293"/>
            <ac:picMk id="53" creationId="{52C9E6B8-FF8A-8F67-04D5-DDB4154E83A8}"/>
          </ac:picMkLst>
        </pc:picChg>
        <pc:picChg chg="mod">
          <ac:chgData name="Atun, Funda (UT-ITC)" userId="678df04f-fc64-42db-aaa0-fad07e1d80d5" providerId="ADAL" clId="{24439808-B1B0-4CBE-AE20-ADF397F7B356}" dt="2025-09-19T14:42:42.883" v="1489" actId="12788"/>
          <ac:picMkLst>
            <pc:docMk/>
            <pc:sldMk cId="2401306560" sldId="293"/>
            <ac:picMk id="93" creationId="{14AAB06E-76D5-9B8E-6ACD-DD6A77ED1DF9}"/>
          </ac:picMkLst>
        </pc:picChg>
        <pc:picChg chg="mod">
          <ac:chgData name="Atun, Funda (UT-ITC)" userId="678df04f-fc64-42db-aaa0-fad07e1d80d5" providerId="ADAL" clId="{24439808-B1B0-4CBE-AE20-ADF397F7B356}" dt="2025-09-19T14:44:27.872" v="1540" actId="1037"/>
          <ac:picMkLst>
            <pc:docMk/>
            <pc:sldMk cId="2401306560" sldId="293"/>
            <ac:picMk id="95" creationId="{3A7B1743-F9E1-838E-8005-49D842F075AB}"/>
          </ac:picMkLst>
        </pc:picChg>
        <pc:picChg chg="mod">
          <ac:chgData name="Atun, Funda (UT-ITC)" userId="678df04f-fc64-42db-aaa0-fad07e1d80d5" providerId="ADAL" clId="{24439808-B1B0-4CBE-AE20-ADF397F7B356}" dt="2025-09-19T14:42:50.630" v="1490" actId="12788"/>
          <ac:picMkLst>
            <pc:docMk/>
            <pc:sldMk cId="2401306560" sldId="293"/>
            <ac:picMk id="98" creationId="{482C914E-176B-FB33-2D18-B22BA84D8B00}"/>
          </ac:picMkLst>
        </pc:picChg>
        <pc:picChg chg="mod">
          <ac:chgData name="Atun, Funda (UT-ITC)" userId="678df04f-fc64-42db-aaa0-fad07e1d80d5" providerId="ADAL" clId="{24439808-B1B0-4CBE-AE20-ADF397F7B356}" dt="2025-09-19T14:44:38.416" v="1553" actId="1037"/>
          <ac:picMkLst>
            <pc:docMk/>
            <pc:sldMk cId="2401306560" sldId="293"/>
            <ac:picMk id="100" creationId="{3792305D-6FB7-4F44-EFB0-017636E0ED00}"/>
          </ac:picMkLst>
        </pc:picChg>
        <pc:picChg chg="mod">
          <ac:chgData name="Atun, Funda (UT-ITC)" userId="678df04f-fc64-42db-aaa0-fad07e1d80d5" providerId="ADAL" clId="{24439808-B1B0-4CBE-AE20-ADF397F7B356}" dt="2025-09-19T14:42:56.238" v="1491" actId="12788"/>
          <ac:picMkLst>
            <pc:docMk/>
            <pc:sldMk cId="2401306560" sldId="293"/>
            <ac:picMk id="103" creationId="{AC4A6C7B-E8E4-2D3C-D0AC-B8110513CE3E}"/>
          </ac:picMkLst>
        </pc:picChg>
        <pc:picChg chg="mod">
          <ac:chgData name="Atun, Funda (UT-ITC)" userId="678df04f-fc64-42db-aaa0-fad07e1d80d5" providerId="ADAL" clId="{24439808-B1B0-4CBE-AE20-ADF397F7B356}" dt="2025-09-19T14:44:52.309" v="1569" actId="1037"/>
          <ac:picMkLst>
            <pc:docMk/>
            <pc:sldMk cId="2401306560" sldId="293"/>
            <ac:picMk id="105" creationId="{CB46352A-A44E-62B0-B6B6-EB884C1C98EC}"/>
          </ac:picMkLst>
        </pc:picChg>
        <pc:picChg chg="mod">
          <ac:chgData name="Atun, Funda (UT-ITC)" userId="678df04f-fc64-42db-aaa0-fad07e1d80d5" providerId="ADAL" clId="{24439808-B1B0-4CBE-AE20-ADF397F7B356}" dt="2025-09-19T14:45:03.033" v="1581" actId="1037"/>
          <ac:picMkLst>
            <pc:docMk/>
            <pc:sldMk cId="2401306560" sldId="293"/>
            <ac:picMk id="111" creationId="{C6BA04B2-4E85-BEF6-1615-252674CE7D09}"/>
          </ac:picMkLst>
        </pc:picChg>
        <pc:picChg chg="mod">
          <ac:chgData name="Atun, Funda (UT-ITC)" userId="678df04f-fc64-42db-aaa0-fad07e1d80d5" providerId="ADAL" clId="{24439808-B1B0-4CBE-AE20-ADF397F7B356}" dt="2025-09-19T14:45:03.033" v="1581" actId="1037"/>
          <ac:picMkLst>
            <pc:docMk/>
            <pc:sldMk cId="2401306560" sldId="293"/>
            <ac:picMk id="115" creationId="{20CEB178-3BE4-177F-C501-44BE59BD5D45}"/>
          </ac:picMkLst>
        </pc:picChg>
      </pc:sldChg>
      <pc:sldChg chg="modSp mod">
        <pc:chgData name="Atun, Funda (UT-ITC)" userId="678df04f-fc64-42db-aaa0-fad07e1d80d5" providerId="ADAL" clId="{24439808-B1B0-4CBE-AE20-ADF397F7B356}" dt="2025-09-19T14:45:36.479" v="1586" actId="553"/>
        <pc:sldMkLst>
          <pc:docMk/>
          <pc:sldMk cId="1067543692" sldId="294"/>
        </pc:sldMkLst>
        <pc:spChg chg="mod">
          <ac:chgData name="Atun, Funda (UT-ITC)" userId="678df04f-fc64-42db-aaa0-fad07e1d80d5" providerId="ADAL" clId="{24439808-B1B0-4CBE-AE20-ADF397F7B356}" dt="2025-09-19T14:45:16.921" v="1582" actId="554"/>
          <ac:spMkLst>
            <pc:docMk/>
            <pc:sldMk cId="1067543692" sldId="294"/>
            <ac:spMk id="16" creationId="{148382E0-3815-26A5-013D-EB6AFE3D8C0B}"/>
          </ac:spMkLst>
        </pc:spChg>
        <pc:spChg chg="mod">
          <ac:chgData name="Atun, Funda (UT-ITC)" userId="678df04f-fc64-42db-aaa0-fad07e1d80d5" providerId="ADAL" clId="{24439808-B1B0-4CBE-AE20-ADF397F7B356}" dt="2025-09-19T14:45:22.153" v="1583" actId="554"/>
          <ac:spMkLst>
            <pc:docMk/>
            <pc:sldMk cId="1067543692" sldId="294"/>
            <ac:spMk id="17" creationId="{426FF6E4-6CE7-62D1-D007-204BBF0212E9}"/>
          </ac:spMkLst>
        </pc:spChg>
        <pc:spChg chg="mod">
          <ac:chgData name="Atun, Funda (UT-ITC)" userId="678df04f-fc64-42db-aaa0-fad07e1d80d5" providerId="ADAL" clId="{24439808-B1B0-4CBE-AE20-ADF397F7B356}" dt="2025-09-19T14:45:36.479" v="1586" actId="553"/>
          <ac:spMkLst>
            <pc:docMk/>
            <pc:sldMk cId="1067543692" sldId="294"/>
            <ac:spMk id="18" creationId="{F46DDF68-610B-8029-2BAE-455A5599D1E7}"/>
          </ac:spMkLst>
        </pc:spChg>
        <pc:spChg chg="mod">
          <ac:chgData name="Atun, Funda (UT-ITC)" userId="678df04f-fc64-42db-aaa0-fad07e1d80d5" providerId="ADAL" clId="{24439808-B1B0-4CBE-AE20-ADF397F7B356}" dt="2025-09-19T14:45:36.479" v="1586" actId="553"/>
          <ac:spMkLst>
            <pc:docMk/>
            <pc:sldMk cId="1067543692" sldId="294"/>
            <ac:spMk id="19" creationId="{292A6151-5FC5-8339-0D3B-6B60D72405F8}"/>
          </ac:spMkLst>
        </pc:spChg>
        <pc:spChg chg="mod">
          <ac:chgData name="Atun, Funda (UT-ITC)" userId="678df04f-fc64-42db-aaa0-fad07e1d80d5" providerId="ADAL" clId="{24439808-B1B0-4CBE-AE20-ADF397F7B356}" dt="2025-09-19T14:45:36.479" v="1586" actId="553"/>
          <ac:spMkLst>
            <pc:docMk/>
            <pc:sldMk cId="1067543692" sldId="294"/>
            <ac:spMk id="20" creationId="{68848C60-549C-F1B1-531E-96052A1A4660}"/>
          </ac:spMkLst>
        </pc:spChg>
        <pc:spChg chg="mod">
          <ac:chgData name="Atun, Funda (UT-ITC)" userId="678df04f-fc64-42db-aaa0-fad07e1d80d5" providerId="ADAL" clId="{24439808-B1B0-4CBE-AE20-ADF397F7B356}" dt="2025-09-19T14:45:36.479" v="1586" actId="553"/>
          <ac:spMkLst>
            <pc:docMk/>
            <pc:sldMk cId="1067543692" sldId="294"/>
            <ac:spMk id="22" creationId="{47F503EE-671F-7C7D-0809-69E0212633CB}"/>
          </ac:spMkLst>
        </pc:spChg>
        <pc:spChg chg="mod">
          <ac:chgData name="Atun, Funda (UT-ITC)" userId="678df04f-fc64-42db-aaa0-fad07e1d80d5" providerId="ADAL" clId="{24439808-B1B0-4CBE-AE20-ADF397F7B356}" dt="2025-09-19T14:45:31.480" v="1585" actId="553"/>
          <ac:spMkLst>
            <pc:docMk/>
            <pc:sldMk cId="1067543692" sldId="294"/>
            <ac:spMk id="23" creationId="{7CB3B72A-8026-FBAF-4E62-A5F610BFA910}"/>
          </ac:spMkLst>
        </pc:spChg>
        <pc:spChg chg="mod">
          <ac:chgData name="Atun, Funda (UT-ITC)" userId="678df04f-fc64-42db-aaa0-fad07e1d80d5" providerId="ADAL" clId="{24439808-B1B0-4CBE-AE20-ADF397F7B356}" dt="2025-09-19T14:45:31.480" v="1585" actId="553"/>
          <ac:spMkLst>
            <pc:docMk/>
            <pc:sldMk cId="1067543692" sldId="294"/>
            <ac:spMk id="24" creationId="{77550DEE-26B3-6D0F-7F69-13D9955B0A8E}"/>
          </ac:spMkLst>
        </pc:spChg>
        <pc:spChg chg="mod">
          <ac:chgData name="Atun, Funda (UT-ITC)" userId="678df04f-fc64-42db-aaa0-fad07e1d80d5" providerId="ADAL" clId="{24439808-B1B0-4CBE-AE20-ADF397F7B356}" dt="2025-09-19T14:45:31.480" v="1585" actId="553"/>
          <ac:spMkLst>
            <pc:docMk/>
            <pc:sldMk cId="1067543692" sldId="294"/>
            <ac:spMk id="25" creationId="{0DB48D7E-7CDF-2B13-741F-604B8033EFF0}"/>
          </ac:spMkLst>
        </pc:spChg>
        <pc:spChg chg="mod">
          <ac:chgData name="Atun, Funda (UT-ITC)" userId="678df04f-fc64-42db-aaa0-fad07e1d80d5" providerId="ADAL" clId="{24439808-B1B0-4CBE-AE20-ADF397F7B356}" dt="2025-09-19T14:45:31.480" v="1585" actId="553"/>
          <ac:spMkLst>
            <pc:docMk/>
            <pc:sldMk cId="1067543692" sldId="294"/>
            <ac:spMk id="26" creationId="{CE9A6E3D-2DFF-1D21-E27E-32020362DD07}"/>
          </ac:spMkLst>
        </pc:spChg>
        <pc:spChg chg="mod">
          <ac:chgData name="Atun, Funda (UT-ITC)" userId="678df04f-fc64-42db-aaa0-fad07e1d80d5" providerId="ADAL" clId="{24439808-B1B0-4CBE-AE20-ADF397F7B356}" dt="2025-09-19T14:45:26.897" v="1584" actId="553"/>
          <ac:spMkLst>
            <pc:docMk/>
            <pc:sldMk cId="1067543692" sldId="294"/>
            <ac:spMk id="27" creationId="{2B9EA126-587E-A9DF-640A-5E82785229F6}"/>
          </ac:spMkLst>
        </pc:spChg>
        <pc:spChg chg="mod">
          <ac:chgData name="Atun, Funda (UT-ITC)" userId="678df04f-fc64-42db-aaa0-fad07e1d80d5" providerId="ADAL" clId="{24439808-B1B0-4CBE-AE20-ADF397F7B356}" dt="2025-09-19T14:45:26.897" v="1584" actId="553"/>
          <ac:spMkLst>
            <pc:docMk/>
            <pc:sldMk cId="1067543692" sldId="294"/>
            <ac:spMk id="28" creationId="{A5A3CD93-E577-9F19-5DC3-3BCD0D874EDA}"/>
          </ac:spMkLst>
        </pc:spChg>
        <pc:spChg chg="mod">
          <ac:chgData name="Atun, Funda (UT-ITC)" userId="678df04f-fc64-42db-aaa0-fad07e1d80d5" providerId="ADAL" clId="{24439808-B1B0-4CBE-AE20-ADF397F7B356}" dt="2025-09-19T14:45:26.897" v="1584" actId="553"/>
          <ac:spMkLst>
            <pc:docMk/>
            <pc:sldMk cId="1067543692" sldId="294"/>
            <ac:spMk id="29" creationId="{11DE4EC5-8322-359C-2291-CF4526045090}"/>
          </ac:spMkLst>
        </pc:spChg>
        <pc:spChg chg="mod">
          <ac:chgData name="Atun, Funda (UT-ITC)" userId="678df04f-fc64-42db-aaa0-fad07e1d80d5" providerId="ADAL" clId="{24439808-B1B0-4CBE-AE20-ADF397F7B356}" dt="2025-09-19T14:45:26.897" v="1584" actId="553"/>
          <ac:spMkLst>
            <pc:docMk/>
            <pc:sldMk cId="1067543692" sldId="294"/>
            <ac:spMk id="30" creationId="{560F54FA-2161-8512-90DD-38F0DB9993D3}"/>
          </ac:spMkLst>
        </pc:spChg>
      </pc:sldChg>
      <pc:sldChg chg="modSp mod">
        <pc:chgData name="Atun, Funda (UT-ITC)" userId="678df04f-fc64-42db-aaa0-fad07e1d80d5" providerId="ADAL" clId="{24439808-B1B0-4CBE-AE20-ADF397F7B356}" dt="2025-09-19T12:34:49.325" v="287" actId="1035"/>
        <pc:sldMkLst>
          <pc:docMk/>
          <pc:sldMk cId="747894049" sldId="297"/>
        </pc:sldMkLst>
        <pc:spChg chg="mod">
          <ac:chgData name="Atun, Funda (UT-ITC)" userId="678df04f-fc64-42db-aaa0-fad07e1d80d5" providerId="ADAL" clId="{24439808-B1B0-4CBE-AE20-ADF397F7B356}" dt="2025-09-19T12:34:16.843" v="280" actId="12788"/>
          <ac:spMkLst>
            <pc:docMk/>
            <pc:sldMk cId="747894049" sldId="297"/>
            <ac:spMk id="9" creationId="{A98F167A-3A16-026C-44EF-570C5AA12EE5}"/>
          </ac:spMkLst>
        </pc:spChg>
        <pc:spChg chg="mod">
          <ac:chgData name="Atun, Funda (UT-ITC)" userId="678df04f-fc64-42db-aaa0-fad07e1d80d5" providerId="ADAL" clId="{24439808-B1B0-4CBE-AE20-ADF397F7B356}" dt="2025-09-19T12:34:31.201" v="281" actId="12788"/>
          <ac:spMkLst>
            <pc:docMk/>
            <pc:sldMk cId="747894049" sldId="297"/>
            <ac:spMk id="15" creationId="{D695E90F-7D2B-7A15-BDAE-0828BD26FF42}"/>
          </ac:spMkLst>
        </pc:spChg>
        <pc:spChg chg="mod">
          <ac:chgData name="Atun, Funda (UT-ITC)" userId="678df04f-fc64-42db-aaa0-fad07e1d80d5" providerId="ADAL" clId="{24439808-B1B0-4CBE-AE20-ADF397F7B356}" dt="2025-09-19T12:32:14.958" v="264" actId="1038"/>
          <ac:spMkLst>
            <pc:docMk/>
            <pc:sldMk cId="747894049" sldId="297"/>
            <ac:spMk id="46" creationId="{18F62AEF-D8C4-FFDD-6B60-96E23990650C}"/>
          </ac:spMkLst>
        </pc:spChg>
        <pc:spChg chg="mod">
          <ac:chgData name="Atun, Funda (UT-ITC)" userId="678df04f-fc64-42db-aaa0-fad07e1d80d5" providerId="ADAL" clId="{24439808-B1B0-4CBE-AE20-ADF397F7B356}" dt="2025-09-19T12:32:29.712" v="272" actId="1038"/>
          <ac:spMkLst>
            <pc:docMk/>
            <pc:sldMk cId="747894049" sldId="297"/>
            <ac:spMk id="48" creationId="{4D2B427D-BED6-48D7-7EE7-D4EE61BBBE54}"/>
          </ac:spMkLst>
        </pc:spChg>
        <pc:spChg chg="mod">
          <ac:chgData name="Atun, Funda (UT-ITC)" userId="678df04f-fc64-42db-aaa0-fad07e1d80d5" providerId="ADAL" clId="{24439808-B1B0-4CBE-AE20-ADF397F7B356}" dt="2025-09-19T12:33:58.369" v="279" actId="12788"/>
          <ac:spMkLst>
            <pc:docMk/>
            <pc:sldMk cId="747894049" sldId="297"/>
            <ac:spMk id="57" creationId="{0234C1D1-C767-6929-A47F-984231DF9BC1}"/>
          </ac:spMkLst>
        </pc:spChg>
        <pc:spChg chg="mod">
          <ac:chgData name="Atun, Funda (UT-ITC)" userId="678df04f-fc64-42db-aaa0-fad07e1d80d5" providerId="ADAL" clId="{24439808-B1B0-4CBE-AE20-ADF397F7B356}" dt="2025-09-19T12:34:16.843" v="280" actId="12788"/>
          <ac:spMkLst>
            <pc:docMk/>
            <pc:sldMk cId="747894049" sldId="297"/>
            <ac:spMk id="61" creationId="{9EE4FAAD-3FF2-9C39-62CE-E177B04276CC}"/>
          </ac:spMkLst>
        </pc:spChg>
        <pc:spChg chg="mod">
          <ac:chgData name="Atun, Funda (UT-ITC)" userId="678df04f-fc64-42db-aaa0-fad07e1d80d5" providerId="ADAL" clId="{24439808-B1B0-4CBE-AE20-ADF397F7B356}" dt="2025-09-19T12:34:31.201" v="281" actId="12788"/>
          <ac:spMkLst>
            <pc:docMk/>
            <pc:sldMk cId="747894049" sldId="297"/>
            <ac:spMk id="65" creationId="{F2DDFD96-FE67-2498-6477-662CB962594E}"/>
          </ac:spMkLst>
        </pc:spChg>
        <pc:spChg chg="mod">
          <ac:chgData name="Atun, Funda (UT-ITC)" userId="678df04f-fc64-42db-aaa0-fad07e1d80d5" providerId="ADAL" clId="{24439808-B1B0-4CBE-AE20-ADF397F7B356}" dt="2025-09-19T12:32:04.261" v="259" actId="552"/>
          <ac:spMkLst>
            <pc:docMk/>
            <pc:sldMk cId="747894049" sldId="297"/>
            <ac:spMk id="70" creationId="{13B76E4E-737C-A73E-761E-6F4181C67DED}"/>
          </ac:spMkLst>
        </pc:spChg>
        <pc:spChg chg="mod">
          <ac:chgData name="Atun, Funda (UT-ITC)" userId="678df04f-fc64-42db-aaa0-fad07e1d80d5" providerId="ADAL" clId="{24439808-B1B0-4CBE-AE20-ADF397F7B356}" dt="2025-09-19T12:32:14.958" v="264" actId="1038"/>
          <ac:spMkLst>
            <pc:docMk/>
            <pc:sldMk cId="747894049" sldId="297"/>
            <ac:spMk id="72" creationId="{85675B23-6877-F814-D062-2826707ED73A}"/>
          </ac:spMkLst>
        </pc:spChg>
        <pc:spChg chg="mod">
          <ac:chgData name="Atun, Funda (UT-ITC)" userId="678df04f-fc64-42db-aaa0-fad07e1d80d5" providerId="ADAL" clId="{24439808-B1B0-4CBE-AE20-ADF397F7B356}" dt="2025-09-19T12:32:29.712" v="272" actId="1038"/>
          <ac:spMkLst>
            <pc:docMk/>
            <pc:sldMk cId="747894049" sldId="297"/>
            <ac:spMk id="74" creationId="{F0F74B77-B0D3-27FB-B885-AE261A6BB653}"/>
          </ac:spMkLst>
        </pc:spChg>
        <pc:spChg chg="mod">
          <ac:chgData name="Atun, Funda (UT-ITC)" userId="678df04f-fc64-42db-aaa0-fad07e1d80d5" providerId="ADAL" clId="{24439808-B1B0-4CBE-AE20-ADF397F7B356}" dt="2025-09-19T12:33:58.369" v="279" actId="12788"/>
          <ac:spMkLst>
            <pc:docMk/>
            <pc:sldMk cId="747894049" sldId="297"/>
            <ac:spMk id="110" creationId="{17EAD4AD-96CA-501D-600B-2F49993C2F99}"/>
          </ac:spMkLst>
        </pc:spChg>
        <pc:spChg chg="mod">
          <ac:chgData name="Atun, Funda (UT-ITC)" userId="678df04f-fc64-42db-aaa0-fad07e1d80d5" providerId="ADAL" clId="{24439808-B1B0-4CBE-AE20-ADF397F7B356}" dt="2025-09-19T12:34:16.843" v="280" actId="12788"/>
          <ac:spMkLst>
            <pc:docMk/>
            <pc:sldMk cId="747894049" sldId="297"/>
            <ac:spMk id="114" creationId="{80D04ABA-8E7C-5F62-CA39-A95A41BB3A30}"/>
          </ac:spMkLst>
        </pc:spChg>
        <pc:spChg chg="mod">
          <ac:chgData name="Atun, Funda (UT-ITC)" userId="678df04f-fc64-42db-aaa0-fad07e1d80d5" providerId="ADAL" clId="{24439808-B1B0-4CBE-AE20-ADF397F7B356}" dt="2025-09-19T12:32:04.261" v="259" actId="552"/>
          <ac:spMkLst>
            <pc:docMk/>
            <pc:sldMk cId="747894049" sldId="297"/>
            <ac:spMk id="116" creationId="{F700FA3D-1D2E-AFC0-0120-2E318857DF12}"/>
          </ac:spMkLst>
        </pc:spChg>
        <pc:spChg chg="mod">
          <ac:chgData name="Atun, Funda (UT-ITC)" userId="678df04f-fc64-42db-aaa0-fad07e1d80d5" providerId="ADAL" clId="{24439808-B1B0-4CBE-AE20-ADF397F7B356}" dt="2025-09-19T12:32:14.958" v="264" actId="1038"/>
          <ac:spMkLst>
            <pc:docMk/>
            <pc:sldMk cId="747894049" sldId="297"/>
            <ac:spMk id="117" creationId="{1B978852-94C9-FD96-9912-19CD57C3C911}"/>
          </ac:spMkLst>
        </pc:spChg>
        <pc:spChg chg="mod">
          <ac:chgData name="Atun, Funda (UT-ITC)" userId="678df04f-fc64-42db-aaa0-fad07e1d80d5" providerId="ADAL" clId="{24439808-B1B0-4CBE-AE20-ADF397F7B356}" dt="2025-09-19T12:32:38.966" v="274" actId="1038"/>
          <ac:spMkLst>
            <pc:docMk/>
            <pc:sldMk cId="747894049" sldId="297"/>
            <ac:spMk id="145" creationId="{4C6F8A4E-1444-6457-2E4E-90D98B0F723F}"/>
          </ac:spMkLst>
        </pc:spChg>
        <pc:spChg chg="mod">
          <ac:chgData name="Atun, Funda (UT-ITC)" userId="678df04f-fc64-42db-aaa0-fad07e1d80d5" providerId="ADAL" clId="{24439808-B1B0-4CBE-AE20-ADF397F7B356}" dt="2025-09-19T12:34:42.470" v="282" actId="12788"/>
          <ac:spMkLst>
            <pc:docMk/>
            <pc:sldMk cId="747894049" sldId="297"/>
            <ac:spMk id="149" creationId="{19C4DBCA-472C-A293-CB41-859D650E0897}"/>
          </ac:spMkLst>
        </pc:spChg>
        <pc:spChg chg="mod">
          <ac:chgData name="Atun, Funda (UT-ITC)" userId="678df04f-fc64-42db-aaa0-fad07e1d80d5" providerId="ADAL" clId="{24439808-B1B0-4CBE-AE20-ADF397F7B356}" dt="2025-09-19T12:32:04.261" v="259" actId="552"/>
          <ac:spMkLst>
            <pc:docMk/>
            <pc:sldMk cId="747894049" sldId="297"/>
            <ac:spMk id="152" creationId="{97EB0E00-DD5D-DF6B-ED75-2CBC7A4E4F2E}"/>
          </ac:spMkLst>
        </pc:spChg>
        <pc:spChg chg="mod">
          <ac:chgData name="Atun, Funda (UT-ITC)" userId="678df04f-fc64-42db-aaa0-fad07e1d80d5" providerId="ADAL" clId="{24439808-B1B0-4CBE-AE20-ADF397F7B356}" dt="2025-09-19T12:33:58.369" v="279" actId="12788"/>
          <ac:spMkLst>
            <pc:docMk/>
            <pc:sldMk cId="747894049" sldId="297"/>
            <ac:spMk id="155" creationId="{7B9662C3-6FD9-6E58-A819-8E57A994FA48}"/>
          </ac:spMkLst>
        </pc:spChg>
        <pc:spChg chg="mod">
          <ac:chgData name="Atun, Funda (UT-ITC)" userId="678df04f-fc64-42db-aaa0-fad07e1d80d5" providerId="ADAL" clId="{24439808-B1B0-4CBE-AE20-ADF397F7B356}" dt="2025-09-19T12:32:38.966" v="274" actId="1038"/>
          <ac:spMkLst>
            <pc:docMk/>
            <pc:sldMk cId="747894049" sldId="297"/>
            <ac:spMk id="5137" creationId="{63995577-944D-82AF-9A8F-B916290CDFA6}"/>
          </ac:spMkLst>
        </pc:spChg>
        <pc:spChg chg="mod">
          <ac:chgData name="Atun, Funda (UT-ITC)" userId="678df04f-fc64-42db-aaa0-fad07e1d80d5" providerId="ADAL" clId="{24439808-B1B0-4CBE-AE20-ADF397F7B356}" dt="2025-09-19T12:34:42.470" v="282" actId="12788"/>
          <ac:spMkLst>
            <pc:docMk/>
            <pc:sldMk cId="747894049" sldId="297"/>
            <ac:spMk id="5141" creationId="{86233B08-6C78-306F-E0AA-F03EB8C3E69D}"/>
          </ac:spMkLst>
        </pc:spChg>
        <pc:spChg chg="mod">
          <ac:chgData name="Atun, Funda (UT-ITC)" userId="678df04f-fc64-42db-aaa0-fad07e1d80d5" providerId="ADAL" clId="{24439808-B1B0-4CBE-AE20-ADF397F7B356}" dt="2025-09-19T12:32:04.261" v="259" actId="552"/>
          <ac:spMkLst>
            <pc:docMk/>
            <pc:sldMk cId="747894049" sldId="297"/>
            <ac:spMk id="5144" creationId="{A71F1E1E-E602-24CE-F7F4-66267BBA1EA0}"/>
          </ac:spMkLst>
        </pc:spChg>
        <pc:spChg chg="mod">
          <ac:chgData name="Atun, Funda (UT-ITC)" userId="678df04f-fc64-42db-aaa0-fad07e1d80d5" providerId="ADAL" clId="{24439808-B1B0-4CBE-AE20-ADF397F7B356}" dt="2025-09-19T12:33:58.369" v="279" actId="12788"/>
          <ac:spMkLst>
            <pc:docMk/>
            <pc:sldMk cId="747894049" sldId="297"/>
            <ac:spMk id="5148" creationId="{B3DBBCB2-2BC0-9585-156A-770351D0D48E}"/>
          </ac:spMkLst>
        </pc:spChg>
        <pc:spChg chg="mod">
          <ac:chgData name="Atun, Funda (UT-ITC)" userId="678df04f-fc64-42db-aaa0-fad07e1d80d5" providerId="ADAL" clId="{24439808-B1B0-4CBE-AE20-ADF397F7B356}" dt="2025-09-19T12:32:14.958" v="264" actId="1038"/>
          <ac:spMkLst>
            <pc:docMk/>
            <pc:sldMk cId="747894049" sldId="297"/>
            <ac:spMk id="5151" creationId="{D5EDFCC5-65D5-51BA-6BCD-B26F861E9C14}"/>
          </ac:spMkLst>
        </pc:spChg>
        <pc:spChg chg="mod">
          <ac:chgData name="Atun, Funda (UT-ITC)" userId="678df04f-fc64-42db-aaa0-fad07e1d80d5" providerId="ADAL" clId="{24439808-B1B0-4CBE-AE20-ADF397F7B356}" dt="2025-09-19T12:34:16.843" v="280" actId="12788"/>
          <ac:spMkLst>
            <pc:docMk/>
            <pc:sldMk cId="747894049" sldId="297"/>
            <ac:spMk id="5157" creationId="{BD88D660-060B-86C5-D309-68ABE408D820}"/>
          </ac:spMkLst>
        </pc:spChg>
        <pc:spChg chg="mod">
          <ac:chgData name="Atun, Funda (UT-ITC)" userId="678df04f-fc64-42db-aaa0-fad07e1d80d5" providerId="ADAL" clId="{24439808-B1B0-4CBE-AE20-ADF397F7B356}" dt="2025-09-19T12:32:29.712" v="272" actId="1038"/>
          <ac:spMkLst>
            <pc:docMk/>
            <pc:sldMk cId="747894049" sldId="297"/>
            <ac:spMk id="5160" creationId="{C22AF76A-F3E9-496E-F985-EF4D4DC7D2B9}"/>
          </ac:spMkLst>
        </pc:spChg>
        <pc:spChg chg="mod">
          <ac:chgData name="Atun, Funda (UT-ITC)" userId="678df04f-fc64-42db-aaa0-fad07e1d80d5" providerId="ADAL" clId="{24439808-B1B0-4CBE-AE20-ADF397F7B356}" dt="2025-09-19T12:34:31.201" v="281" actId="12788"/>
          <ac:spMkLst>
            <pc:docMk/>
            <pc:sldMk cId="747894049" sldId="297"/>
            <ac:spMk id="5164" creationId="{9BE9FD4A-D209-C619-3E1B-B18B3B771522}"/>
          </ac:spMkLst>
        </pc:spChg>
        <pc:spChg chg="mod">
          <ac:chgData name="Atun, Funda (UT-ITC)" userId="678df04f-fc64-42db-aaa0-fad07e1d80d5" providerId="ADAL" clId="{24439808-B1B0-4CBE-AE20-ADF397F7B356}" dt="2025-09-19T12:32:38.966" v="274" actId="1038"/>
          <ac:spMkLst>
            <pc:docMk/>
            <pc:sldMk cId="747894049" sldId="297"/>
            <ac:spMk id="5167" creationId="{212A69DE-35BC-2A7F-DC6F-2B75D5E6DD92}"/>
          </ac:spMkLst>
        </pc:spChg>
        <pc:spChg chg="mod">
          <ac:chgData name="Atun, Funda (UT-ITC)" userId="678df04f-fc64-42db-aaa0-fad07e1d80d5" providerId="ADAL" clId="{24439808-B1B0-4CBE-AE20-ADF397F7B356}" dt="2025-09-19T12:34:42.470" v="282" actId="12788"/>
          <ac:spMkLst>
            <pc:docMk/>
            <pc:sldMk cId="747894049" sldId="297"/>
            <ac:spMk id="5171" creationId="{AAF0A296-3497-DA19-C2D7-432A9B67F7E5}"/>
          </ac:spMkLst>
        </pc:spChg>
        <pc:spChg chg="mod">
          <ac:chgData name="Atun, Funda (UT-ITC)" userId="678df04f-fc64-42db-aaa0-fad07e1d80d5" providerId="ADAL" clId="{24439808-B1B0-4CBE-AE20-ADF397F7B356}" dt="2025-09-19T12:34:31.201" v="281" actId="12788"/>
          <ac:spMkLst>
            <pc:docMk/>
            <pc:sldMk cId="747894049" sldId="297"/>
            <ac:spMk id="5184" creationId="{6A0859B2-E0CF-863E-48CC-6A177000D2F2}"/>
          </ac:spMkLst>
        </pc:spChg>
        <pc:spChg chg="mod">
          <ac:chgData name="Atun, Funda (UT-ITC)" userId="678df04f-fc64-42db-aaa0-fad07e1d80d5" providerId="ADAL" clId="{24439808-B1B0-4CBE-AE20-ADF397F7B356}" dt="2025-09-19T12:32:29.712" v="272" actId="1038"/>
          <ac:spMkLst>
            <pc:docMk/>
            <pc:sldMk cId="747894049" sldId="297"/>
            <ac:spMk id="5188" creationId="{310B126C-AE27-4DF5-E322-3FF32EF97CFD}"/>
          </ac:spMkLst>
        </pc:spChg>
        <pc:spChg chg="mod">
          <ac:chgData name="Atun, Funda (UT-ITC)" userId="678df04f-fc64-42db-aaa0-fad07e1d80d5" providerId="ADAL" clId="{24439808-B1B0-4CBE-AE20-ADF397F7B356}" dt="2025-09-19T12:32:38.966" v="274" actId="1038"/>
          <ac:spMkLst>
            <pc:docMk/>
            <pc:sldMk cId="747894049" sldId="297"/>
            <ac:spMk id="5195" creationId="{D1FD64F5-3551-079F-1650-C1C4C84319FD}"/>
          </ac:spMkLst>
        </pc:spChg>
        <pc:spChg chg="mod">
          <ac:chgData name="Atun, Funda (UT-ITC)" userId="678df04f-fc64-42db-aaa0-fad07e1d80d5" providerId="ADAL" clId="{24439808-B1B0-4CBE-AE20-ADF397F7B356}" dt="2025-09-19T12:34:42.470" v="282" actId="12788"/>
          <ac:spMkLst>
            <pc:docMk/>
            <pc:sldMk cId="747894049" sldId="297"/>
            <ac:spMk id="5198" creationId="{1C020A35-7960-977D-C2D9-DA0169C48E99}"/>
          </ac:spMkLst>
        </pc:spChg>
        <pc:picChg chg="mod">
          <ac:chgData name="Atun, Funda (UT-ITC)" userId="678df04f-fc64-42db-aaa0-fad07e1d80d5" providerId="ADAL" clId="{24439808-B1B0-4CBE-AE20-ADF397F7B356}" dt="2025-09-19T12:34:16.843" v="280" actId="12788"/>
          <ac:picMkLst>
            <pc:docMk/>
            <pc:sldMk cId="747894049" sldId="297"/>
            <ac:picMk id="47" creationId="{5FBFE35F-1E79-0024-345A-5C36180C4CED}"/>
          </ac:picMkLst>
        </pc:picChg>
        <pc:picChg chg="mod">
          <ac:chgData name="Atun, Funda (UT-ITC)" userId="678df04f-fc64-42db-aaa0-fad07e1d80d5" providerId="ADAL" clId="{24439808-B1B0-4CBE-AE20-ADF397F7B356}" dt="2025-09-19T12:34:31.201" v="281" actId="12788"/>
          <ac:picMkLst>
            <pc:docMk/>
            <pc:sldMk cId="747894049" sldId="297"/>
            <ac:picMk id="49" creationId="{BA513991-57D7-869C-F60B-E33168ACDD0F}"/>
          </ac:picMkLst>
        </pc:picChg>
        <pc:picChg chg="mod">
          <ac:chgData name="Atun, Funda (UT-ITC)" userId="678df04f-fc64-42db-aaa0-fad07e1d80d5" providerId="ADAL" clId="{24439808-B1B0-4CBE-AE20-ADF397F7B356}" dt="2025-09-19T12:33:58.369" v="279" actId="12788"/>
          <ac:picMkLst>
            <pc:docMk/>
            <pc:sldMk cId="747894049" sldId="297"/>
            <ac:picMk id="71" creationId="{A3ED780D-6562-9F71-9122-FC3B560E3867}"/>
          </ac:picMkLst>
        </pc:picChg>
        <pc:picChg chg="mod">
          <ac:chgData name="Atun, Funda (UT-ITC)" userId="678df04f-fc64-42db-aaa0-fad07e1d80d5" providerId="ADAL" clId="{24439808-B1B0-4CBE-AE20-ADF397F7B356}" dt="2025-09-19T12:34:49.325" v="287" actId="1035"/>
          <ac:picMkLst>
            <pc:docMk/>
            <pc:sldMk cId="747894049" sldId="297"/>
            <ac:picMk id="73" creationId="{5913068B-9395-C716-4D6C-5F8069BE4C15}"/>
          </ac:picMkLst>
        </pc:picChg>
        <pc:picChg chg="mod">
          <ac:chgData name="Atun, Funda (UT-ITC)" userId="678df04f-fc64-42db-aaa0-fad07e1d80d5" providerId="ADAL" clId="{24439808-B1B0-4CBE-AE20-ADF397F7B356}" dt="2025-09-19T12:34:31.201" v="281" actId="12788"/>
          <ac:picMkLst>
            <pc:docMk/>
            <pc:sldMk cId="747894049" sldId="297"/>
            <ac:picMk id="75" creationId="{CDE7D276-BFD6-DB46-87B9-6B31E5AD2956}"/>
          </ac:picMkLst>
        </pc:picChg>
        <pc:picChg chg="mod">
          <ac:chgData name="Atun, Funda (UT-ITC)" userId="678df04f-fc64-42db-aaa0-fad07e1d80d5" providerId="ADAL" clId="{24439808-B1B0-4CBE-AE20-ADF397F7B356}" dt="2025-09-19T12:33:58.369" v="279" actId="12788"/>
          <ac:picMkLst>
            <pc:docMk/>
            <pc:sldMk cId="747894049" sldId="297"/>
            <ac:picMk id="118" creationId="{177D8A91-39BA-EC96-F31C-40CD6315D727}"/>
          </ac:picMkLst>
        </pc:picChg>
        <pc:picChg chg="mod">
          <ac:chgData name="Atun, Funda (UT-ITC)" userId="678df04f-fc64-42db-aaa0-fad07e1d80d5" providerId="ADAL" clId="{24439808-B1B0-4CBE-AE20-ADF397F7B356}" dt="2025-09-19T12:34:16.843" v="280" actId="12788"/>
          <ac:picMkLst>
            <pc:docMk/>
            <pc:sldMk cId="747894049" sldId="297"/>
            <ac:picMk id="119" creationId="{D0628E38-34B4-4720-91F9-CC07994BE40D}"/>
          </ac:picMkLst>
        </pc:picChg>
        <pc:picChg chg="mod">
          <ac:chgData name="Atun, Funda (UT-ITC)" userId="678df04f-fc64-42db-aaa0-fad07e1d80d5" providerId="ADAL" clId="{24439808-B1B0-4CBE-AE20-ADF397F7B356}" dt="2025-09-19T12:34:42.470" v="282" actId="12788"/>
          <ac:picMkLst>
            <pc:docMk/>
            <pc:sldMk cId="747894049" sldId="297"/>
            <ac:picMk id="5122" creationId="{40E5790B-3EA8-8B44-9504-15C9B05EB1FD}"/>
          </ac:picMkLst>
        </pc:picChg>
        <pc:picChg chg="mod">
          <ac:chgData name="Atun, Funda (UT-ITC)" userId="678df04f-fc64-42db-aaa0-fad07e1d80d5" providerId="ADAL" clId="{24439808-B1B0-4CBE-AE20-ADF397F7B356}" dt="2025-09-19T12:33:58.369" v="279" actId="12788"/>
          <ac:picMkLst>
            <pc:docMk/>
            <pc:sldMk cId="747894049" sldId="297"/>
            <ac:picMk id="5124" creationId="{B4220AB0-8322-BB34-FB8D-C5E135F60E17}"/>
          </ac:picMkLst>
        </pc:picChg>
        <pc:picChg chg="mod">
          <ac:chgData name="Atun, Funda (UT-ITC)" userId="678df04f-fc64-42db-aaa0-fad07e1d80d5" providerId="ADAL" clId="{24439808-B1B0-4CBE-AE20-ADF397F7B356}" dt="2025-09-19T12:34:42.470" v="282" actId="12788"/>
          <ac:picMkLst>
            <pc:docMk/>
            <pc:sldMk cId="747894049" sldId="297"/>
            <ac:picMk id="5138" creationId="{EE67A926-814A-D243-D081-499CDC1EFB1E}"/>
          </ac:picMkLst>
        </pc:picChg>
        <pc:picChg chg="mod">
          <ac:chgData name="Atun, Funda (UT-ITC)" userId="678df04f-fc64-42db-aaa0-fad07e1d80d5" providerId="ADAL" clId="{24439808-B1B0-4CBE-AE20-ADF397F7B356}" dt="2025-09-19T12:33:58.369" v="279" actId="12788"/>
          <ac:picMkLst>
            <pc:docMk/>
            <pc:sldMk cId="747894049" sldId="297"/>
            <ac:picMk id="5145" creationId="{97456083-97FF-2BDA-BB30-92A9FC3F87B2}"/>
          </ac:picMkLst>
        </pc:picChg>
        <pc:picChg chg="mod">
          <ac:chgData name="Atun, Funda (UT-ITC)" userId="678df04f-fc64-42db-aaa0-fad07e1d80d5" providerId="ADAL" clId="{24439808-B1B0-4CBE-AE20-ADF397F7B356}" dt="2025-09-19T12:34:16.843" v="280" actId="12788"/>
          <ac:picMkLst>
            <pc:docMk/>
            <pc:sldMk cId="747894049" sldId="297"/>
            <ac:picMk id="5153" creationId="{69C71857-81C4-6526-CC8C-D98EE0305CF3}"/>
          </ac:picMkLst>
        </pc:picChg>
        <pc:picChg chg="mod">
          <ac:chgData name="Atun, Funda (UT-ITC)" userId="678df04f-fc64-42db-aaa0-fad07e1d80d5" providerId="ADAL" clId="{24439808-B1B0-4CBE-AE20-ADF397F7B356}" dt="2025-09-19T12:34:46.271" v="285" actId="1035"/>
          <ac:picMkLst>
            <pc:docMk/>
            <pc:sldMk cId="747894049" sldId="297"/>
            <ac:picMk id="5161" creationId="{D6020B5F-6B4E-A25F-5378-576A9CFFFD80}"/>
          </ac:picMkLst>
        </pc:picChg>
        <pc:picChg chg="mod">
          <ac:chgData name="Atun, Funda (UT-ITC)" userId="678df04f-fc64-42db-aaa0-fad07e1d80d5" providerId="ADAL" clId="{24439808-B1B0-4CBE-AE20-ADF397F7B356}" dt="2025-09-19T12:34:42.470" v="282" actId="12788"/>
          <ac:picMkLst>
            <pc:docMk/>
            <pc:sldMk cId="747894049" sldId="297"/>
            <ac:picMk id="5168" creationId="{A33956D4-0A68-CAB5-E0AE-7214DD878B94}"/>
          </ac:picMkLst>
        </pc:picChg>
        <pc:picChg chg="mod">
          <ac:chgData name="Atun, Funda (UT-ITC)" userId="678df04f-fc64-42db-aaa0-fad07e1d80d5" providerId="ADAL" clId="{24439808-B1B0-4CBE-AE20-ADF397F7B356}" dt="2025-09-19T12:34:31.201" v="281" actId="12788"/>
          <ac:picMkLst>
            <pc:docMk/>
            <pc:sldMk cId="747894049" sldId="297"/>
            <ac:picMk id="5189" creationId="{20FE91E3-58FA-7136-BA4B-971B71878AE8}"/>
          </ac:picMkLst>
        </pc:picChg>
        <pc:picChg chg="mod">
          <ac:chgData name="Atun, Funda (UT-ITC)" userId="678df04f-fc64-42db-aaa0-fad07e1d80d5" providerId="ADAL" clId="{24439808-B1B0-4CBE-AE20-ADF397F7B356}" dt="2025-09-19T12:34:42.470" v="282" actId="12788"/>
          <ac:picMkLst>
            <pc:docMk/>
            <pc:sldMk cId="747894049" sldId="297"/>
            <ac:picMk id="5196" creationId="{6E16F514-BDD8-B8A1-24A6-01C3373A4CB5}"/>
          </ac:picMkLst>
        </pc:picChg>
      </pc:sldChg>
      <pc:sldChg chg="addSp delSp modSp mod">
        <pc:chgData name="Atun, Funda (UT-ITC)" userId="678df04f-fc64-42db-aaa0-fad07e1d80d5" providerId="ADAL" clId="{24439808-B1B0-4CBE-AE20-ADF397F7B356}" dt="2025-09-19T12:24:42.928" v="195" actId="555"/>
        <pc:sldMkLst>
          <pc:docMk/>
          <pc:sldMk cId="1380354990" sldId="298"/>
        </pc:sldMkLst>
        <pc:spChg chg="mod topLvl">
          <ac:chgData name="Atun, Funda (UT-ITC)" userId="678df04f-fc64-42db-aaa0-fad07e1d80d5" providerId="ADAL" clId="{24439808-B1B0-4CBE-AE20-ADF397F7B356}" dt="2025-09-19T12:24:09.410" v="193" actId="12788"/>
          <ac:spMkLst>
            <pc:docMk/>
            <pc:sldMk cId="1380354990" sldId="298"/>
            <ac:spMk id="61" creationId="{39E43DB4-A4F7-D4C6-424E-4556BE91D02E}"/>
          </ac:spMkLst>
        </pc:spChg>
        <pc:spChg chg="mod topLvl">
          <ac:chgData name="Atun, Funda (UT-ITC)" userId="678df04f-fc64-42db-aaa0-fad07e1d80d5" providerId="ADAL" clId="{24439808-B1B0-4CBE-AE20-ADF397F7B356}" dt="2025-09-19T12:20:04.396" v="160" actId="165"/>
          <ac:spMkLst>
            <pc:docMk/>
            <pc:sldMk cId="1380354990" sldId="298"/>
            <ac:spMk id="62" creationId="{F16D602B-F281-3372-5F8C-50289AF00865}"/>
          </ac:spMkLst>
        </pc:spChg>
        <pc:spChg chg="mod topLvl">
          <ac:chgData name="Atun, Funda (UT-ITC)" userId="678df04f-fc64-42db-aaa0-fad07e1d80d5" providerId="ADAL" clId="{24439808-B1B0-4CBE-AE20-ADF397F7B356}" dt="2025-09-19T12:24:09.410" v="193" actId="12788"/>
          <ac:spMkLst>
            <pc:docMk/>
            <pc:sldMk cId="1380354990" sldId="298"/>
            <ac:spMk id="66" creationId="{A9B80A38-6219-E692-A306-6748DB7FFF0C}"/>
          </ac:spMkLst>
        </pc:spChg>
        <pc:spChg chg="mod topLvl">
          <ac:chgData name="Atun, Funda (UT-ITC)" userId="678df04f-fc64-42db-aaa0-fad07e1d80d5" providerId="ADAL" clId="{24439808-B1B0-4CBE-AE20-ADF397F7B356}" dt="2025-09-19T12:17:30.825" v="148" actId="165"/>
          <ac:spMkLst>
            <pc:docMk/>
            <pc:sldMk cId="1380354990" sldId="298"/>
            <ac:spMk id="67" creationId="{02230701-8B14-8962-9116-72F775C61F7E}"/>
          </ac:spMkLst>
        </pc:spChg>
        <pc:spChg chg="mod topLvl">
          <ac:chgData name="Atun, Funda (UT-ITC)" userId="678df04f-fc64-42db-aaa0-fad07e1d80d5" providerId="ADAL" clId="{24439808-B1B0-4CBE-AE20-ADF397F7B356}" dt="2025-09-19T12:23:56.226" v="192" actId="12788"/>
          <ac:spMkLst>
            <pc:docMk/>
            <pc:sldMk cId="1380354990" sldId="298"/>
            <ac:spMk id="71" creationId="{BF9679F5-71E1-843C-A87E-EC429B0A1DCD}"/>
          </ac:spMkLst>
        </pc:spChg>
        <pc:spChg chg="mod topLvl">
          <ac:chgData name="Atun, Funda (UT-ITC)" userId="678df04f-fc64-42db-aaa0-fad07e1d80d5" providerId="ADAL" clId="{24439808-B1B0-4CBE-AE20-ADF397F7B356}" dt="2025-09-19T12:19:58.142" v="159" actId="165"/>
          <ac:spMkLst>
            <pc:docMk/>
            <pc:sldMk cId="1380354990" sldId="298"/>
            <ac:spMk id="72" creationId="{82CE6F4A-CBC8-4796-A5D0-430FF0AE31D0}"/>
          </ac:spMkLst>
        </pc:spChg>
        <pc:spChg chg="mod topLvl">
          <ac:chgData name="Atun, Funda (UT-ITC)" userId="678df04f-fc64-42db-aaa0-fad07e1d80d5" providerId="ADAL" clId="{24439808-B1B0-4CBE-AE20-ADF397F7B356}" dt="2025-09-19T12:24:20.778" v="194" actId="12788"/>
          <ac:spMkLst>
            <pc:docMk/>
            <pc:sldMk cId="1380354990" sldId="298"/>
            <ac:spMk id="76" creationId="{283FA8DC-A702-5B90-890A-86D6243F645A}"/>
          </ac:spMkLst>
        </pc:spChg>
        <pc:spChg chg="mod topLvl">
          <ac:chgData name="Atun, Funda (UT-ITC)" userId="678df04f-fc64-42db-aaa0-fad07e1d80d5" providerId="ADAL" clId="{24439808-B1B0-4CBE-AE20-ADF397F7B356}" dt="2025-09-19T12:17:04.266" v="144" actId="165"/>
          <ac:spMkLst>
            <pc:docMk/>
            <pc:sldMk cId="1380354990" sldId="298"/>
            <ac:spMk id="77" creationId="{C5B4CF9C-E0E8-FB45-2E68-5A4F9F9B8389}"/>
          </ac:spMkLst>
        </pc:spChg>
        <pc:spChg chg="mod topLvl">
          <ac:chgData name="Atun, Funda (UT-ITC)" userId="678df04f-fc64-42db-aaa0-fad07e1d80d5" providerId="ADAL" clId="{24439808-B1B0-4CBE-AE20-ADF397F7B356}" dt="2025-09-19T12:24:09.410" v="193" actId="12788"/>
          <ac:spMkLst>
            <pc:docMk/>
            <pc:sldMk cId="1380354990" sldId="298"/>
            <ac:spMk id="81" creationId="{75AFAADF-230B-A124-9D8D-C2CD131500D8}"/>
          </ac:spMkLst>
        </pc:spChg>
        <pc:spChg chg="mod topLvl">
          <ac:chgData name="Atun, Funda (UT-ITC)" userId="678df04f-fc64-42db-aaa0-fad07e1d80d5" providerId="ADAL" clId="{24439808-B1B0-4CBE-AE20-ADF397F7B356}" dt="2025-09-19T12:22:03.453" v="181" actId="165"/>
          <ac:spMkLst>
            <pc:docMk/>
            <pc:sldMk cId="1380354990" sldId="298"/>
            <ac:spMk id="82" creationId="{80B839C0-26EF-F266-8C78-0EC34042E94A}"/>
          </ac:spMkLst>
        </pc:spChg>
        <pc:spChg chg="mod topLvl">
          <ac:chgData name="Atun, Funda (UT-ITC)" userId="678df04f-fc64-42db-aaa0-fad07e1d80d5" providerId="ADAL" clId="{24439808-B1B0-4CBE-AE20-ADF397F7B356}" dt="2025-09-19T12:23:56.226" v="192" actId="12788"/>
          <ac:spMkLst>
            <pc:docMk/>
            <pc:sldMk cId="1380354990" sldId="298"/>
            <ac:spMk id="86" creationId="{63F3EF77-B83E-14F5-E05A-5F648C6FE90E}"/>
          </ac:spMkLst>
        </pc:spChg>
        <pc:spChg chg="mod topLvl">
          <ac:chgData name="Atun, Funda (UT-ITC)" userId="678df04f-fc64-42db-aaa0-fad07e1d80d5" providerId="ADAL" clId="{24439808-B1B0-4CBE-AE20-ADF397F7B356}" dt="2025-09-19T12:17:16.772" v="146" actId="165"/>
          <ac:spMkLst>
            <pc:docMk/>
            <pc:sldMk cId="1380354990" sldId="298"/>
            <ac:spMk id="87" creationId="{23E1660E-FD20-2B48-1FC9-356B7FCFDFBA}"/>
          </ac:spMkLst>
        </pc:spChg>
        <pc:spChg chg="mod topLvl">
          <ac:chgData name="Atun, Funda (UT-ITC)" userId="678df04f-fc64-42db-aaa0-fad07e1d80d5" providerId="ADAL" clId="{24439808-B1B0-4CBE-AE20-ADF397F7B356}" dt="2025-09-19T12:23:42.354" v="191" actId="12788"/>
          <ac:spMkLst>
            <pc:docMk/>
            <pc:sldMk cId="1380354990" sldId="298"/>
            <ac:spMk id="91" creationId="{0A25C209-B2BF-3D5F-ECAF-398982F5770F}"/>
          </ac:spMkLst>
        </pc:spChg>
        <pc:spChg chg="mod topLvl">
          <ac:chgData name="Atun, Funda (UT-ITC)" userId="678df04f-fc64-42db-aaa0-fad07e1d80d5" providerId="ADAL" clId="{24439808-B1B0-4CBE-AE20-ADF397F7B356}" dt="2025-09-19T12:16:40.245" v="142" actId="165"/>
          <ac:spMkLst>
            <pc:docMk/>
            <pc:sldMk cId="1380354990" sldId="298"/>
            <ac:spMk id="92" creationId="{2DF871AF-7A2B-354F-FA10-BC2D3477120E}"/>
          </ac:spMkLst>
        </pc:spChg>
        <pc:spChg chg="mod topLvl">
          <ac:chgData name="Atun, Funda (UT-ITC)" userId="678df04f-fc64-42db-aaa0-fad07e1d80d5" providerId="ADAL" clId="{24439808-B1B0-4CBE-AE20-ADF397F7B356}" dt="2025-09-19T12:23:56.226" v="192" actId="12788"/>
          <ac:spMkLst>
            <pc:docMk/>
            <pc:sldMk cId="1380354990" sldId="298"/>
            <ac:spMk id="96" creationId="{E602B1BC-DECF-9FA5-8E56-83C1FDEDDACA}"/>
          </ac:spMkLst>
        </pc:spChg>
        <pc:spChg chg="mod topLvl">
          <ac:chgData name="Atun, Funda (UT-ITC)" userId="678df04f-fc64-42db-aaa0-fad07e1d80d5" providerId="ADAL" clId="{24439808-B1B0-4CBE-AE20-ADF397F7B356}" dt="2025-09-19T12:21:59.772" v="180" actId="165"/>
          <ac:spMkLst>
            <pc:docMk/>
            <pc:sldMk cId="1380354990" sldId="298"/>
            <ac:spMk id="97" creationId="{E5D40D98-16C0-FB20-5124-EBF1267CD9A0}"/>
          </ac:spMkLst>
        </pc:spChg>
        <pc:spChg chg="mod">
          <ac:chgData name="Atun, Funda (UT-ITC)" userId="678df04f-fc64-42db-aaa0-fad07e1d80d5" providerId="ADAL" clId="{24439808-B1B0-4CBE-AE20-ADF397F7B356}" dt="2025-09-19T12:15:10.925" v="132" actId="555"/>
          <ac:spMkLst>
            <pc:docMk/>
            <pc:sldMk cId="1380354990" sldId="298"/>
            <ac:spMk id="105" creationId="{DC2E490C-3650-50D4-84B7-A269B946327F}"/>
          </ac:spMkLst>
        </pc:spChg>
        <pc:spChg chg="mod">
          <ac:chgData name="Atun, Funda (UT-ITC)" userId="678df04f-fc64-42db-aaa0-fad07e1d80d5" providerId="ADAL" clId="{24439808-B1B0-4CBE-AE20-ADF397F7B356}" dt="2025-09-19T12:15:10.925" v="132" actId="555"/>
          <ac:spMkLst>
            <pc:docMk/>
            <pc:sldMk cId="1380354990" sldId="298"/>
            <ac:spMk id="107" creationId="{891E85C2-98ED-7E2C-BD5D-BE531380E3BE}"/>
          </ac:spMkLst>
        </pc:spChg>
        <pc:spChg chg="mod">
          <ac:chgData name="Atun, Funda (UT-ITC)" userId="678df04f-fc64-42db-aaa0-fad07e1d80d5" providerId="ADAL" clId="{24439808-B1B0-4CBE-AE20-ADF397F7B356}" dt="2025-09-19T12:16:28.208" v="140" actId="552"/>
          <ac:spMkLst>
            <pc:docMk/>
            <pc:sldMk cId="1380354990" sldId="298"/>
            <ac:spMk id="109" creationId="{6751AD22-FF9D-85E1-818D-1024B573BB2F}"/>
          </ac:spMkLst>
        </pc:spChg>
        <pc:spChg chg="mod">
          <ac:chgData name="Atun, Funda (UT-ITC)" userId="678df04f-fc64-42db-aaa0-fad07e1d80d5" providerId="ADAL" clId="{24439808-B1B0-4CBE-AE20-ADF397F7B356}" dt="2025-09-19T12:24:42.928" v="195" actId="555"/>
          <ac:spMkLst>
            <pc:docMk/>
            <pc:sldMk cId="1380354990" sldId="298"/>
            <ac:spMk id="113" creationId="{40AC35D1-B9E7-9F66-946F-8FA6379F4344}"/>
          </ac:spMkLst>
        </pc:spChg>
        <pc:spChg chg="mod">
          <ac:chgData name="Atun, Funda (UT-ITC)" userId="678df04f-fc64-42db-aaa0-fad07e1d80d5" providerId="ADAL" clId="{24439808-B1B0-4CBE-AE20-ADF397F7B356}" dt="2025-09-19T12:15:10.925" v="132" actId="555"/>
          <ac:spMkLst>
            <pc:docMk/>
            <pc:sldMk cId="1380354990" sldId="298"/>
            <ac:spMk id="115" creationId="{F36DC76D-4D21-33F9-C2F8-AD7627045207}"/>
          </ac:spMkLst>
        </pc:spChg>
        <pc:spChg chg="mod">
          <ac:chgData name="Atun, Funda (UT-ITC)" userId="678df04f-fc64-42db-aaa0-fad07e1d80d5" providerId="ADAL" clId="{24439808-B1B0-4CBE-AE20-ADF397F7B356}" dt="2025-09-19T12:24:42.928" v="195" actId="555"/>
          <ac:spMkLst>
            <pc:docMk/>
            <pc:sldMk cId="1380354990" sldId="298"/>
            <ac:spMk id="117" creationId="{35D90184-7D52-9B57-1910-57A96F540182}"/>
          </ac:spMkLst>
        </pc:spChg>
        <pc:spChg chg="mod">
          <ac:chgData name="Atun, Funda (UT-ITC)" userId="678df04f-fc64-42db-aaa0-fad07e1d80d5" providerId="ADAL" clId="{24439808-B1B0-4CBE-AE20-ADF397F7B356}" dt="2025-09-19T12:15:22.568" v="134" actId="1035"/>
          <ac:spMkLst>
            <pc:docMk/>
            <pc:sldMk cId="1380354990" sldId="298"/>
            <ac:spMk id="119" creationId="{F32FC709-017C-737E-B3E9-715C8F161F6F}"/>
          </ac:spMkLst>
        </pc:spChg>
        <pc:spChg chg="mod">
          <ac:chgData name="Atun, Funda (UT-ITC)" userId="678df04f-fc64-42db-aaa0-fad07e1d80d5" providerId="ADAL" clId="{24439808-B1B0-4CBE-AE20-ADF397F7B356}" dt="2025-09-19T12:15:22.568" v="134" actId="1035"/>
          <ac:spMkLst>
            <pc:docMk/>
            <pc:sldMk cId="1380354990" sldId="298"/>
            <ac:spMk id="121" creationId="{4736AD1F-F9BF-0C80-A3EC-7F90FE0AAB0F}"/>
          </ac:spMkLst>
        </pc:spChg>
        <pc:spChg chg="mod topLvl">
          <ac:chgData name="Atun, Funda (UT-ITC)" userId="678df04f-fc64-42db-aaa0-fad07e1d80d5" providerId="ADAL" clId="{24439808-B1B0-4CBE-AE20-ADF397F7B356}" dt="2025-09-19T12:24:20.778" v="194" actId="12788"/>
          <ac:spMkLst>
            <pc:docMk/>
            <pc:sldMk cId="1380354990" sldId="298"/>
            <ac:spMk id="129" creationId="{EC8990FE-5FB0-39DD-454E-316D9C0A6810}"/>
          </ac:spMkLst>
        </pc:spChg>
        <pc:spChg chg="mod topLvl">
          <ac:chgData name="Atun, Funda (UT-ITC)" userId="678df04f-fc64-42db-aaa0-fad07e1d80d5" providerId="ADAL" clId="{24439808-B1B0-4CBE-AE20-ADF397F7B356}" dt="2025-09-19T12:20:07.912" v="161" actId="165"/>
          <ac:spMkLst>
            <pc:docMk/>
            <pc:sldMk cId="1380354990" sldId="298"/>
            <ac:spMk id="130" creationId="{94BC5927-5282-258B-4394-836A27F37FE3}"/>
          </ac:spMkLst>
        </pc:spChg>
        <pc:spChg chg="mod">
          <ac:chgData name="Atun, Funda (UT-ITC)" userId="678df04f-fc64-42db-aaa0-fad07e1d80d5" providerId="ADAL" clId="{24439808-B1B0-4CBE-AE20-ADF397F7B356}" dt="2025-09-19T12:15:22.568" v="134" actId="1035"/>
          <ac:spMkLst>
            <pc:docMk/>
            <pc:sldMk cId="1380354990" sldId="298"/>
            <ac:spMk id="146" creationId="{F2B9E04E-49DA-64A4-1D84-60142D331BC9}"/>
          </ac:spMkLst>
        </pc:spChg>
        <pc:spChg chg="mod">
          <ac:chgData name="Atun, Funda (UT-ITC)" userId="678df04f-fc64-42db-aaa0-fad07e1d80d5" providerId="ADAL" clId="{24439808-B1B0-4CBE-AE20-ADF397F7B356}" dt="2025-09-19T12:16:28.208" v="140" actId="552"/>
          <ac:spMkLst>
            <pc:docMk/>
            <pc:sldMk cId="1380354990" sldId="298"/>
            <ac:spMk id="181" creationId="{55BA408B-25EA-F6AF-4135-AF9634E7E78A}"/>
          </ac:spMkLst>
        </pc:spChg>
        <pc:spChg chg="mod topLvl">
          <ac:chgData name="Atun, Funda (UT-ITC)" userId="678df04f-fc64-42db-aaa0-fad07e1d80d5" providerId="ADAL" clId="{24439808-B1B0-4CBE-AE20-ADF397F7B356}" dt="2025-09-19T12:23:42.354" v="191" actId="12788"/>
          <ac:spMkLst>
            <pc:docMk/>
            <pc:sldMk cId="1380354990" sldId="298"/>
            <ac:spMk id="185" creationId="{0F1E6781-579E-99D8-879C-8CDB8E3354BD}"/>
          </ac:spMkLst>
        </pc:spChg>
        <pc:spChg chg="mod topLvl">
          <ac:chgData name="Atun, Funda (UT-ITC)" userId="678df04f-fc64-42db-aaa0-fad07e1d80d5" providerId="ADAL" clId="{24439808-B1B0-4CBE-AE20-ADF397F7B356}" dt="2025-09-19T12:18:31.823" v="158" actId="165"/>
          <ac:spMkLst>
            <pc:docMk/>
            <pc:sldMk cId="1380354990" sldId="298"/>
            <ac:spMk id="186" creationId="{9DC50B88-C16C-3AFE-4C06-155665585B77}"/>
          </ac:spMkLst>
        </pc:spChg>
        <pc:spChg chg="mod">
          <ac:chgData name="Atun, Funda (UT-ITC)" userId="678df04f-fc64-42db-aaa0-fad07e1d80d5" providerId="ADAL" clId="{24439808-B1B0-4CBE-AE20-ADF397F7B356}" dt="2025-09-19T12:16:07.288" v="139" actId="1035"/>
          <ac:spMkLst>
            <pc:docMk/>
            <pc:sldMk cId="1380354990" sldId="298"/>
            <ac:spMk id="197" creationId="{9A9C652E-3558-7E88-A256-E8D11CD42F4E}"/>
          </ac:spMkLst>
        </pc:spChg>
        <pc:spChg chg="mod topLvl">
          <ac:chgData name="Atun, Funda (UT-ITC)" userId="678df04f-fc64-42db-aaa0-fad07e1d80d5" providerId="ADAL" clId="{24439808-B1B0-4CBE-AE20-ADF397F7B356}" dt="2025-09-19T12:24:09.410" v="193" actId="12788"/>
          <ac:spMkLst>
            <pc:docMk/>
            <pc:sldMk cId="1380354990" sldId="298"/>
            <ac:spMk id="201" creationId="{77F2260A-69A2-4387-974A-F55339AE115F}"/>
          </ac:spMkLst>
        </pc:spChg>
        <pc:spChg chg="mod topLvl">
          <ac:chgData name="Atun, Funda (UT-ITC)" userId="678df04f-fc64-42db-aaa0-fad07e1d80d5" providerId="ADAL" clId="{24439808-B1B0-4CBE-AE20-ADF397F7B356}" dt="2025-09-19T12:21:51.814" v="178" actId="165"/>
          <ac:spMkLst>
            <pc:docMk/>
            <pc:sldMk cId="1380354990" sldId="298"/>
            <ac:spMk id="202" creationId="{D8E8E2EA-59AF-FB9F-13F7-0186AB43FD16}"/>
          </ac:spMkLst>
        </pc:spChg>
        <pc:spChg chg="mod topLvl">
          <ac:chgData name="Atun, Funda (UT-ITC)" userId="678df04f-fc64-42db-aaa0-fad07e1d80d5" providerId="ADAL" clId="{24439808-B1B0-4CBE-AE20-ADF397F7B356}" dt="2025-09-19T12:16:07.288" v="139" actId="1035"/>
          <ac:spMkLst>
            <pc:docMk/>
            <pc:sldMk cId="1380354990" sldId="298"/>
            <ac:spMk id="206" creationId="{767B8590-46D8-9268-F66A-CC72EBA7D817}"/>
          </ac:spMkLst>
        </pc:spChg>
        <pc:spChg chg="mod topLvl">
          <ac:chgData name="Atun, Funda (UT-ITC)" userId="678df04f-fc64-42db-aaa0-fad07e1d80d5" providerId="ADAL" clId="{24439808-B1B0-4CBE-AE20-ADF397F7B356}" dt="2025-09-19T12:24:20.778" v="194" actId="12788"/>
          <ac:spMkLst>
            <pc:docMk/>
            <pc:sldMk cId="1380354990" sldId="298"/>
            <ac:spMk id="209" creationId="{CFBD1D4B-325D-D387-69DF-31BDCFB7E972}"/>
          </ac:spMkLst>
        </pc:spChg>
        <pc:spChg chg="mod topLvl">
          <ac:chgData name="Atun, Funda (UT-ITC)" userId="678df04f-fc64-42db-aaa0-fad07e1d80d5" providerId="ADAL" clId="{24439808-B1B0-4CBE-AE20-ADF397F7B356}" dt="2025-09-19T12:21:41.457" v="175" actId="165"/>
          <ac:spMkLst>
            <pc:docMk/>
            <pc:sldMk cId="1380354990" sldId="298"/>
            <ac:spMk id="210" creationId="{C622380D-BAA4-26DD-E1E0-47525DC1E9B2}"/>
          </ac:spMkLst>
        </pc:spChg>
        <pc:spChg chg="mod">
          <ac:chgData name="Atun, Funda (UT-ITC)" userId="678df04f-fc64-42db-aaa0-fad07e1d80d5" providerId="ADAL" clId="{24439808-B1B0-4CBE-AE20-ADF397F7B356}" dt="2025-09-19T12:24:42.928" v="195" actId="555"/>
          <ac:spMkLst>
            <pc:docMk/>
            <pc:sldMk cId="1380354990" sldId="298"/>
            <ac:spMk id="2057" creationId="{D342C713-1984-611E-3BA0-1FDD65D4D75E}"/>
          </ac:spMkLst>
        </pc:spChg>
        <pc:spChg chg="mod topLvl">
          <ac:chgData name="Atun, Funda (UT-ITC)" userId="678df04f-fc64-42db-aaa0-fad07e1d80d5" providerId="ADAL" clId="{24439808-B1B0-4CBE-AE20-ADF397F7B356}" dt="2025-09-19T12:24:20.778" v="194" actId="12788"/>
          <ac:spMkLst>
            <pc:docMk/>
            <pc:sldMk cId="1380354990" sldId="298"/>
            <ac:spMk id="2061" creationId="{684C9EDD-0E59-6E6F-A22A-2F1FEE7316AE}"/>
          </ac:spMkLst>
        </pc:spChg>
        <pc:spChg chg="mod topLvl">
          <ac:chgData name="Atun, Funda (UT-ITC)" userId="678df04f-fc64-42db-aaa0-fad07e1d80d5" providerId="ADAL" clId="{24439808-B1B0-4CBE-AE20-ADF397F7B356}" dt="2025-09-19T12:21:03.007" v="168" actId="165"/>
          <ac:spMkLst>
            <pc:docMk/>
            <pc:sldMk cId="1380354990" sldId="298"/>
            <ac:spMk id="2062" creationId="{B0CDEC7B-7907-CEF2-6CEA-1A5DC4E4EBFA}"/>
          </ac:spMkLst>
        </pc:spChg>
        <pc:spChg chg="mod">
          <ac:chgData name="Atun, Funda (UT-ITC)" userId="678df04f-fc64-42db-aaa0-fad07e1d80d5" providerId="ADAL" clId="{24439808-B1B0-4CBE-AE20-ADF397F7B356}" dt="2025-09-19T12:24:42.928" v="195" actId="555"/>
          <ac:spMkLst>
            <pc:docMk/>
            <pc:sldMk cId="1380354990" sldId="298"/>
            <ac:spMk id="2065" creationId="{8EDAE44E-7F18-7253-B2DD-8B652F7EBC69}"/>
          </ac:spMkLst>
        </pc:spChg>
        <pc:spChg chg="mod topLvl">
          <ac:chgData name="Atun, Funda (UT-ITC)" userId="678df04f-fc64-42db-aaa0-fad07e1d80d5" providerId="ADAL" clId="{24439808-B1B0-4CBE-AE20-ADF397F7B356}" dt="2025-09-19T12:23:42.354" v="191" actId="12788"/>
          <ac:spMkLst>
            <pc:docMk/>
            <pc:sldMk cId="1380354990" sldId="298"/>
            <ac:spMk id="2069" creationId="{8F73AC7C-5622-FE9F-4E5E-C9E84EFB377D}"/>
          </ac:spMkLst>
        </pc:spChg>
        <pc:spChg chg="mod topLvl">
          <ac:chgData name="Atun, Funda (UT-ITC)" userId="678df04f-fc64-42db-aaa0-fad07e1d80d5" providerId="ADAL" clId="{24439808-B1B0-4CBE-AE20-ADF397F7B356}" dt="2025-09-19T12:22:11.195" v="182" actId="165"/>
          <ac:spMkLst>
            <pc:docMk/>
            <pc:sldMk cId="1380354990" sldId="298"/>
            <ac:spMk id="2070" creationId="{13D86250-2835-92D2-87F0-951E1F566AB1}"/>
          </ac:spMkLst>
        </pc:spChg>
        <pc:spChg chg="mod topLvl">
          <ac:chgData name="Atun, Funda (UT-ITC)" userId="678df04f-fc64-42db-aaa0-fad07e1d80d5" providerId="ADAL" clId="{24439808-B1B0-4CBE-AE20-ADF397F7B356}" dt="2025-09-19T12:23:56.226" v="192" actId="12788"/>
          <ac:spMkLst>
            <pc:docMk/>
            <pc:sldMk cId="1380354990" sldId="298"/>
            <ac:spMk id="3075" creationId="{DEB5E310-D9F7-7141-81A7-D0E410EEBADE}"/>
          </ac:spMkLst>
        </pc:spChg>
        <pc:spChg chg="mod topLvl">
          <ac:chgData name="Atun, Funda (UT-ITC)" userId="678df04f-fc64-42db-aaa0-fad07e1d80d5" providerId="ADAL" clId="{24439808-B1B0-4CBE-AE20-ADF397F7B356}" dt="2025-09-19T12:21:56.275" v="179" actId="165"/>
          <ac:spMkLst>
            <pc:docMk/>
            <pc:sldMk cId="1380354990" sldId="298"/>
            <ac:spMk id="3076" creationId="{9972A90C-126A-E788-CB33-E3120DE1309C}"/>
          </ac:spMkLst>
        </pc:spChg>
        <pc:spChg chg="mod">
          <ac:chgData name="Atun, Funda (UT-ITC)" userId="678df04f-fc64-42db-aaa0-fad07e1d80d5" providerId="ADAL" clId="{24439808-B1B0-4CBE-AE20-ADF397F7B356}" dt="2025-09-19T12:16:07.288" v="139" actId="1035"/>
          <ac:spMkLst>
            <pc:docMk/>
            <pc:sldMk cId="1380354990" sldId="298"/>
            <ac:spMk id="3077" creationId="{843E4495-9B34-E884-50D5-031261D27652}"/>
          </ac:spMkLst>
        </pc:spChg>
        <pc:spChg chg="mod">
          <ac:chgData name="Atun, Funda (UT-ITC)" userId="678df04f-fc64-42db-aaa0-fad07e1d80d5" providerId="ADAL" clId="{24439808-B1B0-4CBE-AE20-ADF397F7B356}" dt="2025-09-19T12:16:28.208" v="140" actId="552"/>
          <ac:spMkLst>
            <pc:docMk/>
            <pc:sldMk cId="1380354990" sldId="298"/>
            <ac:spMk id="3082" creationId="{13AE4F78-3184-FC50-E55F-5F90FDC4F412}"/>
          </ac:spMkLst>
        </pc:spChg>
        <pc:spChg chg="mod topLvl">
          <ac:chgData name="Atun, Funda (UT-ITC)" userId="678df04f-fc64-42db-aaa0-fad07e1d80d5" providerId="ADAL" clId="{24439808-B1B0-4CBE-AE20-ADF397F7B356}" dt="2025-09-19T12:23:42.354" v="191" actId="12788"/>
          <ac:spMkLst>
            <pc:docMk/>
            <pc:sldMk cId="1380354990" sldId="298"/>
            <ac:spMk id="3086" creationId="{F94EEEB9-12E7-CF57-88F2-9F1475D9FB8F}"/>
          </ac:spMkLst>
        </pc:spChg>
        <pc:spChg chg="mod topLvl">
          <ac:chgData name="Atun, Funda (UT-ITC)" userId="678df04f-fc64-42db-aaa0-fad07e1d80d5" providerId="ADAL" clId="{24439808-B1B0-4CBE-AE20-ADF397F7B356}" dt="2025-09-19T12:21:36.933" v="174" actId="165"/>
          <ac:spMkLst>
            <pc:docMk/>
            <pc:sldMk cId="1380354990" sldId="298"/>
            <ac:spMk id="3087" creationId="{18855364-EC48-D641-4702-225B6119A01C}"/>
          </ac:spMkLst>
        </pc:spChg>
        <pc:picChg chg="mod">
          <ac:chgData name="Atun, Funda (UT-ITC)" userId="678df04f-fc64-42db-aaa0-fad07e1d80d5" providerId="ADAL" clId="{24439808-B1B0-4CBE-AE20-ADF397F7B356}" dt="2025-09-19T12:23:56.226" v="192" actId="12788"/>
          <ac:picMkLst>
            <pc:docMk/>
            <pc:sldMk cId="1380354990" sldId="298"/>
            <ac:picMk id="56" creationId="{661DDDF7-FDE3-6B68-4D89-8F1F54BF5348}"/>
          </ac:picMkLst>
        </pc:picChg>
        <pc:picChg chg="mod topLvl">
          <ac:chgData name="Atun, Funda (UT-ITC)" userId="678df04f-fc64-42db-aaa0-fad07e1d80d5" providerId="ADAL" clId="{24439808-B1B0-4CBE-AE20-ADF397F7B356}" dt="2025-09-19T12:18:14.547" v="154" actId="165"/>
          <ac:picMkLst>
            <pc:docMk/>
            <pc:sldMk cId="1380354990" sldId="298"/>
            <ac:picMk id="60" creationId="{306EF4BC-369C-F196-FD52-A7F68DD755E7}"/>
          </ac:picMkLst>
        </pc:picChg>
        <pc:picChg chg="mod topLvl">
          <ac:chgData name="Atun, Funda (UT-ITC)" userId="678df04f-fc64-42db-aaa0-fad07e1d80d5" providerId="ADAL" clId="{24439808-B1B0-4CBE-AE20-ADF397F7B356}" dt="2025-09-19T12:17:22.866" v="147" actId="165"/>
          <ac:picMkLst>
            <pc:docMk/>
            <pc:sldMk cId="1380354990" sldId="298"/>
            <ac:picMk id="65" creationId="{83F433CD-F375-03D8-9885-64728B556935}"/>
          </ac:picMkLst>
        </pc:picChg>
        <pc:picChg chg="mod topLvl">
          <ac:chgData name="Atun, Funda (UT-ITC)" userId="678df04f-fc64-42db-aaa0-fad07e1d80d5" providerId="ADAL" clId="{24439808-B1B0-4CBE-AE20-ADF397F7B356}" dt="2025-09-19T12:18:18.979" v="155" actId="165"/>
          <ac:picMkLst>
            <pc:docMk/>
            <pc:sldMk cId="1380354990" sldId="298"/>
            <ac:picMk id="70" creationId="{F4DCC522-0E2A-3DE5-B14D-02BAE7077968}"/>
          </ac:picMkLst>
        </pc:picChg>
        <pc:picChg chg="mod topLvl">
          <ac:chgData name="Atun, Funda (UT-ITC)" userId="678df04f-fc64-42db-aaa0-fad07e1d80d5" providerId="ADAL" clId="{24439808-B1B0-4CBE-AE20-ADF397F7B356}" dt="2025-09-19T12:16:53.994" v="143" actId="165"/>
          <ac:picMkLst>
            <pc:docMk/>
            <pc:sldMk cId="1380354990" sldId="298"/>
            <ac:picMk id="75" creationId="{620E16CA-33A6-419B-F6B2-EA99E239747E}"/>
          </ac:picMkLst>
        </pc:picChg>
        <pc:picChg chg="mod topLvl">
          <ac:chgData name="Atun, Funda (UT-ITC)" userId="678df04f-fc64-42db-aaa0-fad07e1d80d5" providerId="ADAL" clId="{24439808-B1B0-4CBE-AE20-ADF397F7B356}" dt="2025-09-19T12:20:58.917" v="167" actId="165"/>
          <ac:picMkLst>
            <pc:docMk/>
            <pc:sldMk cId="1380354990" sldId="298"/>
            <ac:picMk id="80" creationId="{6831CE7E-7FDC-8315-9AB1-FAB29CB05F9F}"/>
          </ac:picMkLst>
        </pc:picChg>
        <pc:picChg chg="mod topLvl">
          <ac:chgData name="Atun, Funda (UT-ITC)" userId="678df04f-fc64-42db-aaa0-fad07e1d80d5" providerId="ADAL" clId="{24439808-B1B0-4CBE-AE20-ADF397F7B356}" dt="2025-09-19T12:17:09.854" v="145" actId="165"/>
          <ac:picMkLst>
            <pc:docMk/>
            <pc:sldMk cId="1380354990" sldId="298"/>
            <ac:picMk id="85" creationId="{BE43D0DA-FDDF-1B8F-91C8-4A008E41DCD1}"/>
          </ac:picMkLst>
        </pc:picChg>
        <pc:picChg chg="mod topLvl">
          <ac:chgData name="Atun, Funda (UT-ITC)" userId="678df04f-fc64-42db-aaa0-fad07e1d80d5" providerId="ADAL" clId="{24439808-B1B0-4CBE-AE20-ADF397F7B356}" dt="2025-09-19T12:16:34.563" v="141" actId="165"/>
          <ac:picMkLst>
            <pc:docMk/>
            <pc:sldMk cId="1380354990" sldId="298"/>
            <ac:picMk id="90" creationId="{FCC924F8-A8FD-DBD4-2602-7B21F1E600C6}"/>
          </ac:picMkLst>
        </pc:picChg>
        <pc:picChg chg="mod topLvl">
          <ac:chgData name="Atun, Funda (UT-ITC)" userId="678df04f-fc64-42db-aaa0-fad07e1d80d5" providerId="ADAL" clId="{24439808-B1B0-4CBE-AE20-ADF397F7B356}" dt="2025-09-19T12:20:55.200" v="166" actId="165"/>
          <ac:picMkLst>
            <pc:docMk/>
            <pc:sldMk cId="1380354990" sldId="298"/>
            <ac:picMk id="95" creationId="{814D502E-6D1D-83CB-0BBC-C486D0AA1D84}"/>
          </ac:picMkLst>
        </pc:picChg>
        <pc:picChg chg="mod">
          <ac:chgData name="Atun, Funda (UT-ITC)" userId="678df04f-fc64-42db-aaa0-fad07e1d80d5" providerId="ADAL" clId="{24439808-B1B0-4CBE-AE20-ADF397F7B356}" dt="2025-09-19T12:24:09.410" v="193" actId="12788"/>
          <ac:picMkLst>
            <pc:docMk/>
            <pc:sldMk cId="1380354990" sldId="298"/>
            <ac:picMk id="106" creationId="{D131E1B0-F606-52D0-36D8-67156D2F4BED}"/>
          </ac:picMkLst>
        </pc:picChg>
        <pc:picChg chg="mod">
          <ac:chgData name="Atun, Funda (UT-ITC)" userId="678df04f-fc64-42db-aaa0-fad07e1d80d5" providerId="ADAL" clId="{24439808-B1B0-4CBE-AE20-ADF397F7B356}" dt="2025-09-19T12:24:20.778" v="194" actId="12788"/>
          <ac:picMkLst>
            <pc:docMk/>
            <pc:sldMk cId="1380354990" sldId="298"/>
            <ac:picMk id="108" creationId="{2E86A502-3A35-D85F-DF0B-0F083693B60A}"/>
          </ac:picMkLst>
        </pc:picChg>
        <pc:picChg chg="mod">
          <ac:chgData name="Atun, Funda (UT-ITC)" userId="678df04f-fc64-42db-aaa0-fad07e1d80d5" providerId="ADAL" clId="{24439808-B1B0-4CBE-AE20-ADF397F7B356}" dt="2025-09-19T12:23:42.354" v="191" actId="12788"/>
          <ac:picMkLst>
            <pc:docMk/>
            <pc:sldMk cId="1380354990" sldId="298"/>
            <ac:picMk id="110" creationId="{6E4B0F2A-E86E-CC11-A3D0-3649516DCE87}"/>
          </ac:picMkLst>
        </pc:picChg>
        <pc:picChg chg="mod">
          <ac:chgData name="Atun, Funda (UT-ITC)" userId="678df04f-fc64-42db-aaa0-fad07e1d80d5" providerId="ADAL" clId="{24439808-B1B0-4CBE-AE20-ADF397F7B356}" dt="2025-09-19T12:24:09.410" v="193" actId="12788"/>
          <ac:picMkLst>
            <pc:docMk/>
            <pc:sldMk cId="1380354990" sldId="298"/>
            <ac:picMk id="114" creationId="{C9FE6F66-4722-8CFD-4184-75B5005E074F}"/>
          </ac:picMkLst>
        </pc:picChg>
        <pc:picChg chg="mod">
          <ac:chgData name="Atun, Funda (UT-ITC)" userId="678df04f-fc64-42db-aaa0-fad07e1d80d5" providerId="ADAL" clId="{24439808-B1B0-4CBE-AE20-ADF397F7B356}" dt="2025-09-19T12:23:56.226" v="192" actId="12788"/>
          <ac:picMkLst>
            <pc:docMk/>
            <pc:sldMk cId="1380354990" sldId="298"/>
            <ac:picMk id="116" creationId="{C69FC6CC-5742-A7FA-45DB-7ADABDD19D0B}"/>
          </ac:picMkLst>
        </pc:picChg>
        <pc:picChg chg="mod">
          <ac:chgData name="Atun, Funda (UT-ITC)" userId="678df04f-fc64-42db-aaa0-fad07e1d80d5" providerId="ADAL" clId="{24439808-B1B0-4CBE-AE20-ADF397F7B356}" dt="2025-09-19T12:23:56.226" v="192" actId="12788"/>
          <ac:picMkLst>
            <pc:docMk/>
            <pc:sldMk cId="1380354990" sldId="298"/>
            <ac:picMk id="120" creationId="{D9F4A17B-C4C1-82A8-C943-D39E507CDDAA}"/>
          </ac:picMkLst>
        </pc:picChg>
        <pc:picChg chg="mod">
          <ac:chgData name="Atun, Funda (UT-ITC)" userId="678df04f-fc64-42db-aaa0-fad07e1d80d5" providerId="ADAL" clId="{24439808-B1B0-4CBE-AE20-ADF397F7B356}" dt="2025-09-19T12:24:09.410" v="193" actId="12788"/>
          <ac:picMkLst>
            <pc:docMk/>
            <pc:sldMk cId="1380354990" sldId="298"/>
            <ac:picMk id="122" creationId="{F55BD9CC-7824-7A07-36DC-1DD1AB078857}"/>
          </ac:picMkLst>
        </pc:picChg>
        <pc:picChg chg="mod topLvl">
          <ac:chgData name="Atun, Funda (UT-ITC)" userId="678df04f-fc64-42db-aaa0-fad07e1d80d5" providerId="ADAL" clId="{24439808-B1B0-4CBE-AE20-ADF397F7B356}" dt="2025-09-19T12:18:22.606" v="156" actId="165"/>
          <ac:picMkLst>
            <pc:docMk/>
            <pc:sldMk cId="1380354990" sldId="298"/>
            <ac:picMk id="128" creationId="{ABADECFD-6B45-C222-F4CC-771AC8E22F28}"/>
          </ac:picMkLst>
        </pc:picChg>
        <pc:picChg chg="mod">
          <ac:chgData name="Atun, Funda (UT-ITC)" userId="678df04f-fc64-42db-aaa0-fad07e1d80d5" providerId="ADAL" clId="{24439808-B1B0-4CBE-AE20-ADF397F7B356}" dt="2025-09-19T12:24:20.778" v="194" actId="12788"/>
          <ac:picMkLst>
            <pc:docMk/>
            <pc:sldMk cId="1380354990" sldId="298"/>
            <ac:picMk id="147" creationId="{014DBCAE-A07A-94F2-8EA2-F95B4182A996}"/>
          </ac:picMkLst>
        </pc:picChg>
        <pc:picChg chg="mod">
          <ac:chgData name="Atun, Funda (UT-ITC)" userId="678df04f-fc64-42db-aaa0-fad07e1d80d5" providerId="ADAL" clId="{24439808-B1B0-4CBE-AE20-ADF397F7B356}" dt="2025-09-19T12:23:42.354" v="191" actId="12788"/>
          <ac:picMkLst>
            <pc:docMk/>
            <pc:sldMk cId="1380354990" sldId="298"/>
            <ac:picMk id="182" creationId="{A17874D9-0198-2EB1-0F4A-5FF240716295}"/>
          </ac:picMkLst>
        </pc:picChg>
        <pc:picChg chg="mod topLvl">
          <ac:chgData name="Atun, Funda (UT-ITC)" userId="678df04f-fc64-42db-aaa0-fad07e1d80d5" providerId="ADAL" clId="{24439808-B1B0-4CBE-AE20-ADF397F7B356}" dt="2025-09-19T12:18:26.080" v="157" actId="165"/>
          <ac:picMkLst>
            <pc:docMk/>
            <pc:sldMk cId="1380354990" sldId="298"/>
            <ac:picMk id="184" creationId="{F8198129-9954-9405-6E68-950151FA41AD}"/>
          </ac:picMkLst>
        </pc:picChg>
        <pc:picChg chg="mod">
          <ac:chgData name="Atun, Funda (UT-ITC)" userId="678df04f-fc64-42db-aaa0-fad07e1d80d5" providerId="ADAL" clId="{24439808-B1B0-4CBE-AE20-ADF397F7B356}" dt="2025-09-19T12:24:09.410" v="193" actId="12788"/>
          <ac:picMkLst>
            <pc:docMk/>
            <pc:sldMk cId="1380354990" sldId="298"/>
            <ac:picMk id="198" creationId="{6444DEE8-5D10-7894-1A22-786B1FDE5E03}"/>
          </ac:picMkLst>
        </pc:picChg>
        <pc:picChg chg="mod topLvl">
          <ac:chgData name="Atun, Funda (UT-ITC)" userId="678df04f-fc64-42db-aaa0-fad07e1d80d5" providerId="ADAL" clId="{24439808-B1B0-4CBE-AE20-ADF397F7B356}" dt="2025-09-19T12:21:47.958" v="177" actId="338"/>
          <ac:picMkLst>
            <pc:docMk/>
            <pc:sldMk cId="1380354990" sldId="298"/>
            <ac:picMk id="200" creationId="{4CD0E32E-ADF5-4AB5-C0EE-3ECD094A5B6D}"/>
          </ac:picMkLst>
        </pc:picChg>
        <pc:picChg chg="mod topLvl">
          <ac:chgData name="Atun, Funda (UT-ITC)" userId="678df04f-fc64-42db-aaa0-fad07e1d80d5" providerId="ADAL" clId="{24439808-B1B0-4CBE-AE20-ADF397F7B356}" dt="2025-09-19T12:20:46.222" v="164" actId="165"/>
          <ac:picMkLst>
            <pc:docMk/>
            <pc:sldMk cId="1380354990" sldId="298"/>
            <ac:picMk id="208" creationId="{F612BD2C-42DC-C34A-E96D-7615738F50FE}"/>
          </ac:picMkLst>
        </pc:picChg>
        <pc:picChg chg="mod">
          <ac:chgData name="Atun, Funda (UT-ITC)" userId="678df04f-fc64-42db-aaa0-fad07e1d80d5" providerId="ADAL" clId="{24439808-B1B0-4CBE-AE20-ADF397F7B356}" dt="2025-09-19T12:24:20.778" v="194" actId="12788"/>
          <ac:picMkLst>
            <pc:docMk/>
            <pc:sldMk cId="1380354990" sldId="298"/>
            <ac:picMk id="2058" creationId="{E9E8C06C-03EB-C7FE-D080-021FC7992254}"/>
          </ac:picMkLst>
        </pc:picChg>
        <pc:picChg chg="mod topLvl">
          <ac:chgData name="Atun, Funda (UT-ITC)" userId="678df04f-fc64-42db-aaa0-fad07e1d80d5" providerId="ADAL" clId="{24439808-B1B0-4CBE-AE20-ADF397F7B356}" dt="2025-09-19T12:14:35.550" v="128" actId="165"/>
          <ac:picMkLst>
            <pc:docMk/>
            <pc:sldMk cId="1380354990" sldId="298"/>
            <ac:picMk id="2060" creationId="{5A30CD7D-0C9E-0CE8-2C1E-16DD44FD7162}"/>
          </ac:picMkLst>
        </pc:picChg>
        <pc:picChg chg="mod">
          <ac:chgData name="Atun, Funda (UT-ITC)" userId="678df04f-fc64-42db-aaa0-fad07e1d80d5" providerId="ADAL" clId="{24439808-B1B0-4CBE-AE20-ADF397F7B356}" dt="2025-09-19T12:23:42.354" v="191" actId="12788"/>
          <ac:picMkLst>
            <pc:docMk/>
            <pc:sldMk cId="1380354990" sldId="298"/>
            <ac:picMk id="2066" creationId="{992863C1-AD41-9E97-12DF-4B478F80BE7E}"/>
          </ac:picMkLst>
        </pc:picChg>
        <pc:picChg chg="mod topLvl">
          <ac:chgData name="Atun, Funda (UT-ITC)" userId="678df04f-fc64-42db-aaa0-fad07e1d80d5" providerId="ADAL" clId="{24439808-B1B0-4CBE-AE20-ADF397F7B356}" dt="2025-09-19T12:21:06.399" v="169" actId="165"/>
          <ac:picMkLst>
            <pc:docMk/>
            <pc:sldMk cId="1380354990" sldId="298"/>
            <ac:picMk id="2068" creationId="{91F8F229-8CE9-C1D5-6AB6-6476E5D651B1}"/>
          </ac:picMkLst>
        </pc:picChg>
        <pc:picChg chg="mod">
          <ac:chgData name="Atun, Funda (UT-ITC)" userId="678df04f-fc64-42db-aaa0-fad07e1d80d5" providerId="ADAL" clId="{24439808-B1B0-4CBE-AE20-ADF397F7B356}" dt="2025-09-19T12:24:20.778" v="194" actId="12788"/>
          <ac:picMkLst>
            <pc:docMk/>
            <pc:sldMk cId="1380354990" sldId="298"/>
            <ac:picMk id="2071" creationId="{383504FB-EBF2-1076-AEA4-E8DDA5ECE825}"/>
          </ac:picMkLst>
        </pc:picChg>
        <pc:picChg chg="mod topLvl">
          <ac:chgData name="Atun, Funda (UT-ITC)" userId="678df04f-fc64-42db-aaa0-fad07e1d80d5" providerId="ADAL" clId="{24439808-B1B0-4CBE-AE20-ADF397F7B356}" dt="2025-09-19T12:20:37.431" v="162" actId="165"/>
          <ac:picMkLst>
            <pc:docMk/>
            <pc:sldMk cId="1380354990" sldId="298"/>
            <ac:picMk id="3073" creationId="{492EB164-F5B1-97BB-5493-E667EBA209A7}"/>
          </ac:picMkLst>
        </pc:picChg>
        <pc:picChg chg="mod">
          <ac:chgData name="Atun, Funda (UT-ITC)" userId="678df04f-fc64-42db-aaa0-fad07e1d80d5" providerId="ADAL" clId="{24439808-B1B0-4CBE-AE20-ADF397F7B356}" dt="2025-09-19T12:23:56.226" v="192" actId="12788"/>
          <ac:picMkLst>
            <pc:docMk/>
            <pc:sldMk cId="1380354990" sldId="298"/>
            <ac:picMk id="3078" creationId="{63C120F6-AABA-521C-BC80-4C5210C1F212}"/>
          </ac:picMkLst>
        </pc:picChg>
        <pc:picChg chg="mod">
          <ac:chgData name="Atun, Funda (UT-ITC)" userId="678df04f-fc64-42db-aaa0-fad07e1d80d5" providerId="ADAL" clId="{24439808-B1B0-4CBE-AE20-ADF397F7B356}" dt="2025-09-19T12:23:42.354" v="191" actId="12788"/>
          <ac:picMkLst>
            <pc:docMk/>
            <pc:sldMk cId="1380354990" sldId="298"/>
            <ac:picMk id="3083" creationId="{24A88511-0531-4D12-FA86-CA9E8A0AC05F}"/>
          </ac:picMkLst>
        </pc:picChg>
        <pc:picChg chg="mod topLvl">
          <ac:chgData name="Atun, Funda (UT-ITC)" userId="678df04f-fc64-42db-aaa0-fad07e1d80d5" providerId="ADAL" clId="{24439808-B1B0-4CBE-AE20-ADF397F7B356}" dt="2025-09-19T12:20:50.994" v="165" actId="165"/>
          <ac:picMkLst>
            <pc:docMk/>
            <pc:sldMk cId="1380354990" sldId="298"/>
            <ac:picMk id="3085" creationId="{CA44EC32-B394-C70A-AA12-535BF0B5F9C9}"/>
          </ac:picMkLst>
        </pc:picChg>
      </pc:sldChg>
      <pc:sldChg chg="modSp mod">
        <pc:chgData name="Atun, Funda (UT-ITC)" userId="678df04f-fc64-42db-aaa0-fad07e1d80d5" providerId="ADAL" clId="{24439808-B1B0-4CBE-AE20-ADF397F7B356}" dt="2025-09-19T12:27:31.485" v="225" actId="12788"/>
        <pc:sldMkLst>
          <pc:docMk/>
          <pc:sldMk cId="2497497450" sldId="299"/>
        </pc:sldMkLst>
        <pc:spChg chg="mod">
          <ac:chgData name="Atun, Funda (UT-ITC)" userId="678df04f-fc64-42db-aaa0-fad07e1d80d5" providerId="ADAL" clId="{24439808-B1B0-4CBE-AE20-ADF397F7B356}" dt="2025-09-19T12:25:33.402" v="202" actId="1038"/>
          <ac:spMkLst>
            <pc:docMk/>
            <pc:sldMk cId="2497497450" sldId="299"/>
            <ac:spMk id="19" creationId="{006D8A81-CF77-9F23-BC63-5145C749D69B}"/>
          </ac:spMkLst>
        </pc:spChg>
        <pc:spChg chg="mod">
          <ac:chgData name="Atun, Funda (UT-ITC)" userId="678df04f-fc64-42db-aaa0-fad07e1d80d5" providerId="ADAL" clId="{24439808-B1B0-4CBE-AE20-ADF397F7B356}" dt="2025-09-19T12:27:31.485" v="225" actId="12788"/>
          <ac:spMkLst>
            <pc:docMk/>
            <pc:sldMk cId="2497497450" sldId="299"/>
            <ac:spMk id="23" creationId="{1D7B4E69-4B0D-0D8C-1876-4675CBF7F61B}"/>
          </ac:spMkLst>
        </pc:spChg>
        <pc:spChg chg="mod">
          <ac:chgData name="Atun, Funda (UT-ITC)" userId="678df04f-fc64-42db-aaa0-fad07e1d80d5" providerId="ADAL" clId="{24439808-B1B0-4CBE-AE20-ADF397F7B356}" dt="2025-09-19T12:25:43.953" v="206" actId="1038"/>
          <ac:spMkLst>
            <pc:docMk/>
            <pc:sldMk cId="2497497450" sldId="299"/>
            <ac:spMk id="28" creationId="{46D02003-4098-91D4-1478-8C88ED3B90AD}"/>
          </ac:spMkLst>
        </pc:spChg>
        <pc:spChg chg="mod">
          <ac:chgData name="Atun, Funda (UT-ITC)" userId="678df04f-fc64-42db-aaa0-fad07e1d80d5" providerId="ADAL" clId="{24439808-B1B0-4CBE-AE20-ADF397F7B356}" dt="2025-09-19T12:27:22.451" v="224" actId="12788"/>
          <ac:spMkLst>
            <pc:docMk/>
            <pc:sldMk cId="2497497450" sldId="299"/>
            <ac:spMk id="32" creationId="{E1CAE09C-DE22-D386-8293-683D5094217C}"/>
          </ac:spMkLst>
        </pc:spChg>
        <pc:spChg chg="mod">
          <ac:chgData name="Atun, Funda (UT-ITC)" userId="678df04f-fc64-42db-aaa0-fad07e1d80d5" providerId="ADAL" clId="{24439808-B1B0-4CBE-AE20-ADF397F7B356}" dt="2025-09-19T12:25:56.733" v="208" actId="1038"/>
          <ac:spMkLst>
            <pc:docMk/>
            <pc:sldMk cId="2497497450" sldId="299"/>
            <ac:spMk id="36" creationId="{9E812A31-D354-F604-B52A-7BC71B0F711E}"/>
          </ac:spMkLst>
        </pc:spChg>
        <pc:spChg chg="mod">
          <ac:chgData name="Atun, Funda (UT-ITC)" userId="678df04f-fc64-42db-aaa0-fad07e1d80d5" providerId="ADAL" clId="{24439808-B1B0-4CBE-AE20-ADF397F7B356}" dt="2025-09-19T12:27:12.068" v="223" actId="12788"/>
          <ac:spMkLst>
            <pc:docMk/>
            <pc:sldMk cId="2497497450" sldId="299"/>
            <ac:spMk id="40" creationId="{0DEEE578-66CA-D4C8-34C0-A1A99B19D97E}"/>
          </ac:spMkLst>
        </pc:spChg>
        <pc:spChg chg="mod">
          <ac:chgData name="Atun, Funda (UT-ITC)" userId="678df04f-fc64-42db-aaa0-fad07e1d80d5" providerId="ADAL" clId="{24439808-B1B0-4CBE-AE20-ADF397F7B356}" dt="2025-09-19T12:27:31.485" v="225" actId="12788"/>
          <ac:spMkLst>
            <pc:docMk/>
            <pc:sldMk cId="2497497450" sldId="299"/>
            <ac:spMk id="81" creationId="{56924B9D-74B6-920E-3E34-8DC827A2886B}"/>
          </ac:spMkLst>
        </pc:spChg>
        <pc:spChg chg="mod">
          <ac:chgData name="Atun, Funda (UT-ITC)" userId="678df04f-fc64-42db-aaa0-fad07e1d80d5" providerId="ADAL" clId="{24439808-B1B0-4CBE-AE20-ADF397F7B356}" dt="2025-09-19T12:27:31.485" v="225" actId="12788"/>
          <ac:spMkLst>
            <pc:docMk/>
            <pc:sldMk cId="2497497450" sldId="299"/>
            <ac:spMk id="86" creationId="{5DEC900D-8289-AB16-076D-250EA299B2CE}"/>
          </ac:spMkLst>
        </pc:spChg>
        <pc:spChg chg="mod">
          <ac:chgData name="Atun, Funda (UT-ITC)" userId="678df04f-fc64-42db-aaa0-fad07e1d80d5" providerId="ADAL" clId="{24439808-B1B0-4CBE-AE20-ADF397F7B356}" dt="2025-09-19T12:25:33.402" v="202" actId="1038"/>
          <ac:spMkLst>
            <pc:docMk/>
            <pc:sldMk cId="2497497450" sldId="299"/>
            <ac:spMk id="88" creationId="{2FD00035-A42D-2966-01EA-27F398036C6E}"/>
          </ac:spMkLst>
        </pc:spChg>
        <pc:spChg chg="mod">
          <ac:chgData name="Atun, Funda (UT-ITC)" userId="678df04f-fc64-42db-aaa0-fad07e1d80d5" providerId="ADAL" clId="{24439808-B1B0-4CBE-AE20-ADF397F7B356}" dt="2025-09-19T12:25:33.402" v="202" actId="1038"/>
          <ac:spMkLst>
            <pc:docMk/>
            <pc:sldMk cId="2497497450" sldId="299"/>
            <ac:spMk id="89" creationId="{6CD2DE5C-60B8-58D9-15E2-E20DF7904C64}"/>
          </ac:spMkLst>
        </pc:spChg>
        <pc:spChg chg="mod">
          <ac:chgData name="Atun, Funda (UT-ITC)" userId="678df04f-fc64-42db-aaa0-fad07e1d80d5" providerId="ADAL" clId="{24439808-B1B0-4CBE-AE20-ADF397F7B356}" dt="2025-09-19T12:25:43.953" v="206" actId="1038"/>
          <ac:spMkLst>
            <pc:docMk/>
            <pc:sldMk cId="2497497450" sldId="299"/>
            <ac:spMk id="94" creationId="{856E9763-4579-3A44-E48B-1D04C4705F81}"/>
          </ac:spMkLst>
        </pc:spChg>
        <pc:spChg chg="mod">
          <ac:chgData name="Atun, Funda (UT-ITC)" userId="678df04f-fc64-42db-aaa0-fad07e1d80d5" providerId="ADAL" clId="{24439808-B1B0-4CBE-AE20-ADF397F7B356}" dt="2025-09-19T12:27:22.451" v="224" actId="12788"/>
          <ac:spMkLst>
            <pc:docMk/>
            <pc:sldMk cId="2497497450" sldId="299"/>
            <ac:spMk id="98" creationId="{B9F43BC3-C5AF-013B-0FA2-D284BE703124}"/>
          </ac:spMkLst>
        </pc:spChg>
        <pc:spChg chg="mod">
          <ac:chgData name="Atun, Funda (UT-ITC)" userId="678df04f-fc64-42db-aaa0-fad07e1d80d5" providerId="ADAL" clId="{24439808-B1B0-4CBE-AE20-ADF397F7B356}" dt="2025-09-19T12:25:43.953" v="206" actId="1038"/>
          <ac:spMkLst>
            <pc:docMk/>
            <pc:sldMk cId="2497497450" sldId="299"/>
            <ac:spMk id="102" creationId="{2821BD6E-8165-9431-CBCF-6F74B675327B}"/>
          </ac:spMkLst>
        </pc:spChg>
        <pc:spChg chg="mod">
          <ac:chgData name="Atun, Funda (UT-ITC)" userId="678df04f-fc64-42db-aaa0-fad07e1d80d5" providerId="ADAL" clId="{24439808-B1B0-4CBE-AE20-ADF397F7B356}" dt="2025-09-19T12:27:22.451" v="224" actId="12788"/>
          <ac:spMkLst>
            <pc:docMk/>
            <pc:sldMk cId="2497497450" sldId="299"/>
            <ac:spMk id="143" creationId="{6507BD0B-B9DB-4400-36E7-C5F876293D7E}"/>
          </ac:spMkLst>
        </pc:spChg>
        <pc:spChg chg="mod">
          <ac:chgData name="Atun, Funda (UT-ITC)" userId="678df04f-fc64-42db-aaa0-fad07e1d80d5" providerId="ADAL" clId="{24439808-B1B0-4CBE-AE20-ADF397F7B356}" dt="2025-09-19T12:25:56.733" v="208" actId="1038"/>
          <ac:spMkLst>
            <pc:docMk/>
            <pc:sldMk cId="2497497450" sldId="299"/>
            <ac:spMk id="147" creationId="{45C84A5C-13DF-A5F7-9530-91C83C51A832}"/>
          </ac:spMkLst>
        </pc:spChg>
        <pc:spChg chg="mod">
          <ac:chgData name="Atun, Funda (UT-ITC)" userId="678df04f-fc64-42db-aaa0-fad07e1d80d5" providerId="ADAL" clId="{24439808-B1B0-4CBE-AE20-ADF397F7B356}" dt="2025-09-19T12:27:12.068" v="223" actId="12788"/>
          <ac:spMkLst>
            <pc:docMk/>
            <pc:sldMk cId="2497497450" sldId="299"/>
            <ac:spMk id="151" creationId="{429CF533-25D4-6652-CC39-47EF2BC54C30}"/>
          </ac:spMkLst>
        </pc:spChg>
        <pc:spChg chg="mod">
          <ac:chgData name="Atun, Funda (UT-ITC)" userId="678df04f-fc64-42db-aaa0-fad07e1d80d5" providerId="ADAL" clId="{24439808-B1B0-4CBE-AE20-ADF397F7B356}" dt="2025-09-19T12:25:56.733" v="208" actId="1038"/>
          <ac:spMkLst>
            <pc:docMk/>
            <pc:sldMk cId="2497497450" sldId="299"/>
            <ac:spMk id="155" creationId="{E23ECACB-D281-C854-D8E8-3D5BF2213F32}"/>
          </ac:spMkLst>
        </pc:spChg>
        <pc:spChg chg="mod">
          <ac:chgData name="Atun, Funda (UT-ITC)" userId="678df04f-fc64-42db-aaa0-fad07e1d80d5" providerId="ADAL" clId="{24439808-B1B0-4CBE-AE20-ADF397F7B356}" dt="2025-09-19T12:27:12.068" v="223" actId="12788"/>
          <ac:spMkLst>
            <pc:docMk/>
            <pc:sldMk cId="2497497450" sldId="299"/>
            <ac:spMk id="159" creationId="{925DCABD-7F65-5AA4-B3D0-332504EFFCE8}"/>
          </ac:spMkLst>
        </pc:spChg>
        <pc:spChg chg="mod">
          <ac:chgData name="Atun, Funda (UT-ITC)" userId="678df04f-fc64-42db-aaa0-fad07e1d80d5" providerId="ADAL" clId="{24439808-B1B0-4CBE-AE20-ADF397F7B356}" dt="2025-09-19T12:27:01.706" v="222" actId="12788"/>
          <ac:spMkLst>
            <pc:docMk/>
            <pc:sldMk cId="2497497450" sldId="299"/>
            <ac:spMk id="164" creationId="{ABD169AC-A787-67D5-7F89-65CC9F4DF290}"/>
          </ac:spMkLst>
        </pc:spChg>
        <pc:spChg chg="mod">
          <ac:chgData name="Atun, Funda (UT-ITC)" userId="678df04f-fc64-42db-aaa0-fad07e1d80d5" providerId="ADAL" clId="{24439808-B1B0-4CBE-AE20-ADF397F7B356}" dt="2025-09-19T12:26:13.083" v="217" actId="120"/>
          <ac:spMkLst>
            <pc:docMk/>
            <pc:sldMk cId="2497497450" sldId="299"/>
            <ac:spMk id="166" creationId="{A7A50818-F846-6E4B-4FC3-0E4E81E57E10}"/>
          </ac:spMkLst>
        </pc:spChg>
        <pc:spChg chg="mod">
          <ac:chgData name="Atun, Funda (UT-ITC)" userId="678df04f-fc64-42db-aaa0-fad07e1d80d5" providerId="ADAL" clId="{24439808-B1B0-4CBE-AE20-ADF397F7B356}" dt="2025-09-19T12:25:33.402" v="202" actId="1038"/>
          <ac:spMkLst>
            <pc:docMk/>
            <pc:sldMk cId="2497497450" sldId="299"/>
            <ac:spMk id="170" creationId="{E6916133-FE43-E679-942F-0247FAEF13D4}"/>
          </ac:spMkLst>
        </pc:spChg>
        <pc:spChg chg="mod">
          <ac:chgData name="Atun, Funda (UT-ITC)" userId="678df04f-fc64-42db-aaa0-fad07e1d80d5" providerId="ADAL" clId="{24439808-B1B0-4CBE-AE20-ADF397F7B356}" dt="2025-09-19T12:27:31.485" v="225" actId="12788"/>
          <ac:spMkLst>
            <pc:docMk/>
            <pc:sldMk cId="2497497450" sldId="299"/>
            <ac:spMk id="173" creationId="{0976E67D-A131-1811-51C7-953594447898}"/>
          </ac:spMkLst>
        </pc:spChg>
        <pc:spChg chg="mod">
          <ac:chgData name="Atun, Funda (UT-ITC)" userId="678df04f-fc64-42db-aaa0-fad07e1d80d5" providerId="ADAL" clId="{24439808-B1B0-4CBE-AE20-ADF397F7B356}" dt="2025-09-19T12:25:43.953" v="206" actId="1038"/>
          <ac:spMkLst>
            <pc:docMk/>
            <pc:sldMk cId="2497497450" sldId="299"/>
            <ac:spMk id="178" creationId="{E007C624-201A-75DC-9851-A1A9A4F33BC8}"/>
          </ac:spMkLst>
        </pc:spChg>
        <pc:spChg chg="mod">
          <ac:chgData name="Atun, Funda (UT-ITC)" userId="678df04f-fc64-42db-aaa0-fad07e1d80d5" providerId="ADAL" clId="{24439808-B1B0-4CBE-AE20-ADF397F7B356}" dt="2025-09-19T12:27:22.451" v="224" actId="12788"/>
          <ac:spMkLst>
            <pc:docMk/>
            <pc:sldMk cId="2497497450" sldId="299"/>
            <ac:spMk id="182" creationId="{7E14239D-7153-6E18-05C2-A34A0011A94F}"/>
          </ac:spMkLst>
        </pc:spChg>
        <pc:spChg chg="mod">
          <ac:chgData name="Atun, Funda (UT-ITC)" userId="678df04f-fc64-42db-aaa0-fad07e1d80d5" providerId="ADAL" clId="{24439808-B1B0-4CBE-AE20-ADF397F7B356}" dt="2025-09-19T12:26:13.083" v="217" actId="120"/>
          <ac:spMkLst>
            <pc:docMk/>
            <pc:sldMk cId="2497497450" sldId="299"/>
            <ac:spMk id="186" creationId="{F1D5C125-DAC1-8A57-8405-3EDF6698E662}"/>
          </ac:spMkLst>
        </pc:spChg>
        <pc:spChg chg="mod">
          <ac:chgData name="Atun, Funda (UT-ITC)" userId="678df04f-fc64-42db-aaa0-fad07e1d80d5" providerId="ADAL" clId="{24439808-B1B0-4CBE-AE20-ADF397F7B356}" dt="2025-09-19T12:27:01.706" v="222" actId="12788"/>
          <ac:spMkLst>
            <pc:docMk/>
            <pc:sldMk cId="2497497450" sldId="299"/>
            <ac:spMk id="190" creationId="{5E40E91C-A83D-08A2-7C77-344A51CAA320}"/>
          </ac:spMkLst>
        </pc:spChg>
        <pc:spChg chg="mod">
          <ac:chgData name="Atun, Funda (UT-ITC)" userId="678df04f-fc64-42db-aaa0-fad07e1d80d5" providerId="ADAL" clId="{24439808-B1B0-4CBE-AE20-ADF397F7B356}" dt="2025-09-19T12:26:13.083" v="217" actId="120"/>
          <ac:spMkLst>
            <pc:docMk/>
            <pc:sldMk cId="2497497450" sldId="299"/>
            <ac:spMk id="4096" creationId="{96CDDA39-EC82-2EF2-2C9C-2B8A417478D0}"/>
          </ac:spMkLst>
        </pc:spChg>
        <pc:spChg chg="mod">
          <ac:chgData name="Atun, Funda (UT-ITC)" userId="678df04f-fc64-42db-aaa0-fad07e1d80d5" providerId="ADAL" clId="{24439808-B1B0-4CBE-AE20-ADF397F7B356}" dt="2025-09-19T12:27:01.706" v="222" actId="12788"/>
          <ac:spMkLst>
            <pc:docMk/>
            <pc:sldMk cId="2497497450" sldId="299"/>
            <ac:spMk id="4105" creationId="{26414639-0F53-F721-30EE-E1FA918625E8}"/>
          </ac:spMkLst>
        </pc:spChg>
        <pc:spChg chg="mod">
          <ac:chgData name="Atun, Funda (UT-ITC)" userId="678df04f-fc64-42db-aaa0-fad07e1d80d5" providerId="ADAL" clId="{24439808-B1B0-4CBE-AE20-ADF397F7B356}" dt="2025-09-19T12:25:56.733" v="208" actId="1038"/>
          <ac:spMkLst>
            <pc:docMk/>
            <pc:sldMk cId="2497497450" sldId="299"/>
            <ac:spMk id="4113" creationId="{5601E06F-374D-B1CE-29E9-C56D96AC7056}"/>
          </ac:spMkLst>
        </pc:spChg>
        <pc:spChg chg="mod">
          <ac:chgData name="Atun, Funda (UT-ITC)" userId="678df04f-fc64-42db-aaa0-fad07e1d80d5" providerId="ADAL" clId="{24439808-B1B0-4CBE-AE20-ADF397F7B356}" dt="2025-09-19T12:27:12.068" v="223" actId="12788"/>
          <ac:spMkLst>
            <pc:docMk/>
            <pc:sldMk cId="2497497450" sldId="299"/>
            <ac:spMk id="4117" creationId="{E6FCD861-5402-B76E-A18E-C647683E5596}"/>
          </ac:spMkLst>
        </pc:spChg>
        <pc:spChg chg="mod">
          <ac:chgData name="Atun, Funda (UT-ITC)" userId="678df04f-fc64-42db-aaa0-fad07e1d80d5" providerId="ADAL" clId="{24439808-B1B0-4CBE-AE20-ADF397F7B356}" dt="2025-09-19T12:26:13.083" v="217" actId="120"/>
          <ac:spMkLst>
            <pc:docMk/>
            <pc:sldMk cId="2497497450" sldId="299"/>
            <ac:spMk id="4122" creationId="{02AB1FCE-C778-06A8-650B-3CD87525BD12}"/>
          </ac:spMkLst>
        </pc:spChg>
        <pc:spChg chg="mod">
          <ac:chgData name="Atun, Funda (UT-ITC)" userId="678df04f-fc64-42db-aaa0-fad07e1d80d5" providerId="ADAL" clId="{24439808-B1B0-4CBE-AE20-ADF397F7B356}" dt="2025-09-19T12:27:01.706" v="222" actId="12788"/>
          <ac:spMkLst>
            <pc:docMk/>
            <pc:sldMk cId="2497497450" sldId="299"/>
            <ac:spMk id="4126" creationId="{C6BFF59D-FB52-7BBC-E980-60173A0D063B}"/>
          </ac:spMkLst>
        </pc:spChg>
        <pc:picChg chg="mod">
          <ac:chgData name="Atun, Funda (UT-ITC)" userId="678df04f-fc64-42db-aaa0-fad07e1d80d5" providerId="ADAL" clId="{24439808-B1B0-4CBE-AE20-ADF397F7B356}" dt="2025-09-19T12:27:31.485" v="225" actId="12788"/>
          <ac:picMkLst>
            <pc:docMk/>
            <pc:sldMk cId="2497497450" sldId="299"/>
            <ac:picMk id="20" creationId="{F179D2B7-8DAB-0BD4-2DE4-013D2ECA4931}"/>
          </ac:picMkLst>
        </pc:picChg>
        <pc:picChg chg="mod">
          <ac:chgData name="Atun, Funda (UT-ITC)" userId="678df04f-fc64-42db-aaa0-fad07e1d80d5" providerId="ADAL" clId="{24439808-B1B0-4CBE-AE20-ADF397F7B356}" dt="2025-09-19T12:27:22.451" v="224" actId="12788"/>
          <ac:picMkLst>
            <pc:docMk/>
            <pc:sldMk cId="2497497450" sldId="299"/>
            <ac:picMk id="29" creationId="{50BAD1C8-8C86-2AF7-501C-4E7102E17937}"/>
          </ac:picMkLst>
        </pc:picChg>
        <pc:picChg chg="mod">
          <ac:chgData name="Atun, Funda (UT-ITC)" userId="678df04f-fc64-42db-aaa0-fad07e1d80d5" providerId="ADAL" clId="{24439808-B1B0-4CBE-AE20-ADF397F7B356}" dt="2025-09-19T12:27:12.068" v="223" actId="12788"/>
          <ac:picMkLst>
            <pc:docMk/>
            <pc:sldMk cId="2497497450" sldId="299"/>
            <ac:picMk id="37" creationId="{B5258539-DB96-D61C-9A6E-49FABF3B8726}"/>
          </ac:picMkLst>
        </pc:picChg>
        <pc:picChg chg="mod">
          <ac:chgData name="Atun, Funda (UT-ITC)" userId="678df04f-fc64-42db-aaa0-fad07e1d80d5" providerId="ADAL" clId="{24439808-B1B0-4CBE-AE20-ADF397F7B356}" dt="2025-09-19T12:27:31.485" v="225" actId="12788"/>
          <ac:picMkLst>
            <pc:docMk/>
            <pc:sldMk cId="2497497450" sldId="299"/>
            <ac:picMk id="90" creationId="{A6E75420-6B39-1F5E-E3ED-FAE7B7685922}"/>
          </ac:picMkLst>
        </pc:picChg>
        <pc:picChg chg="mod">
          <ac:chgData name="Atun, Funda (UT-ITC)" userId="678df04f-fc64-42db-aaa0-fad07e1d80d5" providerId="ADAL" clId="{24439808-B1B0-4CBE-AE20-ADF397F7B356}" dt="2025-09-19T12:27:31.485" v="225" actId="12788"/>
          <ac:picMkLst>
            <pc:docMk/>
            <pc:sldMk cId="2497497450" sldId="299"/>
            <ac:picMk id="91" creationId="{4A0FAC2F-57F0-0337-EE2F-C9ED569ADFD5}"/>
          </ac:picMkLst>
        </pc:picChg>
        <pc:picChg chg="mod">
          <ac:chgData name="Atun, Funda (UT-ITC)" userId="678df04f-fc64-42db-aaa0-fad07e1d80d5" providerId="ADAL" clId="{24439808-B1B0-4CBE-AE20-ADF397F7B356}" dt="2025-09-19T12:27:12.068" v="223" actId="12788"/>
          <ac:picMkLst>
            <pc:docMk/>
            <pc:sldMk cId="2497497450" sldId="299"/>
            <ac:picMk id="148" creationId="{9D004689-E5C0-5E5B-DF4F-8F3A700B28FD}"/>
          </ac:picMkLst>
        </pc:picChg>
        <pc:picChg chg="mod">
          <ac:chgData name="Atun, Funda (UT-ITC)" userId="678df04f-fc64-42db-aaa0-fad07e1d80d5" providerId="ADAL" clId="{24439808-B1B0-4CBE-AE20-ADF397F7B356}" dt="2025-09-19T12:27:12.068" v="223" actId="12788"/>
          <ac:picMkLst>
            <pc:docMk/>
            <pc:sldMk cId="2497497450" sldId="299"/>
            <ac:picMk id="156" creationId="{7DDF8338-5DDE-AA2F-A88D-CA9598C2AAB1}"/>
          </ac:picMkLst>
        </pc:picChg>
        <pc:picChg chg="mod">
          <ac:chgData name="Atun, Funda (UT-ITC)" userId="678df04f-fc64-42db-aaa0-fad07e1d80d5" providerId="ADAL" clId="{24439808-B1B0-4CBE-AE20-ADF397F7B356}" dt="2025-09-19T12:27:01.706" v="222" actId="12788"/>
          <ac:picMkLst>
            <pc:docMk/>
            <pc:sldMk cId="2497497450" sldId="299"/>
            <ac:picMk id="167" creationId="{E930A912-8460-70C4-B470-8FF950A5E700}"/>
          </ac:picMkLst>
        </pc:picChg>
        <pc:picChg chg="mod">
          <ac:chgData name="Atun, Funda (UT-ITC)" userId="678df04f-fc64-42db-aaa0-fad07e1d80d5" providerId="ADAL" clId="{24439808-B1B0-4CBE-AE20-ADF397F7B356}" dt="2025-09-19T12:27:01.706" v="222" actId="12788"/>
          <ac:picMkLst>
            <pc:docMk/>
            <pc:sldMk cId="2497497450" sldId="299"/>
            <ac:picMk id="4097" creationId="{40436C23-2843-8220-2928-8B7CE7529534}"/>
          </ac:picMkLst>
        </pc:picChg>
        <pc:picChg chg="mod">
          <ac:chgData name="Atun, Funda (UT-ITC)" userId="678df04f-fc64-42db-aaa0-fad07e1d80d5" providerId="ADAL" clId="{24439808-B1B0-4CBE-AE20-ADF397F7B356}" dt="2025-09-19T12:27:22.451" v="224" actId="12788"/>
          <ac:picMkLst>
            <pc:docMk/>
            <pc:sldMk cId="2497497450" sldId="299"/>
            <ac:picMk id="4098" creationId="{0D3F6435-9C15-F3B2-C3D2-1DC98B36F088}"/>
          </ac:picMkLst>
        </pc:picChg>
        <pc:picChg chg="mod">
          <ac:chgData name="Atun, Funda (UT-ITC)" userId="678df04f-fc64-42db-aaa0-fad07e1d80d5" providerId="ADAL" clId="{24439808-B1B0-4CBE-AE20-ADF397F7B356}" dt="2025-09-19T12:27:31.485" v="225" actId="12788"/>
          <ac:picMkLst>
            <pc:docMk/>
            <pc:sldMk cId="2497497450" sldId="299"/>
            <ac:picMk id="4102" creationId="{4BB8CA58-1E79-7F9F-38FF-C52FDFB01C23}"/>
          </ac:picMkLst>
        </pc:picChg>
        <pc:picChg chg="mod">
          <ac:chgData name="Atun, Funda (UT-ITC)" userId="678df04f-fc64-42db-aaa0-fad07e1d80d5" providerId="ADAL" clId="{24439808-B1B0-4CBE-AE20-ADF397F7B356}" dt="2025-09-19T12:27:22.451" v="224" actId="12788"/>
          <ac:picMkLst>
            <pc:docMk/>
            <pc:sldMk cId="2497497450" sldId="299"/>
            <ac:picMk id="4104" creationId="{C64C92B0-47E7-6ED7-87AE-F3445566A8BC}"/>
          </ac:picMkLst>
        </pc:picChg>
        <pc:picChg chg="mod">
          <ac:chgData name="Atun, Funda (UT-ITC)" userId="678df04f-fc64-42db-aaa0-fad07e1d80d5" providerId="ADAL" clId="{24439808-B1B0-4CBE-AE20-ADF397F7B356}" dt="2025-09-19T12:27:01.706" v="222" actId="12788"/>
          <ac:picMkLst>
            <pc:docMk/>
            <pc:sldMk cId="2497497450" sldId="299"/>
            <ac:picMk id="4106" creationId="{7A831094-A9E4-64AB-6B48-EF1D7AC3273D}"/>
          </ac:picMkLst>
        </pc:picChg>
        <pc:picChg chg="mod">
          <ac:chgData name="Atun, Funda (UT-ITC)" userId="678df04f-fc64-42db-aaa0-fad07e1d80d5" providerId="ADAL" clId="{24439808-B1B0-4CBE-AE20-ADF397F7B356}" dt="2025-09-19T12:27:12.068" v="223" actId="12788"/>
          <ac:picMkLst>
            <pc:docMk/>
            <pc:sldMk cId="2497497450" sldId="299"/>
            <ac:picMk id="4110" creationId="{ED83B998-6933-E537-D101-3E156C7909C3}"/>
          </ac:picMkLst>
        </pc:picChg>
        <pc:picChg chg="mod">
          <ac:chgData name="Atun, Funda (UT-ITC)" userId="678df04f-fc64-42db-aaa0-fad07e1d80d5" providerId="ADAL" clId="{24439808-B1B0-4CBE-AE20-ADF397F7B356}" dt="2025-09-19T12:27:22.451" v="224" actId="12788"/>
          <ac:picMkLst>
            <pc:docMk/>
            <pc:sldMk cId="2497497450" sldId="299"/>
            <ac:picMk id="4119" creationId="{9C38D3D5-ED8C-4E62-B0A5-EF3FEEB85C04}"/>
          </ac:picMkLst>
        </pc:picChg>
        <pc:picChg chg="mod">
          <ac:chgData name="Atun, Funda (UT-ITC)" userId="678df04f-fc64-42db-aaa0-fad07e1d80d5" providerId="ADAL" clId="{24439808-B1B0-4CBE-AE20-ADF397F7B356}" dt="2025-09-19T12:27:01.706" v="222" actId="12788"/>
          <ac:picMkLst>
            <pc:docMk/>
            <pc:sldMk cId="2497497450" sldId="299"/>
            <ac:picMk id="4123" creationId="{AE0EE173-4AF2-48E0-FF82-A3A69D42FE83}"/>
          </ac:picMkLst>
        </pc:picChg>
      </pc:sldChg>
      <pc:sldChg chg="addSp delSp modSp mod">
        <pc:chgData name="Atun, Funda (UT-ITC)" userId="678df04f-fc64-42db-aaa0-fad07e1d80d5" providerId="ADAL" clId="{24439808-B1B0-4CBE-AE20-ADF397F7B356}" dt="2025-09-19T15:15:36.634" v="2097" actId="2711"/>
        <pc:sldMkLst>
          <pc:docMk/>
          <pc:sldMk cId="164788762" sldId="300"/>
        </pc:sldMkLst>
        <pc:spChg chg="mod">
          <ac:chgData name="Atun, Funda (UT-ITC)" userId="678df04f-fc64-42db-aaa0-fad07e1d80d5" providerId="ADAL" clId="{24439808-B1B0-4CBE-AE20-ADF397F7B356}" dt="2025-09-19T15:15:36.634" v="2097" actId="2711"/>
          <ac:spMkLst>
            <pc:docMk/>
            <pc:sldMk cId="164788762" sldId="300"/>
            <ac:spMk id="4" creationId="{E7575174-FA01-6AF4-FCD7-8889084D40AB}"/>
          </ac:spMkLst>
        </pc:spChg>
        <pc:spChg chg="mod">
          <ac:chgData name="Atun, Funda (UT-ITC)" userId="678df04f-fc64-42db-aaa0-fad07e1d80d5" providerId="ADAL" clId="{24439808-B1B0-4CBE-AE20-ADF397F7B356}" dt="2025-09-19T15:15:27.723" v="2095" actId="255"/>
          <ac:spMkLst>
            <pc:docMk/>
            <pc:sldMk cId="164788762" sldId="300"/>
            <ac:spMk id="6" creationId="{7EA6B4F3-4D39-DF23-B6A4-E7072B68FAE9}"/>
          </ac:spMkLst>
        </pc:spChg>
        <pc:spChg chg="mod">
          <ac:chgData name="Atun, Funda (UT-ITC)" userId="678df04f-fc64-42db-aaa0-fad07e1d80d5" providerId="ADAL" clId="{24439808-B1B0-4CBE-AE20-ADF397F7B356}" dt="2025-09-19T15:15:27.723" v="2095" actId="255"/>
          <ac:spMkLst>
            <pc:docMk/>
            <pc:sldMk cId="164788762" sldId="300"/>
            <ac:spMk id="7" creationId="{DE540174-B219-6D3C-51D0-DED56725EBF3}"/>
          </ac:spMkLst>
        </pc:spChg>
        <pc:spChg chg="mod">
          <ac:chgData name="Atun, Funda (UT-ITC)" userId="678df04f-fc64-42db-aaa0-fad07e1d80d5" providerId="ADAL" clId="{24439808-B1B0-4CBE-AE20-ADF397F7B356}" dt="2025-09-19T15:15:27.723" v="2095" actId="255"/>
          <ac:spMkLst>
            <pc:docMk/>
            <pc:sldMk cId="164788762" sldId="300"/>
            <ac:spMk id="8" creationId="{629B5D60-40DD-64F9-3E66-00BB10414546}"/>
          </ac:spMkLst>
        </pc:spChg>
        <pc:spChg chg="mod">
          <ac:chgData name="Atun, Funda (UT-ITC)" userId="678df04f-fc64-42db-aaa0-fad07e1d80d5" providerId="ADAL" clId="{24439808-B1B0-4CBE-AE20-ADF397F7B356}" dt="2025-09-19T15:15:27.723" v="2095" actId="255"/>
          <ac:spMkLst>
            <pc:docMk/>
            <pc:sldMk cId="164788762" sldId="300"/>
            <ac:spMk id="9" creationId="{A55B02FE-34FD-9BB8-9504-7E29344FB52C}"/>
          </ac:spMkLst>
        </pc:spChg>
        <pc:spChg chg="mod">
          <ac:chgData name="Atun, Funda (UT-ITC)" userId="678df04f-fc64-42db-aaa0-fad07e1d80d5" providerId="ADAL" clId="{24439808-B1B0-4CBE-AE20-ADF397F7B356}" dt="2025-09-19T15:15:27.723" v="2095" actId="255"/>
          <ac:spMkLst>
            <pc:docMk/>
            <pc:sldMk cId="164788762" sldId="300"/>
            <ac:spMk id="10" creationId="{ABD0AFD5-2783-9191-ED89-8465BA3688A3}"/>
          </ac:spMkLst>
        </pc:spChg>
        <pc:spChg chg="mod">
          <ac:chgData name="Atun, Funda (UT-ITC)" userId="678df04f-fc64-42db-aaa0-fad07e1d80d5" providerId="ADAL" clId="{24439808-B1B0-4CBE-AE20-ADF397F7B356}" dt="2025-09-19T15:15:27.723" v="2095" actId="255"/>
          <ac:spMkLst>
            <pc:docMk/>
            <pc:sldMk cId="164788762" sldId="300"/>
            <ac:spMk id="11" creationId="{44EF698E-666F-D6B5-F140-7E36026B3A64}"/>
          </ac:spMkLst>
        </pc:spChg>
        <pc:spChg chg="mod">
          <ac:chgData name="Atun, Funda (UT-ITC)" userId="678df04f-fc64-42db-aaa0-fad07e1d80d5" providerId="ADAL" clId="{24439808-B1B0-4CBE-AE20-ADF397F7B356}" dt="2025-09-19T15:15:27.723" v="2095" actId="255"/>
          <ac:spMkLst>
            <pc:docMk/>
            <pc:sldMk cId="164788762" sldId="300"/>
            <ac:spMk id="37" creationId="{5774938A-DE30-C53F-D49F-D8187FB41D58}"/>
          </ac:spMkLst>
        </pc:spChg>
        <pc:spChg chg="mod">
          <ac:chgData name="Atun, Funda (UT-ITC)" userId="678df04f-fc64-42db-aaa0-fad07e1d80d5" providerId="ADAL" clId="{24439808-B1B0-4CBE-AE20-ADF397F7B356}" dt="2025-09-19T15:10:34.755" v="2044"/>
          <ac:spMkLst>
            <pc:docMk/>
            <pc:sldMk cId="164788762" sldId="300"/>
            <ac:spMk id="38" creationId="{CC619A2A-E279-09AA-3BD0-176BA7708082}"/>
          </ac:spMkLst>
        </pc:spChg>
        <pc:spChg chg="mod">
          <ac:chgData name="Atun, Funda (UT-ITC)" userId="678df04f-fc64-42db-aaa0-fad07e1d80d5" providerId="ADAL" clId="{24439808-B1B0-4CBE-AE20-ADF397F7B356}" dt="2025-09-19T15:10:34.755" v="2044"/>
          <ac:spMkLst>
            <pc:docMk/>
            <pc:sldMk cId="164788762" sldId="300"/>
            <ac:spMk id="39" creationId="{1AC012ED-95EA-EF45-FDA3-40C90A45C7AF}"/>
          </ac:spMkLst>
        </pc:spChg>
        <pc:spChg chg="mod">
          <ac:chgData name="Atun, Funda (UT-ITC)" userId="678df04f-fc64-42db-aaa0-fad07e1d80d5" providerId="ADAL" clId="{24439808-B1B0-4CBE-AE20-ADF397F7B356}" dt="2025-09-19T15:10:34.755" v="2044"/>
          <ac:spMkLst>
            <pc:docMk/>
            <pc:sldMk cId="164788762" sldId="300"/>
            <ac:spMk id="42" creationId="{22A3305E-C30E-9B22-B52E-C84CF40474C2}"/>
          </ac:spMkLst>
        </pc:spChg>
        <pc:spChg chg="mod">
          <ac:chgData name="Atun, Funda (UT-ITC)" userId="678df04f-fc64-42db-aaa0-fad07e1d80d5" providerId="ADAL" clId="{24439808-B1B0-4CBE-AE20-ADF397F7B356}" dt="2025-09-19T15:10:53.181" v="2048"/>
          <ac:spMkLst>
            <pc:docMk/>
            <pc:sldMk cId="164788762" sldId="300"/>
            <ac:spMk id="45" creationId="{2B197970-05A3-EFB7-AAAB-BE9DC60DBB15}"/>
          </ac:spMkLst>
        </pc:spChg>
        <pc:spChg chg="mod">
          <ac:chgData name="Atun, Funda (UT-ITC)" userId="678df04f-fc64-42db-aaa0-fad07e1d80d5" providerId="ADAL" clId="{24439808-B1B0-4CBE-AE20-ADF397F7B356}" dt="2025-09-19T15:10:53.181" v="2048"/>
          <ac:spMkLst>
            <pc:docMk/>
            <pc:sldMk cId="164788762" sldId="300"/>
            <ac:spMk id="46" creationId="{2CE308C6-8CFC-91EA-B4B7-4BC83A770744}"/>
          </ac:spMkLst>
        </pc:spChg>
        <pc:spChg chg="mod">
          <ac:chgData name="Atun, Funda (UT-ITC)" userId="678df04f-fc64-42db-aaa0-fad07e1d80d5" providerId="ADAL" clId="{24439808-B1B0-4CBE-AE20-ADF397F7B356}" dt="2025-09-19T15:10:53.181" v="2048"/>
          <ac:spMkLst>
            <pc:docMk/>
            <pc:sldMk cId="164788762" sldId="300"/>
            <ac:spMk id="48" creationId="{30D2E565-DE83-CB83-1D10-C63091472E66}"/>
          </ac:spMkLst>
        </pc:spChg>
        <pc:spChg chg="mod">
          <ac:chgData name="Atun, Funda (UT-ITC)" userId="678df04f-fc64-42db-aaa0-fad07e1d80d5" providerId="ADAL" clId="{24439808-B1B0-4CBE-AE20-ADF397F7B356}" dt="2025-09-19T15:11:10.740" v="2051"/>
          <ac:spMkLst>
            <pc:docMk/>
            <pc:sldMk cId="164788762" sldId="300"/>
            <ac:spMk id="52" creationId="{1B364810-A42F-64B5-2F76-B6B9E47DE5E5}"/>
          </ac:spMkLst>
        </pc:spChg>
        <pc:spChg chg="mod">
          <ac:chgData name="Atun, Funda (UT-ITC)" userId="678df04f-fc64-42db-aaa0-fad07e1d80d5" providerId="ADAL" clId="{24439808-B1B0-4CBE-AE20-ADF397F7B356}" dt="2025-09-19T15:11:10.740" v="2051"/>
          <ac:spMkLst>
            <pc:docMk/>
            <pc:sldMk cId="164788762" sldId="300"/>
            <ac:spMk id="53" creationId="{83622CEA-F137-45FC-64D1-F92BE1C98B74}"/>
          </ac:spMkLst>
        </pc:spChg>
        <pc:spChg chg="mod">
          <ac:chgData name="Atun, Funda (UT-ITC)" userId="678df04f-fc64-42db-aaa0-fad07e1d80d5" providerId="ADAL" clId="{24439808-B1B0-4CBE-AE20-ADF397F7B356}" dt="2025-09-19T15:11:10.740" v="2051"/>
          <ac:spMkLst>
            <pc:docMk/>
            <pc:sldMk cId="164788762" sldId="300"/>
            <ac:spMk id="54" creationId="{D869E1D7-9980-8C1B-27CD-AD0455493D82}"/>
          </ac:spMkLst>
        </pc:spChg>
        <pc:spChg chg="mod">
          <ac:chgData name="Atun, Funda (UT-ITC)" userId="678df04f-fc64-42db-aaa0-fad07e1d80d5" providerId="ADAL" clId="{24439808-B1B0-4CBE-AE20-ADF397F7B356}" dt="2025-09-19T15:14:41.967" v="2083" actId="554"/>
          <ac:spMkLst>
            <pc:docMk/>
            <pc:sldMk cId="164788762" sldId="300"/>
            <ac:spMk id="58" creationId="{2B3FD263-F6C0-51C4-DCAD-ABAC35447811}"/>
          </ac:spMkLst>
        </pc:spChg>
        <pc:spChg chg="mod">
          <ac:chgData name="Atun, Funda (UT-ITC)" userId="678df04f-fc64-42db-aaa0-fad07e1d80d5" providerId="ADAL" clId="{24439808-B1B0-4CBE-AE20-ADF397F7B356}" dt="2025-09-19T15:14:41.967" v="2083" actId="554"/>
          <ac:spMkLst>
            <pc:docMk/>
            <pc:sldMk cId="164788762" sldId="300"/>
            <ac:spMk id="59" creationId="{C6BAB0B0-91B8-9A31-5D58-6F7E561C8C4A}"/>
          </ac:spMkLst>
        </pc:spChg>
        <pc:spChg chg="mod">
          <ac:chgData name="Atun, Funda (UT-ITC)" userId="678df04f-fc64-42db-aaa0-fad07e1d80d5" providerId="ADAL" clId="{24439808-B1B0-4CBE-AE20-ADF397F7B356}" dt="2025-09-19T15:14:41.967" v="2083" actId="554"/>
          <ac:spMkLst>
            <pc:docMk/>
            <pc:sldMk cId="164788762" sldId="300"/>
            <ac:spMk id="60" creationId="{DE73DB63-AC60-FA9A-B9ED-D5C9C3B5F715}"/>
          </ac:spMkLst>
        </pc:spChg>
        <pc:spChg chg="mod">
          <ac:chgData name="Atun, Funda (UT-ITC)" userId="678df04f-fc64-42db-aaa0-fad07e1d80d5" providerId="ADAL" clId="{24439808-B1B0-4CBE-AE20-ADF397F7B356}" dt="2025-09-19T15:14:41.967" v="2083" actId="554"/>
          <ac:spMkLst>
            <pc:docMk/>
            <pc:sldMk cId="164788762" sldId="300"/>
            <ac:spMk id="70" creationId="{BFD11F1D-97C7-AC92-9D2D-9D69A94C6EAB}"/>
          </ac:spMkLst>
        </pc:spChg>
        <pc:spChg chg="mod">
          <ac:chgData name="Atun, Funda (UT-ITC)" userId="678df04f-fc64-42db-aaa0-fad07e1d80d5" providerId="ADAL" clId="{24439808-B1B0-4CBE-AE20-ADF397F7B356}" dt="2025-09-19T15:14:41.967" v="2083" actId="554"/>
          <ac:spMkLst>
            <pc:docMk/>
            <pc:sldMk cId="164788762" sldId="300"/>
            <ac:spMk id="71" creationId="{BBF64AB9-8B57-480E-6272-9D25DE0E8520}"/>
          </ac:spMkLst>
        </pc:spChg>
        <pc:spChg chg="mod">
          <ac:chgData name="Atun, Funda (UT-ITC)" userId="678df04f-fc64-42db-aaa0-fad07e1d80d5" providerId="ADAL" clId="{24439808-B1B0-4CBE-AE20-ADF397F7B356}" dt="2025-09-19T15:14:41.967" v="2083" actId="554"/>
          <ac:spMkLst>
            <pc:docMk/>
            <pc:sldMk cId="164788762" sldId="300"/>
            <ac:spMk id="72" creationId="{4BB2DEE4-FFAC-9212-2982-53AA74904EA0}"/>
          </ac:spMkLst>
        </pc:spChg>
        <pc:spChg chg="mod">
          <ac:chgData name="Atun, Funda (UT-ITC)" userId="678df04f-fc64-42db-aaa0-fad07e1d80d5" providerId="ADAL" clId="{24439808-B1B0-4CBE-AE20-ADF397F7B356}" dt="2025-09-19T15:12:32.726" v="2062"/>
          <ac:spMkLst>
            <pc:docMk/>
            <pc:sldMk cId="164788762" sldId="300"/>
            <ac:spMk id="75" creationId="{72EB7606-026F-FAF8-EBC9-0F035D76FCAE}"/>
          </ac:spMkLst>
        </pc:spChg>
        <pc:spChg chg="mod">
          <ac:chgData name="Atun, Funda (UT-ITC)" userId="678df04f-fc64-42db-aaa0-fad07e1d80d5" providerId="ADAL" clId="{24439808-B1B0-4CBE-AE20-ADF397F7B356}" dt="2025-09-19T15:12:32.726" v="2062"/>
          <ac:spMkLst>
            <pc:docMk/>
            <pc:sldMk cId="164788762" sldId="300"/>
            <ac:spMk id="76" creationId="{52550F7C-9281-F0F0-5CB5-AD09D0D2F43B}"/>
          </ac:spMkLst>
        </pc:spChg>
        <pc:spChg chg="mod">
          <ac:chgData name="Atun, Funda (UT-ITC)" userId="678df04f-fc64-42db-aaa0-fad07e1d80d5" providerId="ADAL" clId="{24439808-B1B0-4CBE-AE20-ADF397F7B356}" dt="2025-09-19T15:14:41.967" v="2083" actId="554"/>
          <ac:spMkLst>
            <pc:docMk/>
            <pc:sldMk cId="164788762" sldId="300"/>
            <ac:spMk id="78" creationId="{28AEAB92-C1FD-879F-E1EE-680025101805}"/>
          </ac:spMkLst>
        </pc:spChg>
        <pc:spChg chg="mod">
          <ac:chgData name="Atun, Funda (UT-ITC)" userId="678df04f-fc64-42db-aaa0-fad07e1d80d5" providerId="ADAL" clId="{24439808-B1B0-4CBE-AE20-ADF397F7B356}" dt="2025-09-19T15:14:41.967" v="2083" actId="554"/>
          <ac:spMkLst>
            <pc:docMk/>
            <pc:sldMk cId="164788762" sldId="300"/>
            <ac:spMk id="82" creationId="{6666F515-E96E-CA31-9453-11DE80DFA502}"/>
          </ac:spMkLst>
        </pc:spChg>
        <pc:spChg chg="mod">
          <ac:chgData name="Atun, Funda (UT-ITC)" userId="678df04f-fc64-42db-aaa0-fad07e1d80d5" providerId="ADAL" clId="{24439808-B1B0-4CBE-AE20-ADF397F7B356}" dt="2025-09-19T15:14:41.967" v="2083" actId="554"/>
          <ac:spMkLst>
            <pc:docMk/>
            <pc:sldMk cId="164788762" sldId="300"/>
            <ac:spMk id="84" creationId="{3395DA00-09BA-4817-EC29-251DDAA8565C}"/>
          </ac:spMkLst>
        </pc:spChg>
        <pc:spChg chg="mod">
          <ac:chgData name="Atun, Funda (UT-ITC)" userId="678df04f-fc64-42db-aaa0-fad07e1d80d5" providerId="ADAL" clId="{24439808-B1B0-4CBE-AE20-ADF397F7B356}" dt="2025-09-19T15:14:41.967" v="2083" actId="554"/>
          <ac:spMkLst>
            <pc:docMk/>
            <pc:sldMk cId="164788762" sldId="300"/>
            <ac:spMk id="85" creationId="{C65B63A9-8B98-C719-DACF-031D83D9F604}"/>
          </ac:spMkLst>
        </pc:spChg>
        <pc:grpChg chg="add mod">
          <ac:chgData name="Atun, Funda (UT-ITC)" userId="678df04f-fc64-42db-aaa0-fad07e1d80d5" providerId="ADAL" clId="{24439808-B1B0-4CBE-AE20-ADF397F7B356}" dt="2025-09-19T15:14:52.144" v="2084" actId="554"/>
          <ac:grpSpMkLst>
            <pc:docMk/>
            <pc:sldMk cId="164788762" sldId="300"/>
            <ac:grpSpMk id="5" creationId="{AFB973E5-E1F9-2EE0-4937-F463F8C18D8A}"/>
          </ac:grpSpMkLst>
        </pc:grpChg>
        <pc:grpChg chg="add mod">
          <ac:chgData name="Atun, Funda (UT-ITC)" userId="678df04f-fc64-42db-aaa0-fad07e1d80d5" providerId="ADAL" clId="{24439808-B1B0-4CBE-AE20-ADF397F7B356}" dt="2025-09-19T15:14:52.144" v="2084" actId="554"/>
          <ac:grpSpMkLst>
            <pc:docMk/>
            <pc:sldMk cId="164788762" sldId="300"/>
            <ac:grpSpMk id="44" creationId="{B7296212-AB1E-F694-922A-A7FF0E227C0E}"/>
          </ac:grpSpMkLst>
        </pc:grpChg>
        <pc:grpChg chg="add mod">
          <ac:chgData name="Atun, Funda (UT-ITC)" userId="678df04f-fc64-42db-aaa0-fad07e1d80d5" providerId="ADAL" clId="{24439808-B1B0-4CBE-AE20-ADF397F7B356}" dt="2025-09-19T15:14:52.144" v="2084" actId="554"/>
          <ac:grpSpMkLst>
            <pc:docMk/>
            <pc:sldMk cId="164788762" sldId="300"/>
            <ac:grpSpMk id="50" creationId="{B30A2E40-2396-475D-1CC6-83E3DDE8380B}"/>
          </ac:grpSpMkLst>
        </pc:grpChg>
        <pc:grpChg chg="add mod">
          <ac:chgData name="Atun, Funda (UT-ITC)" userId="678df04f-fc64-42db-aaa0-fad07e1d80d5" providerId="ADAL" clId="{24439808-B1B0-4CBE-AE20-ADF397F7B356}" dt="2025-09-19T15:13:43.174" v="2077" actId="12788"/>
          <ac:grpSpMkLst>
            <pc:docMk/>
            <pc:sldMk cId="164788762" sldId="300"/>
            <ac:grpSpMk id="56" creationId="{ECC1D343-6EEC-57FB-CFE8-56D141E28CFC}"/>
          </ac:grpSpMkLst>
        </pc:grpChg>
        <pc:grpChg chg="add mod">
          <ac:chgData name="Atun, Funda (UT-ITC)" userId="678df04f-fc64-42db-aaa0-fad07e1d80d5" providerId="ADAL" clId="{24439808-B1B0-4CBE-AE20-ADF397F7B356}" dt="2025-09-19T15:13:48.651" v="2078" actId="12788"/>
          <ac:grpSpMkLst>
            <pc:docMk/>
            <pc:sldMk cId="164788762" sldId="300"/>
            <ac:grpSpMk id="68" creationId="{37FC68BB-C1EF-0915-FFD4-C39267C898B7}"/>
          </ac:grpSpMkLst>
        </pc:grpChg>
        <pc:grpChg chg="add mod">
          <ac:chgData name="Atun, Funda (UT-ITC)" userId="678df04f-fc64-42db-aaa0-fad07e1d80d5" providerId="ADAL" clId="{24439808-B1B0-4CBE-AE20-ADF397F7B356}" dt="2025-09-19T15:14:09.491" v="2079" actId="12788"/>
          <ac:grpSpMkLst>
            <pc:docMk/>
            <pc:sldMk cId="164788762" sldId="300"/>
            <ac:grpSpMk id="74" creationId="{37479F30-B047-65E5-1221-14FE32C2E416}"/>
          </ac:grpSpMkLst>
        </pc:grpChg>
        <pc:grpChg chg="add mod">
          <ac:chgData name="Atun, Funda (UT-ITC)" userId="678df04f-fc64-42db-aaa0-fad07e1d80d5" providerId="ADAL" clId="{24439808-B1B0-4CBE-AE20-ADF397F7B356}" dt="2025-09-19T15:14:14.532" v="2080" actId="12788"/>
          <ac:grpSpMkLst>
            <pc:docMk/>
            <pc:sldMk cId="164788762" sldId="300"/>
            <ac:grpSpMk id="81" creationId="{A09B77B1-5C35-A4FA-3591-451451852996}"/>
          </ac:grpSpMkLst>
        </pc:grpChg>
        <pc:picChg chg="mod">
          <ac:chgData name="Atun, Funda (UT-ITC)" userId="678df04f-fc64-42db-aaa0-fad07e1d80d5" providerId="ADAL" clId="{24439808-B1B0-4CBE-AE20-ADF397F7B356}" dt="2025-09-19T15:10:34.755" v="2044"/>
          <ac:picMkLst>
            <pc:docMk/>
            <pc:sldMk cId="164788762" sldId="300"/>
            <ac:picMk id="41" creationId="{170BAFA5-7659-A6F5-1EF6-1138D8977157}"/>
          </ac:picMkLst>
        </pc:picChg>
        <pc:picChg chg="mod">
          <ac:chgData name="Atun, Funda (UT-ITC)" userId="678df04f-fc64-42db-aaa0-fad07e1d80d5" providerId="ADAL" clId="{24439808-B1B0-4CBE-AE20-ADF397F7B356}" dt="2025-09-19T15:10:34.755" v="2044"/>
          <ac:picMkLst>
            <pc:docMk/>
            <pc:sldMk cId="164788762" sldId="300"/>
            <ac:picMk id="43" creationId="{7853B4D1-E0C6-6A97-C33A-E10ABA8A0646}"/>
          </ac:picMkLst>
        </pc:picChg>
        <pc:picChg chg="mod">
          <ac:chgData name="Atun, Funda (UT-ITC)" userId="678df04f-fc64-42db-aaa0-fad07e1d80d5" providerId="ADAL" clId="{24439808-B1B0-4CBE-AE20-ADF397F7B356}" dt="2025-09-19T15:10:53.181" v="2048"/>
          <ac:picMkLst>
            <pc:docMk/>
            <pc:sldMk cId="164788762" sldId="300"/>
            <ac:picMk id="47" creationId="{474DE908-038D-F005-992C-44C7E7EA8A59}"/>
          </ac:picMkLst>
        </pc:picChg>
        <pc:picChg chg="mod">
          <ac:chgData name="Atun, Funda (UT-ITC)" userId="678df04f-fc64-42db-aaa0-fad07e1d80d5" providerId="ADAL" clId="{24439808-B1B0-4CBE-AE20-ADF397F7B356}" dt="2025-09-19T15:10:53.181" v="2048"/>
          <ac:picMkLst>
            <pc:docMk/>
            <pc:sldMk cId="164788762" sldId="300"/>
            <ac:picMk id="49" creationId="{0F9677F0-21B6-CA76-BBE6-35CF22F78D8D}"/>
          </ac:picMkLst>
        </pc:picChg>
        <pc:picChg chg="mod">
          <ac:chgData name="Atun, Funda (UT-ITC)" userId="678df04f-fc64-42db-aaa0-fad07e1d80d5" providerId="ADAL" clId="{24439808-B1B0-4CBE-AE20-ADF397F7B356}" dt="2025-09-19T15:11:10.740" v="2051"/>
          <ac:picMkLst>
            <pc:docMk/>
            <pc:sldMk cId="164788762" sldId="300"/>
            <ac:picMk id="51" creationId="{CD48C639-FC65-EEAF-CF64-859B033E02B8}"/>
          </ac:picMkLst>
        </pc:picChg>
        <pc:picChg chg="mod">
          <ac:chgData name="Atun, Funda (UT-ITC)" userId="678df04f-fc64-42db-aaa0-fad07e1d80d5" providerId="ADAL" clId="{24439808-B1B0-4CBE-AE20-ADF397F7B356}" dt="2025-09-19T15:11:10.740" v="2051"/>
          <ac:picMkLst>
            <pc:docMk/>
            <pc:sldMk cId="164788762" sldId="300"/>
            <ac:picMk id="55" creationId="{AEF451B9-499C-D0AB-7CBE-AFA74C482988}"/>
          </ac:picMkLst>
        </pc:picChg>
        <pc:picChg chg="mod">
          <ac:chgData name="Atun, Funda (UT-ITC)" userId="678df04f-fc64-42db-aaa0-fad07e1d80d5" providerId="ADAL" clId="{24439808-B1B0-4CBE-AE20-ADF397F7B356}" dt="2025-09-19T15:13:43.174" v="2077" actId="12788"/>
          <ac:picMkLst>
            <pc:docMk/>
            <pc:sldMk cId="164788762" sldId="300"/>
            <ac:picMk id="57" creationId="{B8FC88B4-260A-CC23-F8DC-F088F78CDC97}"/>
          </ac:picMkLst>
        </pc:picChg>
        <pc:picChg chg="mod">
          <ac:chgData name="Atun, Funda (UT-ITC)" userId="678df04f-fc64-42db-aaa0-fad07e1d80d5" providerId="ADAL" clId="{24439808-B1B0-4CBE-AE20-ADF397F7B356}" dt="2025-09-19T15:13:43.174" v="2077" actId="12788"/>
          <ac:picMkLst>
            <pc:docMk/>
            <pc:sldMk cId="164788762" sldId="300"/>
            <ac:picMk id="61" creationId="{99C407C5-8267-6549-D0A8-5E75B319A47F}"/>
          </ac:picMkLst>
        </pc:picChg>
        <pc:picChg chg="mod">
          <ac:chgData name="Atun, Funda (UT-ITC)" userId="678df04f-fc64-42db-aaa0-fad07e1d80d5" providerId="ADAL" clId="{24439808-B1B0-4CBE-AE20-ADF397F7B356}" dt="2025-09-19T15:12:17.111" v="2059"/>
          <ac:picMkLst>
            <pc:docMk/>
            <pc:sldMk cId="164788762" sldId="300"/>
            <ac:picMk id="69" creationId="{756921E2-53BB-6320-8ECC-FE9E5C99F8A1}"/>
          </ac:picMkLst>
        </pc:picChg>
        <pc:picChg chg="mod">
          <ac:chgData name="Atun, Funda (UT-ITC)" userId="678df04f-fc64-42db-aaa0-fad07e1d80d5" providerId="ADAL" clId="{24439808-B1B0-4CBE-AE20-ADF397F7B356}" dt="2025-09-19T15:12:17.111" v="2059"/>
          <ac:picMkLst>
            <pc:docMk/>
            <pc:sldMk cId="164788762" sldId="300"/>
            <ac:picMk id="73" creationId="{ECD062AF-4ABB-B5D8-B5F6-47758835F097}"/>
          </ac:picMkLst>
        </pc:picChg>
        <pc:picChg chg="mod">
          <ac:chgData name="Atun, Funda (UT-ITC)" userId="678df04f-fc64-42db-aaa0-fad07e1d80d5" providerId="ADAL" clId="{24439808-B1B0-4CBE-AE20-ADF397F7B356}" dt="2025-09-19T15:12:32.726" v="2062"/>
          <ac:picMkLst>
            <pc:docMk/>
            <pc:sldMk cId="164788762" sldId="300"/>
            <ac:picMk id="77" creationId="{ED3603B4-EAE4-868A-9C61-5CF6929C553E}"/>
          </ac:picMkLst>
        </pc:picChg>
        <pc:picChg chg="mod">
          <ac:chgData name="Atun, Funda (UT-ITC)" userId="678df04f-fc64-42db-aaa0-fad07e1d80d5" providerId="ADAL" clId="{24439808-B1B0-4CBE-AE20-ADF397F7B356}" dt="2025-09-19T15:12:32.726" v="2062"/>
          <ac:picMkLst>
            <pc:docMk/>
            <pc:sldMk cId="164788762" sldId="300"/>
            <ac:picMk id="79" creationId="{7839285E-6753-86AA-A2EB-E9AB6BBC234E}"/>
          </ac:picMkLst>
        </pc:picChg>
        <pc:picChg chg="mod">
          <ac:chgData name="Atun, Funda (UT-ITC)" userId="678df04f-fc64-42db-aaa0-fad07e1d80d5" providerId="ADAL" clId="{24439808-B1B0-4CBE-AE20-ADF397F7B356}" dt="2025-09-19T15:13:15.127" v="2066"/>
          <ac:picMkLst>
            <pc:docMk/>
            <pc:sldMk cId="164788762" sldId="300"/>
            <ac:picMk id="83" creationId="{0F0EAE67-5D6B-FC16-2B6C-0DBC2F1BAC94}"/>
          </ac:picMkLst>
        </pc:picChg>
        <pc:picChg chg="mod">
          <ac:chgData name="Atun, Funda (UT-ITC)" userId="678df04f-fc64-42db-aaa0-fad07e1d80d5" providerId="ADAL" clId="{24439808-B1B0-4CBE-AE20-ADF397F7B356}" dt="2025-09-19T15:13:15.127" v="2066"/>
          <ac:picMkLst>
            <pc:docMk/>
            <pc:sldMk cId="164788762" sldId="300"/>
            <ac:picMk id="86" creationId="{B7C595D0-39B0-B882-1005-2AEB00E41B2E}"/>
          </ac:picMkLst>
        </pc:picChg>
      </pc:sldChg>
      <pc:sldChg chg="addSp delSp modSp mod">
        <pc:chgData name="Atun, Funda (UT-ITC)" userId="678df04f-fc64-42db-aaa0-fad07e1d80d5" providerId="ADAL" clId="{24439808-B1B0-4CBE-AE20-ADF397F7B356}" dt="2025-09-19T15:10:08.884" v="2041" actId="1036"/>
        <pc:sldMkLst>
          <pc:docMk/>
          <pc:sldMk cId="1413025415" sldId="301"/>
        </pc:sldMkLst>
        <pc:spChg chg="mod">
          <ac:chgData name="Atun, Funda (UT-ITC)" userId="678df04f-fc64-42db-aaa0-fad07e1d80d5" providerId="ADAL" clId="{24439808-B1B0-4CBE-AE20-ADF397F7B356}" dt="2025-09-19T15:06:49.896" v="1953"/>
          <ac:spMkLst>
            <pc:docMk/>
            <pc:sldMk cId="1413025415" sldId="301"/>
            <ac:spMk id="6" creationId="{B00A49C4-0D06-EDB1-FA7F-89DF1F8143BD}"/>
          </ac:spMkLst>
        </pc:spChg>
        <pc:spChg chg="mod">
          <ac:chgData name="Atun, Funda (UT-ITC)" userId="678df04f-fc64-42db-aaa0-fad07e1d80d5" providerId="ADAL" clId="{24439808-B1B0-4CBE-AE20-ADF397F7B356}" dt="2025-09-19T15:06:49.896" v="1953"/>
          <ac:spMkLst>
            <pc:docMk/>
            <pc:sldMk cId="1413025415" sldId="301"/>
            <ac:spMk id="8" creationId="{1CE32113-AD41-79B3-8EB1-D1C8C5E9675D}"/>
          </ac:spMkLst>
        </pc:spChg>
        <pc:spChg chg="mod">
          <ac:chgData name="Atun, Funda (UT-ITC)" userId="678df04f-fc64-42db-aaa0-fad07e1d80d5" providerId="ADAL" clId="{24439808-B1B0-4CBE-AE20-ADF397F7B356}" dt="2025-09-19T15:06:49.896" v="1953"/>
          <ac:spMkLst>
            <pc:docMk/>
            <pc:sldMk cId="1413025415" sldId="301"/>
            <ac:spMk id="9" creationId="{44B5A15A-AEE1-DA26-62E2-E5CCAB455C66}"/>
          </ac:spMkLst>
        </pc:spChg>
        <pc:spChg chg="mod">
          <ac:chgData name="Atun, Funda (UT-ITC)" userId="678df04f-fc64-42db-aaa0-fad07e1d80d5" providerId="ADAL" clId="{24439808-B1B0-4CBE-AE20-ADF397F7B356}" dt="2025-09-19T15:10:00.406" v="2030" actId="555"/>
          <ac:spMkLst>
            <pc:docMk/>
            <pc:sldMk cId="1413025415" sldId="301"/>
            <ac:spMk id="16" creationId="{FC97397D-C77D-4E3E-4C09-55C04668F8B7}"/>
          </ac:spMkLst>
        </pc:spChg>
        <pc:spChg chg="mod">
          <ac:chgData name="Atun, Funda (UT-ITC)" userId="678df04f-fc64-42db-aaa0-fad07e1d80d5" providerId="ADAL" clId="{24439808-B1B0-4CBE-AE20-ADF397F7B356}" dt="2025-09-19T15:10:00.406" v="2030" actId="555"/>
          <ac:spMkLst>
            <pc:docMk/>
            <pc:sldMk cId="1413025415" sldId="301"/>
            <ac:spMk id="17" creationId="{3537F7D9-189F-AFDB-34AF-0CE0A447C119}"/>
          </ac:spMkLst>
        </pc:spChg>
        <pc:spChg chg="mod">
          <ac:chgData name="Atun, Funda (UT-ITC)" userId="678df04f-fc64-42db-aaa0-fad07e1d80d5" providerId="ADAL" clId="{24439808-B1B0-4CBE-AE20-ADF397F7B356}" dt="2025-09-19T15:10:00.406" v="2030" actId="555"/>
          <ac:spMkLst>
            <pc:docMk/>
            <pc:sldMk cId="1413025415" sldId="301"/>
            <ac:spMk id="18" creationId="{873B3710-ADC6-11EB-908C-A8149D17FF47}"/>
          </ac:spMkLst>
        </pc:spChg>
        <pc:spChg chg="mod">
          <ac:chgData name="Atun, Funda (UT-ITC)" userId="678df04f-fc64-42db-aaa0-fad07e1d80d5" providerId="ADAL" clId="{24439808-B1B0-4CBE-AE20-ADF397F7B356}" dt="2025-09-19T15:10:08.884" v="2041" actId="1036"/>
          <ac:spMkLst>
            <pc:docMk/>
            <pc:sldMk cId="1413025415" sldId="301"/>
            <ac:spMk id="19" creationId="{FEE20D44-91CC-7603-4427-A727447551DF}"/>
          </ac:spMkLst>
        </pc:spChg>
        <pc:spChg chg="mod">
          <ac:chgData name="Atun, Funda (UT-ITC)" userId="678df04f-fc64-42db-aaa0-fad07e1d80d5" providerId="ADAL" clId="{24439808-B1B0-4CBE-AE20-ADF397F7B356}" dt="2025-09-19T15:10:08.884" v="2041" actId="1036"/>
          <ac:spMkLst>
            <pc:docMk/>
            <pc:sldMk cId="1413025415" sldId="301"/>
            <ac:spMk id="20" creationId="{BDD79946-27C4-9098-8E0C-51F05092D2D1}"/>
          </ac:spMkLst>
        </pc:spChg>
        <pc:spChg chg="mod">
          <ac:chgData name="Atun, Funda (UT-ITC)" userId="678df04f-fc64-42db-aaa0-fad07e1d80d5" providerId="ADAL" clId="{24439808-B1B0-4CBE-AE20-ADF397F7B356}" dt="2025-09-19T15:10:08.884" v="2041" actId="1036"/>
          <ac:spMkLst>
            <pc:docMk/>
            <pc:sldMk cId="1413025415" sldId="301"/>
            <ac:spMk id="21" creationId="{2542A7B5-CF73-8D56-AB50-06950A9B957B}"/>
          </ac:spMkLst>
        </pc:spChg>
        <pc:spChg chg="mod">
          <ac:chgData name="Atun, Funda (UT-ITC)" userId="678df04f-fc64-42db-aaa0-fad07e1d80d5" providerId="ADAL" clId="{24439808-B1B0-4CBE-AE20-ADF397F7B356}" dt="2025-09-19T15:09:05.542" v="2004" actId="554"/>
          <ac:spMkLst>
            <pc:docMk/>
            <pc:sldMk cId="1413025415" sldId="301"/>
            <ac:spMk id="29" creationId="{A36BF4B6-2EF5-4F2F-32E6-B62547901289}"/>
          </ac:spMkLst>
        </pc:spChg>
        <pc:spChg chg="mod">
          <ac:chgData name="Atun, Funda (UT-ITC)" userId="678df04f-fc64-42db-aaa0-fad07e1d80d5" providerId="ADAL" clId="{24439808-B1B0-4CBE-AE20-ADF397F7B356}" dt="2025-09-19T15:09:05.542" v="2004" actId="554"/>
          <ac:spMkLst>
            <pc:docMk/>
            <pc:sldMk cId="1413025415" sldId="301"/>
            <ac:spMk id="31" creationId="{B5147AE6-A14A-9710-63C3-9200727A1800}"/>
          </ac:spMkLst>
        </pc:spChg>
        <pc:spChg chg="mod">
          <ac:chgData name="Atun, Funda (UT-ITC)" userId="678df04f-fc64-42db-aaa0-fad07e1d80d5" providerId="ADAL" clId="{24439808-B1B0-4CBE-AE20-ADF397F7B356}" dt="2025-09-19T15:09:05.542" v="2004" actId="554"/>
          <ac:spMkLst>
            <pc:docMk/>
            <pc:sldMk cId="1413025415" sldId="301"/>
            <ac:spMk id="32" creationId="{F01AC521-19DB-1992-0BF3-EA1CBDDFE9B4}"/>
          </ac:spMkLst>
        </pc:spChg>
        <pc:spChg chg="mod">
          <ac:chgData name="Atun, Funda (UT-ITC)" userId="678df04f-fc64-42db-aaa0-fad07e1d80d5" providerId="ADAL" clId="{24439808-B1B0-4CBE-AE20-ADF397F7B356}" dt="2025-09-19T15:09:05.542" v="2004" actId="554"/>
          <ac:spMkLst>
            <pc:docMk/>
            <pc:sldMk cId="1413025415" sldId="301"/>
            <ac:spMk id="35" creationId="{4802C4A0-5359-4FE8-9B37-343918FF0FCB}"/>
          </ac:spMkLst>
        </pc:spChg>
        <pc:spChg chg="mod">
          <ac:chgData name="Atun, Funda (UT-ITC)" userId="678df04f-fc64-42db-aaa0-fad07e1d80d5" providerId="ADAL" clId="{24439808-B1B0-4CBE-AE20-ADF397F7B356}" dt="2025-09-19T15:09:05.542" v="2004" actId="554"/>
          <ac:spMkLst>
            <pc:docMk/>
            <pc:sldMk cId="1413025415" sldId="301"/>
            <ac:spMk id="37" creationId="{ACC79825-7B9E-F3C2-57B4-5E537B391B33}"/>
          </ac:spMkLst>
        </pc:spChg>
        <pc:spChg chg="mod">
          <ac:chgData name="Atun, Funda (UT-ITC)" userId="678df04f-fc64-42db-aaa0-fad07e1d80d5" providerId="ADAL" clId="{24439808-B1B0-4CBE-AE20-ADF397F7B356}" dt="2025-09-19T15:09:05.542" v="2004" actId="554"/>
          <ac:spMkLst>
            <pc:docMk/>
            <pc:sldMk cId="1413025415" sldId="301"/>
            <ac:spMk id="38" creationId="{7EA59993-4F9E-A487-D259-C0FD2E2A6EB3}"/>
          </ac:spMkLst>
        </pc:spChg>
        <pc:spChg chg="mod">
          <ac:chgData name="Atun, Funda (UT-ITC)" userId="678df04f-fc64-42db-aaa0-fad07e1d80d5" providerId="ADAL" clId="{24439808-B1B0-4CBE-AE20-ADF397F7B356}" dt="2025-09-19T15:09:05.542" v="2004" actId="554"/>
          <ac:spMkLst>
            <pc:docMk/>
            <pc:sldMk cId="1413025415" sldId="301"/>
            <ac:spMk id="39" creationId="{06540188-C057-B2E4-5CEB-5FE692C0ECF9}"/>
          </ac:spMkLst>
        </pc:spChg>
        <pc:spChg chg="mod">
          <ac:chgData name="Atun, Funda (UT-ITC)" userId="678df04f-fc64-42db-aaa0-fad07e1d80d5" providerId="ADAL" clId="{24439808-B1B0-4CBE-AE20-ADF397F7B356}" dt="2025-09-19T15:09:36.742" v="2020" actId="1038"/>
          <ac:spMkLst>
            <pc:docMk/>
            <pc:sldMk cId="1413025415" sldId="301"/>
            <ac:spMk id="42" creationId="{9FF7BA0F-D44C-59DE-CFF5-1AA61C46456B}"/>
          </ac:spMkLst>
        </pc:spChg>
        <pc:spChg chg="mod">
          <ac:chgData name="Atun, Funda (UT-ITC)" userId="678df04f-fc64-42db-aaa0-fad07e1d80d5" providerId="ADAL" clId="{24439808-B1B0-4CBE-AE20-ADF397F7B356}" dt="2025-09-19T15:09:36.742" v="2020" actId="1038"/>
          <ac:spMkLst>
            <pc:docMk/>
            <pc:sldMk cId="1413025415" sldId="301"/>
            <ac:spMk id="44" creationId="{F48C9899-A97A-FA3A-AABA-603DC0A2ED0D}"/>
          </ac:spMkLst>
        </pc:spChg>
        <pc:spChg chg="mod">
          <ac:chgData name="Atun, Funda (UT-ITC)" userId="678df04f-fc64-42db-aaa0-fad07e1d80d5" providerId="ADAL" clId="{24439808-B1B0-4CBE-AE20-ADF397F7B356}" dt="2025-09-19T15:09:36.742" v="2020" actId="1038"/>
          <ac:spMkLst>
            <pc:docMk/>
            <pc:sldMk cId="1413025415" sldId="301"/>
            <ac:spMk id="45" creationId="{735FE033-2F35-A612-E9C7-11B3B07E1D4E}"/>
          </ac:spMkLst>
        </pc:spChg>
        <pc:spChg chg="mod">
          <ac:chgData name="Atun, Funda (UT-ITC)" userId="678df04f-fc64-42db-aaa0-fad07e1d80d5" providerId="ADAL" clId="{24439808-B1B0-4CBE-AE20-ADF397F7B356}" dt="2025-09-19T15:09:36.742" v="2020" actId="1038"/>
          <ac:spMkLst>
            <pc:docMk/>
            <pc:sldMk cId="1413025415" sldId="301"/>
            <ac:spMk id="48" creationId="{0E3ED76D-55C3-D94E-331B-335CB3737F21}"/>
          </ac:spMkLst>
        </pc:spChg>
        <pc:spChg chg="mod">
          <ac:chgData name="Atun, Funda (UT-ITC)" userId="678df04f-fc64-42db-aaa0-fad07e1d80d5" providerId="ADAL" clId="{24439808-B1B0-4CBE-AE20-ADF397F7B356}" dt="2025-09-19T15:09:36.742" v="2020" actId="1038"/>
          <ac:spMkLst>
            <pc:docMk/>
            <pc:sldMk cId="1413025415" sldId="301"/>
            <ac:spMk id="50" creationId="{35339554-149D-E8A2-5BFD-20FDB884B600}"/>
          </ac:spMkLst>
        </pc:spChg>
        <pc:spChg chg="mod">
          <ac:chgData name="Atun, Funda (UT-ITC)" userId="678df04f-fc64-42db-aaa0-fad07e1d80d5" providerId="ADAL" clId="{24439808-B1B0-4CBE-AE20-ADF397F7B356}" dt="2025-09-19T15:09:36.742" v="2020" actId="1038"/>
          <ac:spMkLst>
            <pc:docMk/>
            <pc:sldMk cId="1413025415" sldId="301"/>
            <ac:spMk id="51" creationId="{46EF4B60-3B02-E2E7-2544-E6987BDFEF57}"/>
          </ac:spMkLst>
        </pc:spChg>
        <pc:spChg chg="mod">
          <ac:chgData name="Atun, Funda (UT-ITC)" userId="678df04f-fc64-42db-aaa0-fad07e1d80d5" providerId="ADAL" clId="{24439808-B1B0-4CBE-AE20-ADF397F7B356}" dt="2025-09-19T15:08:53.120" v="2001"/>
          <ac:spMkLst>
            <pc:docMk/>
            <pc:sldMk cId="1413025415" sldId="301"/>
            <ac:spMk id="55" creationId="{E9CBC069-FF74-A2A6-0431-4F20332DBAF9}"/>
          </ac:spMkLst>
        </pc:spChg>
        <pc:spChg chg="mod">
          <ac:chgData name="Atun, Funda (UT-ITC)" userId="678df04f-fc64-42db-aaa0-fad07e1d80d5" providerId="ADAL" clId="{24439808-B1B0-4CBE-AE20-ADF397F7B356}" dt="2025-09-19T15:08:53.120" v="2001"/>
          <ac:spMkLst>
            <pc:docMk/>
            <pc:sldMk cId="1413025415" sldId="301"/>
            <ac:spMk id="57" creationId="{D4274F3B-F336-77C3-2B05-A6EE0FFF9AC6}"/>
          </ac:spMkLst>
        </pc:spChg>
        <pc:spChg chg="mod">
          <ac:chgData name="Atun, Funda (UT-ITC)" userId="678df04f-fc64-42db-aaa0-fad07e1d80d5" providerId="ADAL" clId="{24439808-B1B0-4CBE-AE20-ADF397F7B356}" dt="2025-09-19T15:08:53.120" v="2001"/>
          <ac:spMkLst>
            <pc:docMk/>
            <pc:sldMk cId="1413025415" sldId="301"/>
            <ac:spMk id="58" creationId="{DDE0F559-B542-8914-9C27-450329461A35}"/>
          </ac:spMkLst>
        </pc:spChg>
        <pc:grpChg chg="add mod">
          <ac:chgData name="Atun, Funda (UT-ITC)" userId="678df04f-fc64-42db-aaa0-fad07e1d80d5" providerId="ADAL" clId="{24439808-B1B0-4CBE-AE20-ADF397F7B356}" dt="2025-09-19T15:09:48.536" v="2028" actId="1037"/>
          <ac:grpSpMkLst>
            <pc:docMk/>
            <pc:sldMk cId="1413025415" sldId="301"/>
            <ac:grpSpMk id="2" creationId="{0378F1EE-DB04-50E5-85C8-DF431D860EFB}"/>
          </ac:grpSpMkLst>
        </pc:grpChg>
        <pc:grpChg chg="add mod">
          <ac:chgData name="Atun, Funda (UT-ITC)" userId="678df04f-fc64-42db-aaa0-fad07e1d80d5" providerId="ADAL" clId="{24439808-B1B0-4CBE-AE20-ADF397F7B356}" dt="2025-09-19T15:09:48.536" v="2028" actId="1037"/>
          <ac:grpSpMkLst>
            <pc:docMk/>
            <pc:sldMk cId="1413025415" sldId="301"/>
            <ac:grpSpMk id="28" creationId="{E9254C1B-1002-F6E7-FFDF-139E8875D7B7}"/>
          </ac:grpSpMkLst>
        </pc:grpChg>
        <pc:grpChg chg="add mod">
          <ac:chgData name="Atun, Funda (UT-ITC)" userId="678df04f-fc64-42db-aaa0-fad07e1d80d5" providerId="ADAL" clId="{24439808-B1B0-4CBE-AE20-ADF397F7B356}" dt="2025-09-19T15:09:41.719" v="2021" actId="12788"/>
          <ac:grpSpMkLst>
            <pc:docMk/>
            <pc:sldMk cId="1413025415" sldId="301"/>
            <ac:grpSpMk id="34" creationId="{5AA748B5-20B5-C261-5FFC-05F6B88A2245}"/>
          </ac:grpSpMkLst>
        </pc:grpChg>
        <pc:grpChg chg="add mod">
          <ac:chgData name="Atun, Funda (UT-ITC)" userId="678df04f-fc64-42db-aaa0-fad07e1d80d5" providerId="ADAL" clId="{24439808-B1B0-4CBE-AE20-ADF397F7B356}" dt="2025-09-19T15:07:40.457" v="1967" actId="1076"/>
          <ac:grpSpMkLst>
            <pc:docMk/>
            <pc:sldMk cId="1413025415" sldId="301"/>
            <ac:grpSpMk id="41" creationId="{DE61EBBA-45E3-ED9B-146B-B52091C29810}"/>
          </ac:grpSpMkLst>
        </pc:grpChg>
        <pc:grpChg chg="add mod">
          <ac:chgData name="Atun, Funda (UT-ITC)" userId="678df04f-fc64-42db-aaa0-fad07e1d80d5" providerId="ADAL" clId="{24439808-B1B0-4CBE-AE20-ADF397F7B356}" dt="2025-09-19T15:09:00.311" v="2003" actId="554"/>
          <ac:grpSpMkLst>
            <pc:docMk/>
            <pc:sldMk cId="1413025415" sldId="301"/>
            <ac:grpSpMk id="47" creationId="{B105863F-304E-B0AA-DBF2-6D41F0921D2F}"/>
          </ac:grpSpMkLst>
        </pc:grpChg>
        <pc:grpChg chg="add mod">
          <ac:chgData name="Atun, Funda (UT-ITC)" userId="678df04f-fc64-42db-aaa0-fad07e1d80d5" providerId="ADAL" clId="{24439808-B1B0-4CBE-AE20-ADF397F7B356}" dt="2025-09-19T15:09:41.719" v="2021" actId="12788"/>
          <ac:grpSpMkLst>
            <pc:docMk/>
            <pc:sldMk cId="1413025415" sldId="301"/>
            <ac:grpSpMk id="54" creationId="{0C2013BB-7162-F515-FC10-0F012ECB1C7A}"/>
          </ac:grpSpMkLst>
        </pc:grpChg>
        <pc:picChg chg="mod">
          <ac:chgData name="Atun, Funda (UT-ITC)" userId="678df04f-fc64-42db-aaa0-fad07e1d80d5" providerId="ADAL" clId="{24439808-B1B0-4CBE-AE20-ADF397F7B356}" dt="2025-09-19T15:06:49.896" v="1953"/>
          <ac:picMkLst>
            <pc:docMk/>
            <pc:sldMk cId="1413025415" sldId="301"/>
            <ac:picMk id="7" creationId="{8B1B95AF-3047-F27D-D896-9BEA0DF31769}"/>
          </ac:picMkLst>
        </pc:picChg>
        <pc:picChg chg="mod">
          <ac:chgData name="Atun, Funda (UT-ITC)" userId="678df04f-fc64-42db-aaa0-fad07e1d80d5" providerId="ADAL" clId="{24439808-B1B0-4CBE-AE20-ADF397F7B356}" dt="2025-09-19T15:06:49.896" v="1953"/>
          <ac:picMkLst>
            <pc:docMk/>
            <pc:sldMk cId="1413025415" sldId="301"/>
            <ac:picMk id="11" creationId="{2AF41ED0-FFC4-F34A-D0D5-08B64F8F59C8}"/>
          </ac:picMkLst>
        </pc:picChg>
        <pc:picChg chg="mod">
          <ac:chgData name="Atun, Funda (UT-ITC)" userId="678df04f-fc64-42db-aaa0-fad07e1d80d5" providerId="ADAL" clId="{24439808-B1B0-4CBE-AE20-ADF397F7B356}" dt="2025-09-19T15:07:06.581" v="1959"/>
          <ac:picMkLst>
            <pc:docMk/>
            <pc:sldMk cId="1413025415" sldId="301"/>
            <ac:picMk id="30" creationId="{0E921256-5EB1-3CAB-89A6-E8027FD8CD46}"/>
          </ac:picMkLst>
        </pc:picChg>
        <pc:picChg chg="mod">
          <ac:chgData name="Atun, Funda (UT-ITC)" userId="678df04f-fc64-42db-aaa0-fad07e1d80d5" providerId="ADAL" clId="{24439808-B1B0-4CBE-AE20-ADF397F7B356}" dt="2025-09-19T15:07:06.581" v="1959"/>
          <ac:picMkLst>
            <pc:docMk/>
            <pc:sldMk cId="1413025415" sldId="301"/>
            <ac:picMk id="33" creationId="{56BF53E3-9B1E-B244-8568-5777005DB5ED}"/>
          </ac:picMkLst>
        </pc:picChg>
        <pc:picChg chg="mod">
          <ac:chgData name="Atun, Funda (UT-ITC)" userId="678df04f-fc64-42db-aaa0-fad07e1d80d5" providerId="ADAL" clId="{24439808-B1B0-4CBE-AE20-ADF397F7B356}" dt="2025-09-19T15:07:26.493" v="1963"/>
          <ac:picMkLst>
            <pc:docMk/>
            <pc:sldMk cId="1413025415" sldId="301"/>
            <ac:picMk id="36" creationId="{66893C2E-50D1-8188-AFE1-B741725D25E2}"/>
          </ac:picMkLst>
        </pc:picChg>
        <pc:picChg chg="mod">
          <ac:chgData name="Atun, Funda (UT-ITC)" userId="678df04f-fc64-42db-aaa0-fad07e1d80d5" providerId="ADAL" clId="{24439808-B1B0-4CBE-AE20-ADF397F7B356}" dt="2025-09-19T15:07:26.493" v="1963"/>
          <ac:picMkLst>
            <pc:docMk/>
            <pc:sldMk cId="1413025415" sldId="301"/>
            <ac:picMk id="40" creationId="{E2C62EC4-D2E3-4D1B-9D6A-AFC3766E75F3}"/>
          </ac:picMkLst>
        </pc:picChg>
        <pc:picChg chg="mod">
          <ac:chgData name="Atun, Funda (UT-ITC)" userId="678df04f-fc64-42db-aaa0-fad07e1d80d5" providerId="ADAL" clId="{24439808-B1B0-4CBE-AE20-ADF397F7B356}" dt="2025-09-19T15:09:36.742" v="2020" actId="1038"/>
          <ac:picMkLst>
            <pc:docMk/>
            <pc:sldMk cId="1413025415" sldId="301"/>
            <ac:picMk id="43" creationId="{29F7552A-8D82-FCD2-A399-015A9FB81D51}"/>
          </ac:picMkLst>
        </pc:picChg>
        <pc:picChg chg="mod">
          <ac:chgData name="Atun, Funda (UT-ITC)" userId="678df04f-fc64-42db-aaa0-fad07e1d80d5" providerId="ADAL" clId="{24439808-B1B0-4CBE-AE20-ADF397F7B356}" dt="2025-09-19T15:09:36.742" v="2020" actId="1038"/>
          <ac:picMkLst>
            <pc:docMk/>
            <pc:sldMk cId="1413025415" sldId="301"/>
            <ac:picMk id="46" creationId="{F430CC22-378B-D2CD-D638-7413CAD8AD2B}"/>
          </ac:picMkLst>
        </pc:picChg>
        <pc:picChg chg="mod">
          <ac:chgData name="Atun, Funda (UT-ITC)" userId="678df04f-fc64-42db-aaa0-fad07e1d80d5" providerId="ADAL" clId="{24439808-B1B0-4CBE-AE20-ADF397F7B356}" dt="2025-09-19T15:08:08.998" v="1972"/>
          <ac:picMkLst>
            <pc:docMk/>
            <pc:sldMk cId="1413025415" sldId="301"/>
            <ac:picMk id="49" creationId="{FB933C29-E279-E169-1961-AE40D34C02D4}"/>
          </ac:picMkLst>
        </pc:picChg>
        <pc:picChg chg="mod">
          <ac:chgData name="Atun, Funda (UT-ITC)" userId="678df04f-fc64-42db-aaa0-fad07e1d80d5" providerId="ADAL" clId="{24439808-B1B0-4CBE-AE20-ADF397F7B356}" dt="2025-09-19T15:08:08.998" v="1972"/>
          <ac:picMkLst>
            <pc:docMk/>
            <pc:sldMk cId="1413025415" sldId="301"/>
            <ac:picMk id="52" creationId="{123E8994-4D99-EAD1-9D4C-669573AEA279}"/>
          </ac:picMkLst>
        </pc:picChg>
        <pc:picChg chg="mod">
          <ac:chgData name="Atun, Funda (UT-ITC)" userId="678df04f-fc64-42db-aaa0-fad07e1d80d5" providerId="ADAL" clId="{24439808-B1B0-4CBE-AE20-ADF397F7B356}" dt="2025-09-19T15:08:53.120" v="2001"/>
          <ac:picMkLst>
            <pc:docMk/>
            <pc:sldMk cId="1413025415" sldId="301"/>
            <ac:picMk id="56" creationId="{5A5DD7D0-EF77-73AB-6481-7E4496E1C53C}"/>
          </ac:picMkLst>
        </pc:picChg>
        <pc:picChg chg="mod">
          <ac:chgData name="Atun, Funda (UT-ITC)" userId="678df04f-fc64-42db-aaa0-fad07e1d80d5" providerId="ADAL" clId="{24439808-B1B0-4CBE-AE20-ADF397F7B356}" dt="2025-09-19T15:08:53.120" v="2001"/>
          <ac:picMkLst>
            <pc:docMk/>
            <pc:sldMk cId="1413025415" sldId="301"/>
            <ac:picMk id="59" creationId="{96610998-FCB1-F2AF-F88A-E6ED3B22EBC9}"/>
          </ac:picMkLst>
        </pc:picChg>
      </pc:sldChg>
      <pc:sldChg chg="modSp mod">
        <pc:chgData name="Atun, Funda (UT-ITC)" userId="678df04f-fc64-42db-aaa0-fad07e1d80d5" providerId="ADAL" clId="{24439808-B1B0-4CBE-AE20-ADF397F7B356}" dt="2025-09-19T12:53:44.636" v="457" actId="12788"/>
        <pc:sldMkLst>
          <pc:docMk/>
          <pc:sldMk cId="2255968759" sldId="302"/>
        </pc:sldMkLst>
        <pc:spChg chg="mod">
          <ac:chgData name="Atun, Funda (UT-ITC)" userId="678df04f-fc64-42db-aaa0-fad07e1d80d5" providerId="ADAL" clId="{24439808-B1B0-4CBE-AE20-ADF397F7B356}" dt="2025-09-19T12:53:08.966" v="450" actId="1037"/>
          <ac:spMkLst>
            <pc:docMk/>
            <pc:sldMk cId="2255968759" sldId="302"/>
            <ac:spMk id="8" creationId="{E9FDFA7C-F710-C375-D6C8-0B40F354B594}"/>
          </ac:spMkLst>
        </pc:spChg>
        <pc:spChg chg="mod">
          <ac:chgData name="Atun, Funda (UT-ITC)" userId="678df04f-fc64-42db-aaa0-fad07e1d80d5" providerId="ADAL" clId="{24439808-B1B0-4CBE-AE20-ADF397F7B356}" dt="2025-09-19T12:52:31.758" v="444" actId="552"/>
          <ac:spMkLst>
            <pc:docMk/>
            <pc:sldMk cId="2255968759" sldId="302"/>
            <ac:spMk id="64" creationId="{CFA40618-0B5B-A8A2-0E86-904D6F8861BC}"/>
          </ac:spMkLst>
        </pc:spChg>
        <pc:spChg chg="mod">
          <ac:chgData name="Atun, Funda (UT-ITC)" userId="678df04f-fc64-42db-aaa0-fad07e1d80d5" providerId="ADAL" clId="{24439808-B1B0-4CBE-AE20-ADF397F7B356}" dt="2025-09-19T12:53:44.636" v="457" actId="12788"/>
          <ac:spMkLst>
            <pc:docMk/>
            <pc:sldMk cId="2255968759" sldId="302"/>
            <ac:spMk id="66" creationId="{39D280B7-036A-4B82-6CB6-B16F4F1707A1}"/>
          </ac:spMkLst>
        </pc:spChg>
        <pc:spChg chg="mod">
          <ac:chgData name="Atun, Funda (UT-ITC)" userId="678df04f-fc64-42db-aaa0-fad07e1d80d5" providerId="ADAL" clId="{24439808-B1B0-4CBE-AE20-ADF397F7B356}" dt="2025-09-19T12:53:16.091" v="453" actId="1037"/>
          <ac:spMkLst>
            <pc:docMk/>
            <pc:sldMk cId="2255968759" sldId="302"/>
            <ac:spMk id="72" creationId="{1055DC6C-1CE4-4169-3840-157A8452A5D5}"/>
          </ac:spMkLst>
        </pc:spChg>
        <pc:spChg chg="mod">
          <ac:chgData name="Atun, Funda (UT-ITC)" userId="678df04f-fc64-42db-aaa0-fad07e1d80d5" providerId="ADAL" clId="{24439808-B1B0-4CBE-AE20-ADF397F7B356}" dt="2025-09-19T12:52:39.666" v="446" actId="552"/>
          <ac:spMkLst>
            <pc:docMk/>
            <pc:sldMk cId="2255968759" sldId="302"/>
            <ac:spMk id="73" creationId="{EA44C86D-AE73-017A-EE35-755263E2DEB0}"/>
          </ac:spMkLst>
        </pc:spChg>
        <pc:spChg chg="mod">
          <ac:chgData name="Atun, Funda (UT-ITC)" userId="678df04f-fc64-42db-aaa0-fad07e1d80d5" providerId="ADAL" clId="{24439808-B1B0-4CBE-AE20-ADF397F7B356}" dt="2025-09-19T12:53:32.999" v="455" actId="12788"/>
          <ac:spMkLst>
            <pc:docMk/>
            <pc:sldMk cId="2255968759" sldId="302"/>
            <ac:spMk id="75" creationId="{9DEE9B0A-C8A8-1C6B-E505-BF95354FE631}"/>
          </ac:spMkLst>
        </pc:spChg>
        <pc:spChg chg="mod">
          <ac:chgData name="Atun, Funda (UT-ITC)" userId="678df04f-fc64-42db-aaa0-fad07e1d80d5" providerId="ADAL" clId="{24439808-B1B0-4CBE-AE20-ADF397F7B356}" dt="2025-09-19T12:52:52.710" v="448" actId="555"/>
          <ac:spMkLst>
            <pc:docMk/>
            <pc:sldMk cId="2255968759" sldId="302"/>
            <ac:spMk id="79" creationId="{1F24F1E9-5317-CC92-E342-BFC88AEB92A2}"/>
          </ac:spMkLst>
        </pc:spChg>
        <pc:spChg chg="mod">
          <ac:chgData name="Atun, Funda (UT-ITC)" userId="678df04f-fc64-42db-aaa0-fad07e1d80d5" providerId="ADAL" clId="{24439808-B1B0-4CBE-AE20-ADF397F7B356}" dt="2025-09-19T12:52:43.210" v="447" actId="552"/>
          <ac:spMkLst>
            <pc:docMk/>
            <pc:sldMk cId="2255968759" sldId="302"/>
            <ac:spMk id="80" creationId="{E96B7905-5798-2E18-7E59-7560337EA727}"/>
          </ac:spMkLst>
        </pc:spChg>
        <pc:spChg chg="mod">
          <ac:chgData name="Atun, Funda (UT-ITC)" userId="678df04f-fc64-42db-aaa0-fad07e1d80d5" providerId="ADAL" clId="{24439808-B1B0-4CBE-AE20-ADF397F7B356}" dt="2025-09-19T12:53:26.394" v="454" actId="12788"/>
          <ac:spMkLst>
            <pc:docMk/>
            <pc:sldMk cId="2255968759" sldId="302"/>
            <ac:spMk id="82" creationId="{D54A7B38-CB25-BE06-9635-20133E179506}"/>
          </ac:spMkLst>
        </pc:spChg>
        <pc:spChg chg="mod">
          <ac:chgData name="Atun, Funda (UT-ITC)" userId="678df04f-fc64-42db-aaa0-fad07e1d80d5" providerId="ADAL" clId="{24439808-B1B0-4CBE-AE20-ADF397F7B356}" dt="2025-09-19T12:52:35.944" v="445" actId="552"/>
          <ac:spMkLst>
            <pc:docMk/>
            <pc:sldMk cId="2255968759" sldId="302"/>
            <ac:spMk id="111" creationId="{B8E0FE39-FBC6-80C2-3703-EB78DFE57AE8}"/>
          </ac:spMkLst>
        </pc:spChg>
        <pc:spChg chg="mod">
          <ac:chgData name="Atun, Funda (UT-ITC)" userId="678df04f-fc64-42db-aaa0-fad07e1d80d5" providerId="ADAL" clId="{24439808-B1B0-4CBE-AE20-ADF397F7B356}" dt="2025-09-19T12:53:38.124" v="456" actId="12788"/>
          <ac:spMkLst>
            <pc:docMk/>
            <pc:sldMk cId="2255968759" sldId="302"/>
            <ac:spMk id="113" creationId="{3C891D75-99DE-7147-C453-BDD420825465}"/>
          </ac:spMkLst>
        </pc:spChg>
        <pc:spChg chg="mod">
          <ac:chgData name="Atun, Funda (UT-ITC)" userId="678df04f-fc64-42db-aaa0-fad07e1d80d5" providerId="ADAL" clId="{24439808-B1B0-4CBE-AE20-ADF397F7B356}" dt="2025-09-19T12:52:31.758" v="444" actId="552"/>
          <ac:spMkLst>
            <pc:docMk/>
            <pc:sldMk cId="2255968759" sldId="302"/>
            <ac:spMk id="117" creationId="{BDBE23ED-ADBB-7CE0-2BF5-99113978DDA5}"/>
          </ac:spMkLst>
        </pc:spChg>
        <pc:spChg chg="mod">
          <ac:chgData name="Atun, Funda (UT-ITC)" userId="678df04f-fc64-42db-aaa0-fad07e1d80d5" providerId="ADAL" clId="{24439808-B1B0-4CBE-AE20-ADF397F7B356}" dt="2025-09-19T12:53:44.636" v="457" actId="12788"/>
          <ac:spMkLst>
            <pc:docMk/>
            <pc:sldMk cId="2255968759" sldId="302"/>
            <ac:spMk id="119" creationId="{C8202102-C4F4-E557-4B45-B9F870E2A573}"/>
          </ac:spMkLst>
        </pc:spChg>
        <pc:spChg chg="mod">
          <ac:chgData name="Atun, Funda (UT-ITC)" userId="678df04f-fc64-42db-aaa0-fad07e1d80d5" providerId="ADAL" clId="{24439808-B1B0-4CBE-AE20-ADF397F7B356}" dt="2025-09-19T12:52:43.210" v="447" actId="552"/>
          <ac:spMkLst>
            <pc:docMk/>
            <pc:sldMk cId="2255968759" sldId="302"/>
            <ac:spMk id="123" creationId="{5BB07417-73DB-CB45-754D-67C9F38E2233}"/>
          </ac:spMkLst>
        </pc:spChg>
        <pc:spChg chg="mod">
          <ac:chgData name="Atun, Funda (UT-ITC)" userId="678df04f-fc64-42db-aaa0-fad07e1d80d5" providerId="ADAL" clId="{24439808-B1B0-4CBE-AE20-ADF397F7B356}" dt="2025-09-19T12:53:26.394" v="454" actId="12788"/>
          <ac:spMkLst>
            <pc:docMk/>
            <pc:sldMk cId="2255968759" sldId="302"/>
            <ac:spMk id="125" creationId="{2ECFAD31-854A-C7E1-28FD-B1B064C70478}"/>
          </ac:spMkLst>
        </pc:spChg>
        <pc:spChg chg="mod">
          <ac:chgData name="Atun, Funda (UT-ITC)" userId="678df04f-fc64-42db-aaa0-fad07e1d80d5" providerId="ADAL" clId="{24439808-B1B0-4CBE-AE20-ADF397F7B356}" dt="2025-09-19T12:53:12.531" v="451" actId="1037"/>
          <ac:spMkLst>
            <pc:docMk/>
            <pc:sldMk cId="2255968759" sldId="302"/>
            <ac:spMk id="202" creationId="{DB71996C-1DA7-36E6-A166-90F6A6F3D46E}"/>
          </ac:spMkLst>
        </pc:spChg>
        <pc:spChg chg="mod">
          <ac:chgData name="Atun, Funda (UT-ITC)" userId="678df04f-fc64-42db-aaa0-fad07e1d80d5" providerId="ADAL" clId="{24439808-B1B0-4CBE-AE20-ADF397F7B356}" dt="2025-09-19T12:52:35.944" v="445" actId="552"/>
          <ac:spMkLst>
            <pc:docMk/>
            <pc:sldMk cId="2255968759" sldId="302"/>
            <ac:spMk id="208" creationId="{A50C9C82-1C3A-3003-D7DB-028875F6737C}"/>
          </ac:spMkLst>
        </pc:spChg>
        <pc:spChg chg="mod">
          <ac:chgData name="Atun, Funda (UT-ITC)" userId="678df04f-fc64-42db-aaa0-fad07e1d80d5" providerId="ADAL" clId="{24439808-B1B0-4CBE-AE20-ADF397F7B356}" dt="2025-09-19T12:53:38.124" v="456" actId="12788"/>
          <ac:spMkLst>
            <pc:docMk/>
            <pc:sldMk cId="2255968759" sldId="302"/>
            <ac:spMk id="210" creationId="{6F90D6EB-4A08-52A9-28C1-4D3CA89D7E3F}"/>
          </ac:spMkLst>
        </pc:spChg>
        <pc:spChg chg="mod">
          <ac:chgData name="Atun, Funda (UT-ITC)" userId="678df04f-fc64-42db-aaa0-fad07e1d80d5" providerId="ADAL" clId="{24439808-B1B0-4CBE-AE20-ADF397F7B356}" dt="2025-09-19T12:52:39.666" v="446" actId="552"/>
          <ac:spMkLst>
            <pc:docMk/>
            <pc:sldMk cId="2255968759" sldId="302"/>
            <ac:spMk id="13313" creationId="{95B70EE3-E441-6247-07E8-57FF715AF996}"/>
          </ac:spMkLst>
        </pc:spChg>
        <pc:spChg chg="mod">
          <ac:chgData name="Atun, Funda (UT-ITC)" userId="678df04f-fc64-42db-aaa0-fad07e1d80d5" providerId="ADAL" clId="{24439808-B1B0-4CBE-AE20-ADF397F7B356}" dt="2025-09-19T12:53:32.999" v="455" actId="12788"/>
          <ac:spMkLst>
            <pc:docMk/>
            <pc:sldMk cId="2255968759" sldId="302"/>
            <ac:spMk id="13317" creationId="{1A79A80B-16B4-3F5E-CB31-81AE7425ACB8}"/>
          </ac:spMkLst>
        </pc:spChg>
        <pc:picChg chg="mod">
          <ac:chgData name="Atun, Funda (UT-ITC)" userId="678df04f-fc64-42db-aaa0-fad07e1d80d5" providerId="ADAL" clId="{24439808-B1B0-4CBE-AE20-ADF397F7B356}" dt="2025-09-19T12:53:44.636" v="457" actId="12788"/>
          <ac:picMkLst>
            <pc:docMk/>
            <pc:sldMk cId="2255968759" sldId="302"/>
            <ac:picMk id="6" creationId="{6B570EAE-089D-23ED-A82D-105C85FD0241}"/>
          </ac:picMkLst>
        </pc:picChg>
        <pc:picChg chg="mod">
          <ac:chgData name="Atun, Funda (UT-ITC)" userId="678df04f-fc64-42db-aaa0-fad07e1d80d5" providerId="ADAL" clId="{24439808-B1B0-4CBE-AE20-ADF397F7B356}" dt="2025-09-19T12:53:32.999" v="455" actId="12788"/>
          <ac:picMkLst>
            <pc:docMk/>
            <pc:sldMk cId="2255968759" sldId="302"/>
            <ac:picMk id="76" creationId="{DB0BA7A9-3AEB-BEB0-0AE2-929CDC61D2C9}"/>
          </ac:picMkLst>
        </pc:picChg>
        <pc:picChg chg="mod">
          <ac:chgData name="Atun, Funda (UT-ITC)" userId="678df04f-fc64-42db-aaa0-fad07e1d80d5" providerId="ADAL" clId="{24439808-B1B0-4CBE-AE20-ADF397F7B356}" dt="2025-09-19T12:53:26.394" v="454" actId="12788"/>
          <ac:picMkLst>
            <pc:docMk/>
            <pc:sldMk cId="2255968759" sldId="302"/>
            <ac:picMk id="85" creationId="{0DD44D95-8FB4-7D3B-D296-F830C4DB06EF}"/>
          </ac:picMkLst>
        </pc:picChg>
        <pc:picChg chg="mod">
          <ac:chgData name="Atun, Funda (UT-ITC)" userId="678df04f-fc64-42db-aaa0-fad07e1d80d5" providerId="ADAL" clId="{24439808-B1B0-4CBE-AE20-ADF397F7B356}" dt="2025-09-19T12:53:38.124" v="456" actId="12788"/>
          <ac:picMkLst>
            <pc:docMk/>
            <pc:sldMk cId="2255968759" sldId="302"/>
            <ac:picMk id="13316" creationId="{5679DE34-A9F6-3E33-25CD-EBCD922251F4}"/>
          </ac:picMkLst>
        </pc:picChg>
      </pc:sldChg>
      <pc:sldChg chg="delSp modSp mod">
        <pc:chgData name="Atun, Funda (UT-ITC)" userId="678df04f-fc64-42db-aaa0-fad07e1d80d5" providerId="ADAL" clId="{24439808-B1B0-4CBE-AE20-ADF397F7B356}" dt="2025-09-19T12:52:14.028" v="443" actId="1037"/>
        <pc:sldMkLst>
          <pc:docMk/>
          <pc:sldMk cId="239728710" sldId="303"/>
        </pc:sldMkLst>
        <pc:spChg chg="mod">
          <ac:chgData name="Atun, Funda (UT-ITC)" userId="678df04f-fc64-42db-aaa0-fad07e1d80d5" providerId="ADAL" clId="{24439808-B1B0-4CBE-AE20-ADF397F7B356}" dt="2025-09-19T12:49:30.054" v="411" actId="552"/>
          <ac:spMkLst>
            <pc:docMk/>
            <pc:sldMk cId="239728710" sldId="303"/>
            <ac:spMk id="5" creationId="{233D014B-CC9B-C790-2070-C832ECF58405}"/>
          </ac:spMkLst>
        </pc:spChg>
        <pc:spChg chg="mod">
          <ac:chgData name="Atun, Funda (UT-ITC)" userId="678df04f-fc64-42db-aaa0-fad07e1d80d5" providerId="ADAL" clId="{24439808-B1B0-4CBE-AE20-ADF397F7B356}" dt="2025-09-19T12:50:40.859" v="421" actId="12788"/>
          <ac:spMkLst>
            <pc:docMk/>
            <pc:sldMk cId="239728710" sldId="303"/>
            <ac:spMk id="7" creationId="{DF4D1861-2BF1-FFB3-70A0-0DDC24C793A1}"/>
          </ac:spMkLst>
        </pc:spChg>
        <pc:spChg chg="mod">
          <ac:chgData name="Atun, Funda (UT-ITC)" userId="678df04f-fc64-42db-aaa0-fad07e1d80d5" providerId="ADAL" clId="{24439808-B1B0-4CBE-AE20-ADF397F7B356}" dt="2025-09-19T12:51:53.380" v="437" actId="1038"/>
          <ac:spMkLst>
            <pc:docMk/>
            <pc:sldMk cId="239728710" sldId="303"/>
            <ac:spMk id="23" creationId="{21F013A0-0786-B443-40F4-6FE4668F5058}"/>
          </ac:spMkLst>
        </pc:spChg>
        <pc:spChg chg="mod">
          <ac:chgData name="Atun, Funda (UT-ITC)" userId="678df04f-fc64-42db-aaa0-fad07e1d80d5" providerId="ADAL" clId="{24439808-B1B0-4CBE-AE20-ADF397F7B356}" dt="2025-09-19T12:49:36.989" v="412" actId="552"/>
          <ac:spMkLst>
            <pc:docMk/>
            <pc:sldMk cId="239728710" sldId="303"/>
            <ac:spMk id="25" creationId="{59778000-5EDB-C66A-A92A-920F476638AF}"/>
          </ac:spMkLst>
        </pc:spChg>
        <pc:spChg chg="mod">
          <ac:chgData name="Atun, Funda (UT-ITC)" userId="678df04f-fc64-42db-aaa0-fad07e1d80d5" providerId="ADAL" clId="{24439808-B1B0-4CBE-AE20-ADF397F7B356}" dt="2025-09-19T12:50:48.050" v="422" actId="12788"/>
          <ac:spMkLst>
            <pc:docMk/>
            <pc:sldMk cId="239728710" sldId="303"/>
            <ac:spMk id="27" creationId="{1FD116C8-F466-2FFC-BD8B-3100480D4115}"/>
          </ac:spMkLst>
        </pc:spChg>
        <pc:spChg chg="mod">
          <ac:chgData name="Atun, Funda (UT-ITC)" userId="678df04f-fc64-42db-aaa0-fad07e1d80d5" providerId="ADAL" clId="{24439808-B1B0-4CBE-AE20-ADF397F7B356}" dt="2025-09-19T12:52:07.718" v="441" actId="552"/>
          <ac:spMkLst>
            <pc:docMk/>
            <pc:sldMk cId="239728710" sldId="303"/>
            <ac:spMk id="29" creationId="{2727B197-13BC-B991-0732-987A24C030A7}"/>
          </ac:spMkLst>
        </pc:spChg>
        <pc:spChg chg="mod">
          <ac:chgData name="Atun, Funda (UT-ITC)" userId="678df04f-fc64-42db-aaa0-fad07e1d80d5" providerId="ADAL" clId="{24439808-B1B0-4CBE-AE20-ADF397F7B356}" dt="2025-09-19T12:49:43.280" v="413" actId="552"/>
          <ac:spMkLst>
            <pc:docMk/>
            <pc:sldMk cId="239728710" sldId="303"/>
            <ac:spMk id="31" creationId="{029830CB-3474-EEAE-9A71-CFE9239812B0}"/>
          </ac:spMkLst>
        </pc:spChg>
        <pc:spChg chg="mod">
          <ac:chgData name="Atun, Funda (UT-ITC)" userId="678df04f-fc64-42db-aaa0-fad07e1d80d5" providerId="ADAL" clId="{24439808-B1B0-4CBE-AE20-ADF397F7B356}" dt="2025-09-19T12:49:36.989" v="412" actId="552"/>
          <ac:spMkLst>
            <pc:docMk/>
            <pc:sldMk cId="239728710" sldId="303"/>
            <ac:spMk id="66" creationId="{36EE4F8B-FBCC-C1C3-F8ED-4453D4C90BD2}"/>
          </ac:spMkLst>
        </pc:spChg>
        <pc:spChg chg="mod">
          <ac:chgData name="Atun, Funda (UT-ITC)" userId="678df04f-fc64-42db-aaa0-fad07e1d80d5" providerId="ADAL" clId="{24439808-B1B0-4CBE-AE20-ADF397F7B356}" dt="2025-09-19T12:50:48.050" v="422" actId="12788"/>
          <ac:spMkLst>
            <pc:docMk/>
            <pc:sldMk cId="239728710" sldId="303"/>
            <ac:spMk id="68" creationId="{DDED115C-93A7-0592-F657-DD2B744DFAF1}"/>
          </ac:spMkLst>
        </pc:spChg>
        <pc:spChg chg="mod">
          <ac:chgData name="Atun, Funda (UT-ITC)" userId="678df04f-fc64-42db-aaa0-fad07e1d80d5" providerId="ADAL" clId="{24439808-B1B0-4CBE-AE20-ADF397F7B356}" dt="2025-09-19T12:49:43.280" v="413" actId="552"/>
          <ac:spMkLst>
            <pc:docMk/>
            <pc:sldMk cId="239728710" sldId="303"/>
            <ac:spMk id="72" creationId="{87D99BCF-47E0-05CF-48B5-0DE9C9E55324}"/>
          </ac:spMkLst>
        </pc:spChg>
        <pc:spChg chg="mod">
          <ac:chgData name="Atun, Funda (UT-ITC)" userId="678df04f-fc64-42db-aaa0-fad07e1d80d5" providerId="ADAL" clId="{24439808-B1B0-4CBE-AE20-ADF397F7B356}" dt="2025-09-19T12:50:55.475" v="423" actId="12788"/>
          <ac:spMkLst>
            <pc:docMk/>
            <pc:sldMk cId="239728710" sldId="303"/>
            <ac:spMk id="74" creationId="{3BA35B26-CF62-FBF5-8AFE-237FA558FEB8}"/>
          </ac:spMkLst>
        </pc:spChg>
        <pc:spChg chg="mod">
          <ac:chgData name="Atun, Funda (UT-ITC)" userId="678df04f-fc64-42db-aaa0-fad07e1d80d5" providerId="ADAL" clId="{24439808-B1B0-4CBE-AE20-ADF397F7B356}" dt="2025-09-19T12:49:59.685" v="416" actId="552"/>
          <ac:spMkLst>
            <pc:docMk/>
            <pc:sldMk cId="239728710" sldId="303"/>
            <ac:spMk id="78" creationId="{922158C6-CDE7-FE58-1E94-8B6577F70B6C}"/>
          </ac:spMkLst>
        </pc:spChg>
        <pc:spChg chg="mod">
          <ac:chgData name="Atun, Funda (UT-ITC)" userId="678df04f-fc64-42db-aaa0-fad07e1d80d5" providerId="ADAL" clId="{24439808-B1B0-4CBE-AE20-ADF397F7B356}" dt="2025-09-19T12:51:04.406" v="424" actId="12788"/>
          <ac:spMkLst>
            <pc:docMk/>
            <pc:sldMk cId="239728710" sldId="303"/>
            <ac:spMk id="80" creationId="{BA5B21F0-3F9C-C14B-9CBF-D4F0973E7232}"/>
          </ac:spMkLst>
        </pc:spChg>
        <pc:spChg chg="mod">
          <ac:chgData name="Atun, Funda (UT-ITC)" userId="678df04f-fc64-42db-aaa0-fad07e1d80d5" providerId="ADAL" clId="{24439808-B1B0-4CBE-AE20-ADF397F7B356}" dt="2025-09-19T12:49:59.685" v="416" actId="552"/>
          <ac:spMkLst>
            <pc:docMk/>
            <pc:sldMk cId="239728710" sldId="303"/>
            <ac:spMk id="85" creationId="{20067420-8046-DFCE-9BE0-EDC02CE4C29F}"/>
          </ac:spMkLst>
        </pc:spChg>
        <pc:spChg chg="mod">
          <ac:chgData name="Atun, Funda (UT-ITC)" userId="678df04f-fc64-42db-aaa0-fad07e1d80d5" providerId="ADAL" clId="{24439808-B1B0-4CBE-AE20-ADF397F7B356}" dt="2025-09-19T12:51:04.406" v="424" actId="12788"/>
          <ac:spMkLst>
            <pc:docMk/>
            <pc:sldMk cId="239728710" sldId="303"/>
            <ac:spMk id="87" creationId="{49BA4B15-677C-14E8-E851-B27EF25AD9E7}"/>
          </ac:spMkLst>
        </pc:spChg>
        <pc:spChg chg="mod">
          <ac:chgData name="Atun, Funda (UT-ITC)" userId="678df04f-fc64-42db-aaa0-fad07e1d80d5" providerId="ADAL" clId="{24439808-B1B0-4CBE-AE20-ADF397F7B356}" dt="2025-09-19T12:49:30.054" v="411" actId="552"/>
          <ac:spMkLst>
            <pc:docMk/>
            <pc:sldMk cId="239728710" sldId="303"/>
            <ac:spMk id="91" creationId="{25CDA2BD-DA35-A924-0840-6FABE09FE60A}"/>
          </ac:spMkLst>
        </pc:spChg>
        <pc:spChg chg="mod">
          <ac:chgData name="Atun, Funda (UT-ITC)" userId="678df04f-fc64-42db-aaa0-fad07e1d80d5" providerId="ADAL" clId="{24439808-B1B0-4CBE-AE20-ADF397F7B356}" dt="2025-09-19T12:50:40.859" v="421" actId="12788"/>
          <ac:spMkLst>
            <pc:docMk/>
            <pc:sldMk cId="239728710" sldId="303"/>
            <ac:spMk id="93" creationId="{80727BAD-51C2-33E4-AAD7-10A5DB47703F}"/>
          </ac:spMkLst>
        </pc:spChg>
        <pc:spChg chg="mod">
          <ac:chgData name="Atun, Funda (UT-ITC)" userId="678df04f-fc64-42db-aaa0-fad07e1d80d5" providerId="ADAL" clId="{24439808-B1B0-4CBE-AE20-ADF397F7B356}" dt="2025-09-19T12:51:16.985" v="430" actId="1037"/>
          <ac:spMkLst>
            <pc:docMk/>
            <pc:sldMk cId="239728710" sldId="303"/>
            <ac:spMk id="94" creationId="{30F96DD5-3663-8FBB-7284-B3F0C0AFA0AF}"/>
          </ac:spMkLst>
        </pc:spChg>
        <pc:spChg chg="mod">
          <ac:chgData name="Atun, Funda (UT-ITC)" userId="678df04f-fc64-42db-aaa0-fad07e1d80d5" providerId="ADAL" clId="{24439808-B1B0-4CBE-AE20-ADF397F7B356}" dt="2025-09-19T12:49:30.054" v="411" actId="552"/>
          <ac:spMkLst>
            <pc:docMk/>
            <pc:sldMk cId="239728710" sldId="303"/>
            <ac:spMk id="111" creationId="{E05065FC-9369-7B05-7B78-217A21C996E5}"/>
          </ac:spMkLst>
        </pc:spChg>
        <pc:spChg chg="mod">
          <ac:chgData name="Atun, Funda (UT-ITC)" userId="678df04f-fc64-42db-aaa0-fad07e1d80d5" providerId="ADAL" clId="{24439808-B1B0-4CBE-AE20-ADF397F7B356}" dt="2025-09-19T12:50:40.859" v="421" actId="12788"/>
          <ac:spMkLst>
            <pc:docMk/>
            <pc:sldMk cId="239728710" sldId="303"/>
            <ac:spMk id="113" creationId="{017ACE4D-37A9-0CA9-B928-4FEA3044CF48}"/>
          </ac:spMkLst>
        </pc:spChg>
        <pc:spChg chg="mod">
          <ac:chgData name="Atun, Funda (UT-ITC)" userId="678df04f-fc64-42db-aaa0-fad07e1d80d5" providerId="ADAL" clId="{24439808-B1B0-4CBE-AE20-ADF397F7B356}" dt="2025-09-19T12:49:36.989" v="412" actId="552"/>
          <ac:spMkLst>
            <pc:docMk/>
            <pc:sldMk cId="239728710" sldId="303"/>
            <ac:spMk id="117" creationId="{DA30402C-9F85-CA3D-3DF0-9A5A7F57A5C5}"/>
          </ac:spMkLst>
        </pc:spChg>
        <pc:spChg chg="mod">
          <ac:chgData name="Atun, Funda (UT-ITC)" userId="678df04f-fc64-42db-aaa0-fad07e1d80d5" providerId="ADAL" clId="{24439808-B1B0-4CBE-AE20-ADF397F7B356}" dt="2025-09-19T12:50:48.050" v="422" actId="12788"/>
          <ac:spMkLst>
            <pc:docMk/>
            <pc:sldMk cId="239728710" sldId="303"/>
            <ac:spMk id="119" creationId="{060DD18F-95FA-421D-F267-36268EAD26B5}"/>
          </ac:spMkLst>
        </pc:spChg>
        <pc:spChg chg="mod">
          <ac:chgData name="Atun, Funda (UT-ITC)" userId="678df04f-fc64-42db-aaa0-fad07e1d80d5" providerId="ADAL" clId="{24439808-B1B0-4CBE-AE20-ADF397F7B356}" dt="2025-09-19T12:49:43.280" v="413" actId="552"/>
          <ac:spMkLst>
            <pc:docMk/>
            <pc:sldMk cId="239728710" sldId="303"/>
            <ac:spMk id="123" creationId="{5FA25D26-5DCE-8EE4-9B5A-806A1C6C4222}"/>
          </ac:spMkLst>
        </pc:spChg>
        <pc:spChg chg="mod">
          <ac:chgData name="Atun, Funda (UT-ITC)" userId="678df04f-fc64-42db-aaa0-fad07e1d80d5" providerId="ADAL" clId="{24439808-B1B0-4CBE-AE20-ADF397F7B356}" dt="2025-09-19T12:50:55.475" v="423" actId="12788"/>
          <ac:spMkLst>
            <pc:docMk/>
            <pc:sldMk cId="239728710" sldId="303"/>
            <ac:spMk id="125" creationId="{84D6C785-43E1-39BE-271D-614CACF8ACA6}"/>
          </ac:spMkLst>
        </pc:spChg>
        <pc:spChg chg="mod">
          <ac:chgData name="Atun, Funda (UT-ITC)" userId="678df04f-fc64-42db-aaa0-fad07e1d80d5" providerId="ADAL" clId="{24439808-B1B0-4CBE-AE20-ADF397F7B356}" dt="2025-09-19T12:52:07.718" v="441" actId="552"/>
          <ac:spMkLst>
            <pc:docMk/>
            <pc:sldMk cId="239728710" sldId="303"/>
            <ac:spMk id="126" creationId="{12CAFF9B-3351-F645-DEC6-01E2EAEBFD99}"/>
          </ac:spMkLst>
        </pc:spChg>
        <pc:spChg chg="mod">
          <ac:chgData name="Atun, Funda (UT-ITC)" userId="678df04f-fc64-42db-aaa0-fad07e1d80d5" providerId="ADAL" clId="{24439808-B1B0-4CBE-AE20-ADF397F7B356}" dt="2025-09-19T12:50:55.475" v="423" actId="12788"/>
          <ac:spMkLst>
            <pc:docMk/>
            <pc:sldMk cId="239728710" sldId="303"/>
            <ac:spMk id="129" creationId="{0DBA9128-5A6E-77B6-5308-3A2A26D73673}"/>
          </ac:spMkLst>
        </pc:spChg>
        <pc:spChg chg="mod">
          <ac:chgData name="Atun, Funda (UT-ITC)" userId="678df04f-fc64-42db-aaa0-fad07e1d80d5" providerId="ADAL" clId="{24439808-B1B0-4CBE-AE20-ADF397F7B356}" dt="2025-09-19T12:49:59.685" v="416" actId="552"/>
          <ac:spMkLst>
            <pc:docMk/>
            <pc:sldMk cId="239728710" sldId="303"/>
            <ac:spMk id="211" creationId="{B53428DF-D440-BFCB-644E-5F279CA5BEE7}"/>
          </ac:spMkLst>
        </pc:spChg>
        <pc:spChg chg="mod">
          <ac:chgData name="Atun, Funda (UT-ITC)" userId="678df04f-fc64-42db-aaa0-fad07e1d80d5" providerId="ADAL" clId="{24439808-B1B0-4CBE-AE20-ADF397F7B356}" dt="2025-09-19T12:51:04.406" v="424" actId="12788"/>
          <ac:spMkLst>
            <pc:docMk/>
            <pc:sldMk cId="239728710" sldId="303"/>
            <ac:spMk id="213" creationId="{C0109A40-85FE-4A8E-3274-B3CC5D111457}"/>
          </ac:spMkLst>
        </pc:spChg>
        <pc:spChg chg="mod">
          <ac:chgData name="Atun, Funda (UT-ITC)" userId="678df04f-fc64-42db-aaa0-fad07e1d80d5" providerId="ADAL" clId="{24439808-B1B0-4CBE-AE20-ADF397F7B356}" dt="2025-09-19T12:49:30.054" v="411" actId="552"/>
          <ac:spMkLst>
            <pc:docMk/>
            <pc:sldMk cId="239728710" sldId="303"/>
            <ac:spMk id="217" creationId="{74F64D5D-DFD2-329F-F960-53E68374D320}"/>
          </ac:spMkLst>
        </pc:spChg>
        <pc:spChg chg="mod">
          <ac:chgData name="Atun, Funda (UT-ITC)" userId="678df04f-fc64-42db-aaa0-fad07e1d80d5" providerId="ADAL" clId="{24439808-B1B0-4CBE-AE20-ADF397F7B356}" dt="2025-09-19T12:50:40.859" v="421" actId="12788"/>
          <ac:spMkLst>
            <pc:docMk/>
            <pc:sldMk cId="239728710" sldId="303"/>
            <ac:spMk id="219" creationId="{8AE5D1C6-72B7-1B28-20AE-29FDF3A9045F}"/>
          </ac:spMkLst>
        </pc:spChg>
        <pc:spChg chg="mod">
          <ac:chgData name="Atun, Funda (UT-ITC)" userId="678df04f-fc64-42db-aaa0-fad07e1d80d5" providerId="ADAL" clId="{24439808-B1B0-4CBE-AE20-ADF397F7B356}" dt="2025-09-19T12:49:36.989" v="412" actId="552"/>
          <ac:spMkLst>
            <pc:docMk/>
            <pc:sldMk cId="239728710" sldId="303"/>
            <ac:spMk id="223" creationId="{5DD34170-3028-3699-FC3C-F7C58C23CA7D}"/>
          </ac:spMkLst>
        </pc:spChg>
        <pc:spChg chg="mod">
          <ac:chgData name="Atun, Funda (UT-ITC)" userId="678df04f-fc64-42db-aaa0-fad07e1d80d5" providerId="ADAL" clId="{24439808-B1B0-4CBE-AE20-ADF397F7B356}" dt="2025-09-19T12:50:48.050" v="422" actId="12788"/>
          <ac:spMkLst>
            <pc:docMk/>
            <pc:sldMk cId="239728710" sldId="303"/>
            <ac:spMk id="225" creationId="{3B52FA2C-9D8C-8D8E-44B8-33A847DBF581}"/>
          </ac:spMkLst>
        </pc:spChg>
        <pc:spChg chg="mod">
          <ac:chgData name="Atun, Funda (UT-ITC)" userId="678df04f-fc64-42db-aaa0-fad07e1d80d5" providerId="ADAL" clId="{24439808-B1B0-4CBE-AE20-ADF397F7B356}" dt="2025-09-19T12:52:14.028" v="443" actId="1037"/>
          <ac:spMkLst>
            <pc:docMk/>
            <pc:sldMk cId="239728710" sldId="303"/>
            <ac:spMk id="226" creationId="{5EFD0C26-6368-E8A4-6438-FDB028EBC740}"/>
          </ac:spMkLst>
        </pc:spChg>
        <pc:spChg chg="mod">
          <ac:chgData name="Atun, Funda (UT-ITC)" userId="678df04f-fc64-42db-aaa0-fad07e1d80d5" providerId="ADAL" clId="{24439808-B1B0-4CBE-AE20-ADF397F7B356}" dt="2025-09-19T12:49:43.280" v="413" actId="552"/>
          <ac:spMkLst>
            <pc:docMk/>
            <pc:sldMk cId="239728710" sldId="303"/>
            <ac:spMk id="232" creationId="{0795242D-067B-72B4-E547-E97E8B228736}"/>
          </ac:spMkLst>
        </pc:spChg>
        <pc:spChg chg="mod">
          <ac:chgData name="Atun, Funda (UT-ITC)" userId="678df04f-fc64-42db-aaa0-fad07e1d80d5" providerId="ADAL" clId="{24439808-B1B0-4CBE-AE20-ADF397F7B356}" dt="2025-09-19T12:50:55.475" v="423" actId="12788"/>
          <ac:spMkLst>
            <pc:docMk/>
            <pc:sldMk cId="239728710" sldId="303"/>
            <ac:spMk id="234" creationId="{EFC5F231-15E5-9028-72EE-52C8C2BBEEB7}"/>
          </ac:spMkLst>
        </pc:spChg>
        <pc:spChg chg="mod">
          <ac:chgData name="Atun, Funda (UT-ITC)" userId="678df04f-fc64-42db-aaa0-fad07e1d80d5" providerId="ADAL" clId="{24439808-B1B0-4CBE-AE20-ADF397F7B356}" dt="2025-09-19T12:49:59.685" v="416" actId="552"/>
          <ac:spMkLst>
            <pc:docMk/>
            <pc:sldMk cId="239728710" sldId="303"/>
            <ac:spMk id="238" creationId="{9200D145-1194-256F-7397-50E8FBF5D7E0}"/>
          </ac:spMkLst>
        </pc:spChg>
        <pc:spChg chg="mod">
          <ac:chgData name="Atun, Funda (UT-ITC)" userId="678df04f-fc64-42db-aaa0-fad07e1d80d5" providerId="ADAL" clId="{24439808-B1B0-4CBE-AE20-ADF397F7B356}" dt="2025-09-19T12:51:04.406" v="424" actId="12788"/>
          <ac:spMkLst>
            <pc:docMk/>
            <pc:sldMk cId="239728710" sldId="303"/>
            <ac:spMk id="240" creationId="{4440A9E9-79FC-0B99-D86F-ADEE515D6C24}"/>
          </ac:spMkLst>
        </pc:spChg>
        <pc:spChg chg="mod">
          <ac:chgData name="Atun, Funda (UT-ITC)" userId="678df04f-fc64-42db-aaa0-fad07e1d80d5" providerId="ADAL" clId="{24439808-B1B0-4CBE-AE20-ADF397F7B356}" dt="2025-09-19T12:51:44.488" v="436" actId="20577"/>
          <ac:spMkLst>
            <pc:docMk/>
            <pc:sldMk cId="239728710" sldId="303"/>
            <ac:spMk id="241" creationId="{0CFE7E95-C0F7-4DD5-9A16-82214F68E75F}"/>
          </ac:spMkLst>
        </pc:spChg>
        <pc:picChg chg="mod">
          <ac:chgData name="Atun, Funda (UT-ITC)" userId="678df04f-fc64-42db-aaa0-fad07e1d80d5" providerId="ADAL" clId="{24439808-B1B0-4CBE-AE20-ADF397F7B356}" dt="2025-09-19T12:50:48.050" v="422" actId="12788"/>
          <ac:picMkLst>
            <pc:docMk/>
            <pc:sldMk cId="239728710" sldId="303"/>
            <ac:picMk id="24" creationId="{6DEC3534-61BE-EA66-00FB-EA66970EBEBC}"/>
          </ac:picMkLst>
        </pc:picChg>
        <pc:picChg chg="mod">
          <ac:chgData name="Atun, Funda (UT-ITC)" userId="678df04f-fc64-42db-aaa0-fad07e1d80d5" providerId="ADAL" clId="{24439808-B1B0-4CBE-AE20-ADF397F7B356}" dt="2025-09-19T12:50:55.475" v="423" actId="12788"/>
          <ac:picMkLst>
            <pc:docMk/>
            <pc:sldMk cId="239728710" sldId="303"/>
            <ac:picMk id="30" creationId="{048F73BE-9A19-3935-B620-00A624FD78ED}"/>
          </ac:picMkLst>
        </pc:picChg>
        <pc:picChg chg="mod">
          <ac:chgData name="Atun, Funda (UT-ITC)" userId="678df04f-fc64-42db-aaa0-fad07e1d80d5" providerId="ADAL" clId="{24439808-B1B0-4CBE-AE20-ADF397F7B356}" dt="2025-09-19T12:50:40.859" v="421" actId="12788"/>
          <ac:picMkLst>
            <pc:docMk/>
            <pc:sldMk cId="239728710" sldId="303"/>
            <ac:picMk id="95" creationId="{C021B863-565C-A3C8-371E-40E0AF20218B}"/>
          </ac:picMkLst>
        </pc:picChg>
        <pc:picChg chg="mod">
          <ac:chgData name="Atun, Funda (UT-ITC)" userId="678df04f-fc64-42db-aaa0-fad07e1d80d5" providerId="ADAL" clId="{24439808-B1B0-4CBE-AE20-ADF397F7B356}" dt="2025-09-19T12:50:55.475" v="423" actId="12788"/>
          <ac:picMkLst>
            <pc:docMk/>
            <pc:sldMk cId="239728710" sldId="303"/>
            <ac:picMk id="130" creationId="{9E69D593-ED89-4B96-A380-74EC03E31D33}"/>
          </ac:picMkLst>
        </pc:picChg>
        <pc:picChg chg="mod">
          <ac:chgData name="Atun, Funda (UT-ITC)" userId="678df04f-fc64-42db-aaa0-fad07e1d80d5" providerId="ADAL" clId="{24439808-B1B0-4CBE-AE20-ADF397F7B356}" dt="2025-09-19T12:51:04.406" v="424" actId="12788"/>
          <ac:picMkLst>
            <pc:docMk/>
            <pc:sldMk cId="239728710" sldId="303"/>
            <ac:picMk id="228" creationId="{75F056AE-8E83-DAD8-FEBB-FE3CC5C885BB}"/>
          </ac:picMkLst>
        </pc:picChg>
        <pc:picChg chg="mod">
          <ac:chgData name="Atun, Funda (UT-ITC)" userId="678df04f-fc64-42db-aaa0-fad07e1d80d5" providerId="ADAL" clId="{24439808-B1B0-4CBE-AE20-ADF397F7B356}" dt="2025-09-19T12:50:40.859" v="421" actId="12788"/>
          <ac:picMkLst>
            <pc:docMk/>
            <pc:sldMk cId="239728710" sldId="303"/>
            <ac:picMk id="9218" creationId="{5289F03E-40F0-B7BC-14E2-3041EAF6CA6B}"/>
          </ac:picMkLst>
        </pc:picChg>
      </pc:sldChg>
      <pc:sldChg chg="addSp delSp modSp mod">
        <pc:chgData name="Atun, Funda (UT-ITC)" userId="678df04f-fc64-42db-aaa0-fad07e1d80d5" providerId="ADAL" clId="{24439808-B1B0-4CBE-AE20-ADF397F7B356}" dt="2025-09-19T15:39:03.797" v="2307" actId="1076"/>
        <pc:sldMkLst>
          <pc:docMk/>
          <pc:sldMk cId="4211998364" sldId="305"/>
        </pc:sldMkLst>
        <pc:spChg chg="mod">
          <ac:chgData name="Atun, Funda (UT-ITC)" userId="678df04f-fc64-42db-aaa0-fad07e1d80d5" providerId="ADAL" clId="{24439808-B1B0-4CBE-AE20-ADF397F7B356}" dt="2025-09-19T15:18:30.479" v="2196"/>
          <ac:spMkLst>
            <pc:docMk/>
            <pc:sldMk cId="4211998364" sldId="305"/>
            <ac:spMk id="3" creationId="{E7DDED09-B413-B0C4-F8B4-E059FCBC3137}"/>
          </ac:spMkLst>
        </pc:spChg>
        <pc:spChg chg="mod">
          <ac:chgData name="Atun, Funda (UT-ITC)" userId="678df04f-fc64-42db-aaa0-fad07e1d80d5" providerId="ADAL" clId="{24439808-B1B0-4CBE-AE20-ADF397F7B356}" dt="2025-09-19T15:18:30.479" v="2196"/>
          <ac:spMkLst>
            <pc:docMk/>
            <pc:sldMk cId="4211998364" sldId="305"/>
            <ac:spMk id="6" creationId="{28822C92-49BA-4C71-DE5C-7D8B417E8BF5}"/>
          </ac:spMkLst>
        </pc:spChg>
        <pc:spChg chg="mod">
          <ac:chgData name="Atun, Funda (UT-ITC)" userId="678df04f-fc64-42db-aaa0-fad07e1d80d5" providerId="ADAL" clId="{24439808-B1B0-4CBE-AE20-ADF397F7B356}" dt="2025-09-19T15:18:30.479" v="2196"/>
          <ac:spMkLst>
            <pc:docMk/>
            <pc:sldMk cId="4211998364" sldId="305"/>
            <ac:spMk id="8" creationId="{E7CBBC18-9030-5C81-D95C-9724376FA9B2}"/>
          </ac:spMkLst>
        </pc:spChg>
        <pc:spChg chg="mod">
          <ac:chgData name="Atun, Funda (UT-ITC)" userId="678df04f-fc64-42db-aaa0-fad07e1d80d5" providerId="ADAL" clId="{24439808-B1B0-4CBE-AE20-ADF397F7B356}" dt="2025-09-19T15:37:56.967" v="2271"/>
          <ac:spMkLst>
            <pc:docMk/>
            <pc:sldMk cId="4211998364" sldId="305"/>
            <ac:spMk id="19" creationId="{DF9EF73B-847C-3A34-5422-021EC397C1A4}"/>
          </ac:spMkLst>
        </pc:spChg>
        <pc:spChg chg="mod">
          <ac:chgData name="Atun, Funda (UT-ITC)" userId="678df04f-fc64-42db-aaa0-fad07e1d80d5" providerId="ADAL" clId="{24439808-B1B0-4CBE-AE20-ADF397F7B356}" dt="2025-09-19T15:37:56.967" v="2271"/>
          <ac:spMkLst>
            <pc:docMk/>
            <pc:sldMk cId="4211998364" sldId="305"/>
            <ac:spMk id="21" creationId="{A768E155-65F9-6001-8A32-9A7EAF63B727}"/>
          </ac:spMkLst>
        </pc:spChg>
        <pc:spChg chg="mod">
          <ac:chgData name="Atun, Funda (UT-ITC)" userId="678df04f-fc64-42db-aaa0-fad07e1d80d5" providerId="ADAL" clId="{24439808-B1B0-4CBE-AE20-ADF397F7B356}" dt="2025-09-19T15:37:56.967" v="2271"/>
          <ac:spMkLst>
            <pc:docMk/>
            <pc:sldMk cId="4211998364" sldId="305"/>
            <ac:spMk id="22" creationId="{54D32110-D5EB-4A71-0AE3-7A23894F3845}"/>
          </ac:spMkLst>
        </pc:spChg>
        <pc:spChg chg="mod">
          <ac:chgData name="Atun, Funda (UT-ITC)" userId="678df04f-fc64-42db-aaa0-fad07e1d80d5" providerId="ADAL" clId="{24439808-B1B0-4CBE-AE20-ADF397F7B356}" dt="2025-09-19T15:37:56.967" v="2271"/>
          <ac:spMkLst>
            <pc:docMk/>
            <pc:sldMk cId="4211998364" sldId="305"/>
            <ac:spMk id="24" creationId="{97DDB91A-EC0A-BC44-0F19-1FA7E182A785}"/>
          </ac:spMkLst>
        </pc:spChg>
        <pc:spChg chg="mod">
          <ac:chgData name="Atun, Funda (UT-ITC)" userId="678df04f-fc64-42db-aaa0-fad07e1d80d5" providerId="ADAL" clId="{24439808-B1B0-4CBE-AE20-ADF397F7B356}" dt="2025-09-19T15:38:21.718" v="2303"/>
          <ac:spMkLst>
            <pc:docMk/>
            <pc:sldMk cId="4211998364" sldId="305"/>
            <ac:spMk id="27" creationId="{AE2E08D6-89C6-8A55-0E4F-9A150DC02E40}"/>
          </ac:spMkLst>
        </pc:spChg>
        <pc:spChg chg="mod">
          <ac:chgData name="Atun, Funda (UT-ITC)" userId="678df04f-fc64-42db-aaa0-fad07e1d80d5" providerId="ADAL" clId="{24439808-B1B0-4CBE-AE20-ADF397F7B356}" dt="2025-09-19T15:38:21.718" v="2303"/>
          <ac:spMkLst>
            <pc:docMk/>
            <pc:sldMk cId="4211998364" sldId="305"/>
            <ac:spMk id="29" creationId="{C65A1287-9EC9-91A6-91F3-CD2E2BD60A79}"/>
          </ac:spMkLst>
        </pc:spChg>
        <pc:spChg chg="mod">
          <ac:chgData name="Atun, Funda (UT-ITC)" userId="678df04f-fc64-42db-aaa0-fad07e1d80d5" providerId="ADAL" clId="{24439808-B1B0-4CBE-AE20-ADF397F7B356}" dt="2025-09-19T15:38:21.718" v="2303"/>
          <ac:spMkLst>
            <pc:docMk/>
            <pc:sldMk cId="4211998364" sldId="305"/>
            <ac:spMk id="30" creationId="{3D38444E-0307-4B1B-352B-72D438BD70AD}"/>
          </ac:spMkLst>
        </pc:spChg>
        <pc:grpChg chg="add mod">
          <ac:chgData name="Atun, Funda (UT-ITC)" userId="678df04f-fc64-42db-aaa0-fad07e1d80d5" providerId="ADAL" clId="{24439808-B1B0-4CBE-AE20-ADF397F7B356}" dt="2025-09-19T15:39:03.797" v="2307" actId="1076"/>
          <ac:grpSpMkLst>
            <pc:docMk/>
            <pc:sldMk cId="4211998364" sldId="305"/>
            <ac:grpSpMk id="2" creationId="{0E4BDE3D-8E3C-C4B6-B7B9-E79E4735D42D}"/>
          </ac:grpSpMkLst>
        </pc:grpChg>
        <pc:grpChg chg="add mod">
          <ac:chgData name="Atun, Funda (UT-ITC)" userId="678df04f-fc64-42db-aaa0-fad07e1d80d5" providerId="ADAL" clId="{24439808-B1B0-4CBE-AE20-ADF397F7B356}" dt="2025-09-19T15:39:03.797" v="2307" actId="1076"/>
          <ac:grpSpMkLst>
            <pc:docMk/>
            <pc:sldMk cId="4211998364" sldId="305"/>
            <ac:grpSpMk id="18" creationId="{AFE755A7-ECFA-4FBB-5FC3-810CCF327293}"/>
          </ac:grpSpMkLst>
        </pc:grpChg>
        <pc:grpChg chg="mod">
          <ac:chgData name="Atun, Funda (UT-ITC)" userId="678df04f-fc64-42db-aaa0-fad07e1d80d5" providerId="ADAL" clId="{24439808-B1B0-4CBE-AE20-ADF397F7B356}" dt="2025-09-19T15:37:56.967" v="2271"/>
          <ac:grpSpMkLst>
            <pc:docMk/>
            <pc:sldMk cId="4211998364" sldId="305"/>
            <ac:grpSpMk id="20" creationId="{5F1325C1-D30B-5C94-065B-721C24D348A5}"/>
          </ac:grpSpMkLst>
        </pc:grpChg>
        <pc:grpChg chg="add mod">
          <ac:chgData name="Atun, Funda (UT-ITC)" userId="678df04f-fc64-42db-aaa0-fad07e1d80d5" providerId="ADAL" clId="{24439808-B1B0-4CBE-AE20-ADF397F7B356}" dt="2025-09-19T15:39:03.797" v="2307" actId="1076"/>
          <ac:grpSpMkLst>
            <pc:docMk/>
            <pc:sldMk cId="4211998364" sldId="305"/>
            <ac:grpSpMk id="26" creationId="{5235519C-4163-67FF-72E8-D5647276A820}"/>
          </ac:grpSpMkLst>
        </pc:grpChg>
        <pc:picChg chg="mod">
          <ac:chgData name="Atun, Funda (UT-ITC)" userId="678df04f-fc64-42db-aaa0-fad07e1d80d5" providerId="ADAL" clId="{24439808-B1B0-4CBE-AE20-ADF397F7B356}" dt="2025-09-19T15:18:30.479" v="2196"/>
          <ac:picMkLst>
            <pc:docMk/>
            <pc:sldMk cId="4211998364" sldId="305"/>
            <ac:picMk id="7" creationId="{CB749487-5367-8C4E-E084-C592E98C7C5D}"/>
          </ac:picMkLst>
        </pc:picChg>
        <pc:picChg chg="mod">
          <ac:chgData name="Atun, Funda (UT-ITC)" userId="678df04f-fc64-42db-aaa0-fad07e1d80d5" providerId="ADAL" clId="{24439808-B1B0-4CBE-AE20-ADF397F7B356}" dt="2025-09-19T15:18:30.479" v="2196"/>
          <ac:picMkLst>
            <pc:docMk/>
            <pc:sldMk cId="4211998364" sldId="305"/>
            <ac:picMk id="9" creationId="{2E969D19-E7B0-6E91-1D9A-712C069375AE}"/>
          </ac:picMkLst>
        </pc:picChg>
        <pc:picChg chg="mod">
          <ac:chgData name="Atun, Funda (UT-ITC)" userId="678df04f-fc64-42db-aaa0-fad07e1d80d5" providerId="ADAL" clId="{24439808-B1B0-4CBE-AE20-ADF397F7B356}" dt="2025-09-19T15:37:56.967" v="2271"/>
          <ac:picMkLst>
            <pc:docMk/>
            <pc:sldMk cId="4211998364" sldId="305"/>
            <ac:picMk id="23" creationId="{1B864D21-5745-3E83-ECC8-E613688159BF}"/>
          </ac:picMkLst>
        </pc:picChg>
        <pc:picChg chg="mod">
          <ac:chgData name="Atun, Funda (UT-ITC)" userId="678df04f-fc64-42db-aaa0-fad07e1d80d5" providerId="ADAL" clId="{24439808-B1B0-4CBE-AE20-ADF397F7B356}" dt="2025-09-19T15:37:56.967" v="2271"/>
          <ac:picMkLst>
            <pc:docMk/>
            <pc:sldMk cId="4211998364" sldId="305"/>
            <ac:picMk id="25" creationId="{20E2CE72-ADD6-33E1-E752-867C0BF96D86}"/>
          </ac:picMkLst>
        </pc:picChg>
        <pc:picChg chg="mod">
          <ac:chgData name="Atun, Funda (UT-ITC)" userId="678df04f-fc64-42db-aaa0-fad07e1d80d5" providerId="ADAL" clId="{24439808-B1B0-4CBE-AE20-ADF397F7B356}" dt="2025-09-19T15:38:21.718" v="2303"/>
          <ac:picMkLst>
            <pc:docMk/>
            <pc:sldMk cId="4211998364" sldId="305"/>
            <ac:picMk id="28" creationId="{69C6B266-5B51-5493-D3BB-C3643116C9C9}"/>
          </ac:picMkLst>
        </pc:picChg>
        <pc:picChg chg="mod">
          <ac:chgData name="Atun, Funda (UT-ITC)" userId="678df04f-fc64-42db-aaa0-fad07e1d80d5" providerId="ADAL" clId="{24439808-B1B0-4CBE-AE20-ADF397F7B356}" dt="2025-09-19T15:38:21.718" v="2303"/>
          <ac:picMkLst>
            <pc:docMk/>
            <pc:sldMk cId="4211998364" sldId="305"/>
            <ac:picMk id="31" creationId="{12BD5F22-F4A4-8DB7-75A0-DA27DE1BDBCE}"/>
          </ac:picMkLst>
        </pc:picChg>
      </pc:sldChg>
      <pc:sldChg chg="addSp delSp modSp mod">
        <pc:chgData name="Atun, Funda (UT-ITC)" userId="678df04f-fc64-42db-aaa0-fad07e1d80d5" providerId="ADAL" clId="{24439808-B1B0-4CBE-AE20-ADF397F7B356}" dt="2025-09-19T15:40:39.643" v="2316" actId="164"/>
        <pc:sldMkLst>
          <pc:docMk/>
          <pc:sldMk cId="2612707773" sldId="306"/>
        </pc:sldMkLst>
        <pc:spChg chg="mod">
          <ac:chgData name="Atun, Funda (UT-ITC)" userId="678df04f-fc64-42db-aaa0-fad07e1d80d5" providerId="ADAL" clId="{24439808-B1B0-4CBE-AE20-ADF397F7B356}" dt="2025-09-19T13:04:19.369" v="531" actId="12789"/>
          <ac:spMkLst>
            <pc:docMk/>
            <pc:sldMk cId="2612707773" sldId="306"/>
            <ac:spMk id="3" creationId="{44FEA199-7556-2D29-9ED3-084519B1862C}"/>
          </ac:spMkLst>
        </pc:spChg>
        <pc:spChg chg="mod">
          <ac:chgData name="Atun, Funda (UT-ITC)" userId="678df04f-fc64-42db-aaa0-fad07e1d80d5" providerId="ADAL" clId="{24439808-B1B0-4CBE-AE20-ADF397F7B356}" dt="2025-09-19T13:03:13.677" v="524" actId="552"/>
          <ac:spMkLst>
            <pc:docMk/>
            <pc:sldMk cId="2612707773" sldId="306"/>
            <ac:spMk id="4" creationId="{2E6582EF-443C-39F7-0480-16316409867A}"/>
          </ac:spMkLst>
        </pc:spChg>
        <pc:spChg chg="mod">
          <ac:chgData name="Atun, Funda (UT-ITC)" userId="678df04f-fc64-42db-aaa0-fad07e1d80d5" providerId="ADAL" clId="{24439808-B1B0-4CBE-AE20-ADF397F7B356}" dt="2025-09-19T13:04:19.369" v="531" actId="12789"/>
          <ac:spMkLst>
            <pc:docMk/>
            <pc:sldMk cId="2612707773" sldId="306"/>
            <ac:spMk id="7" creationId="{EC4D2AB1-10C9-DEC8-6D22-0C3F57EB6279}"/>
          </ac:spMkLst>
        </pc:spChg>
        <pc:spChg chg="mod">
          <ac:chgData name="Atun, Funda (UT-ITC)" userId="678df04f-fc64-42db-aaa0-fad07e1d80d5" providerId="ADAL" clId="{24439808-B1B0-4CBE-AE20-ADF397F7B356}" dt="2025-09-19T13:03:20.750" v="525" actId="552"/>
          <ac:spMkLst>
            <pc:docMk/>
            <pc:sldMk cId="2612707773" sldId="306"/>
            <ac:spMk id="9" creationId="{FEEE0B20-696D-96D5-ACAE-12373BD65E36}"/>
          </ac:spMkLst>
        </pc:spChg>
        <pc:spChg chg="mod">
          <ac:chgData name="Atun, Funda (UT-ITC)" userId="678df04f-fc64-42db-aaa0-fad07e1d80d5" providerId="ADAL" clId="{24439808-B1B0-4CBE-AE20-ADF397F7B356}" dt="2025-09-19T13:03:26.415" v="526" actId="552"/>
          <ac:spMkLst>
            <pc:docMk/>
            <pc:sldMk cId="2612707773" sldId="306"/>
            <ac:spMk id="15" creationId="{619436A0-F513-5A9C-258E-D0C4FF70A146}"/>
          </ac:spMkLst>
        </pc:spChg>
        <pc:spChg chg="mod">
          <ac:chgData name="Atun, Funda (UT-ITC)" userId="678df04f-fc64-42db-aaa0-fad07e1d80d5" providerId="ADAL" clId="{24439808-B1B0-4CBE-AE20-ADF397F7B356}" dt="2025-09-19T13:06:33.487" v="553" actId="12789"/>
          <ac:spMkLst>
            <pc:docMk/>
            <pc:sldMk cId="2612707773" sldId="306"/>
            <ac:spMk id="16" creationId="{E6947AF2-79B4-B125-F75F-BE7EB669AAD9}"/>
          </ac:spMkLst>
        </pc:spChg>
        <pc:spChg chg="mod">
          <ac:chgData name="Atun, Funda (UT-ITC)" userId="678df04f-fc64-42db-aaa0-fad07e1d80d5" providerId="ADAL" clId="{24439808-B1B0-4CBE-AE20-ADF397F7B356}" dt="2025-09-19T13:04:19.369" v="531" actId="12789"/>
          <ac:spMkLst>
            <pc:docMk/>
            <pc:sldMk cId="2612707773" sldId="306"/>
            <ac:spMk id="28" creationId="{66694623-5B6B-9018-DFC5-FB11BB5FD44C}"/>
          </ac:spMkLst>
        </pc:spChg>
        <pc:spChg chg="mod">
          <ac:chgData name="Atun, Funda (UT-ITC)" userId="678df04f-fc64-42db-aaa0-fad07e1d80d5" providerId="ADAL" clId="{24439808-B1B0-4CBE-AE20-ADF397F7B356}" dt="2025-09-19T13:03:26.415" v="526" actId="552"/>
          <ac:spMkLst>
            <pc:docMk/>
            <pc:sldMk cId="2612707773" sldId="306"/>
            <ac:spMk id="33" creationId="{3BD2661C-4BAB-D83C-2AA4-428563D084D2}"/>
          </ac:spMkLst>
        </pc:spChg>
        <pc:spChg chg="mod topLvl">
          <ac:chgData name="Atun, Funda (UT-ITC)" userId="678df04f-fc64-42db-aaa0-fad07e1d80d5" providerId="ADAL" clId="{24439808-B1B0-4CBE-AE20-ADF397F7B356}" dt="2025-09-19T15:40:39.643" v="2316" actId="164"/>
          <ac:spMkLst>
            <pc:docMk/>
            <pc:sldMk cId="2612707773" sldId="306"/>
            <ac:spMk id="36" creationId="{9C0DBA87-6EA8-528A-4560-43FB1CB4AC3E}"/>
          </ac:spMkLst>
        </pc:spChg>
        <pc:spChg chg="mod topLvl">
          <ac:chgData name="Atun, Funda (UT-ITC)" userId="678df04f-fc64-42db-aaa0-fad07e1d80d5" providerId="ADAL" clId="{24439808-B1B0-4CBE-AE20-ADF397F7B356}" dt="2025-09-19T15:40:39.643" v="2316" actId="164"/>
          <ac:spMkLst>
            <pc:docMk/>
            <pc:sldMk cId="2612707773" sldId="306"/>
            <ac:spMk id="38" creationId="{69B306BA-FC3E-1262-FC3C-01A76D88ABCF}"/>
          </ac:spMkLst>
        </pc:spChg>
        <pc:spChg chg="mod">
          <ac:chgData name="Atun, Funda (UT-ITC)" userId="678df04f-fc64-42db-aaa0-fad07e1d80d5" providerId="ADAL" clId="{24439808-B1B0-4CBE-AE20-ADF397F7B356}" dt="2025-09-19T13:03:13.677" v="524" actId="552"/>
          <ac:spMkLst>
            <pc:docMk/>
            <pc:sldMk cId="2612707773" sldId="306"/>
            <ac:spMk id="50" creationId="{92356802-565B-7EED-DB8E-BCE57D9FB34D}"/>
          </ac:spMkLst>
        </pc:spChg>
        <pc:spChg chg="mod topLvl">
          <ac:chgData name="Atun, Funda (UT-ITC)" userId="678df04f-fc64-42db-aaa0-fad07e1d80d5" providerId="ADAL" clId="{24439808-B1B0-4CBE-AE20-ADF397F7B356}" dt="2025-09-19T15:40:39.643" v="2316" actId="164"/>
          <ac:spMkLst>
            <pc:docMk/>
            <pc:sldMk cId="2612707773" sldId="306"/>
            <ac:spMk id="53" creationId="{5CC0C920-C9CD-FB75-5D01-9D318E38BD8D}"/>
          </ac:spMkLst>
        </pc:spChg>
        <pc:spChg chg="mod">
          <ac:chgData name="Atun, Funda (UT-ITC)" userId="678df04f-fc64-42db-aaa0-fad07e1d80d5" providerId="ADAL" clId="{24439808-B1B0-4CBE-AE20-ADF397F7B356}" dt="2025-09-19T13:02:34.693" v="519" actId="554"/>
          <ac:spMkLst>
            <pc:docMk/>
            <pc:sldMk cId="2612707773" sldId="306"/>
            <ac:spMk id="54" creationId="{32E6E833-6337-934A-F20A-D6264AD142D9}"/>
          </ac:spMkLst>
        </pc:spChg>
        <pc:spChg chg="mod">
          <ac:chgData name="Atun, Funda (UT-ITC)" userId="678df04f-fc64-42db-aaa0-fad07e1d80d5" providerId="ADAL" clId="{24439808-B1B0-4CBE-AE20-ADF397F7B356}" dt="2025-09-19T13:02:11.435" v="516" actId="554"/>
          <ac:spMkLst>
            <pc:docMk/>
            <pc:sldMk cId="2612707773" sldId="306"/>
            <ac:spMk id="55" creationId="{94AD5B4C-E272-2806-BDAF-16BA96F42E4E}"/>
          </ac:spMkLst>
        </pc:spChg>
        <pc:spChg chg="mod">
          <ac:chgData name="Atun, Funda (UT-ITC)" userId="678df04f-fc64-42db-aaa0-fad07e1d80d5" providerId="ADAL" clId="{24439808-B1B0-4CBE-AE20-ADF397F7B356}" dt="2025-09-19T13:02:17.453" v="517" actId="554"/>
          <ac:spMkLst>
            <pc:docMk/>
            <pc:sldMk cId="2612707773" sldId="306"/>
            <ac:spMk id="56" creationId="{34F24487-331C-72AC-E1FB-FB28AEAC222E}"/>
          </ac:spMkLst>
        </pc:spChg>
        <pc:spChg chg="mod">
          <ac:chgData name="Atun, Funda (UT-ITC)" userId="678df04f-fc64-42db-aaa0-fad07e1d80d5" providerId="ADAL" clId="{24439808-B1B0-4CBE-AE20-ADF397F7B356}" dt="2025-09-19T13:02:34.693" v="519" actId="554"/>
          <ac:spMkLst>
            <pc:docMk/>
            <pc:sldMk cId="2612707773" sldId="306"/>
            <ac:spMk id="57" creationId="{4CDF6443-0417-40B7-FA3F-28F3F4510957}"/>
          </ac:spMkLst>
        </pc:spChg>
        <pc:spChg chg="mod">
          <ac:chgData name="Atun, Funda (UT-ITC)" userId="678df04f-fc64-42db-aaa0-fad07e1d80d5" providerId="ADAL" clId="{24439808-B1B0-4CBE-AE20-ADF397F7B356}" dt="2025-09-19T13:02:11.435" v="516" actId="554"/>
          <ac:spMkLst>
            <pc:docMk/>
            <pc:sldMk cId="2612707773" sldId="306"/>
            <ac:spMk id="58" creationId="{72EB8C77-4B22-865F-AD74-D2641FE01CE4}"/>
          </ac:spMkLst>
        </pc:spChg>
        <pc:spChg chg="mod">
          <ac:chgData name="Atun, Funda (UT-ITC)" userId="678df04f-fc64-42db-aaa0-fad07e1d80d5" providerId="ADAL" clId="{24439808-B1B0-4CBE-AE20-ADF397F7B356}" dt="2025-09-19T13:02:17.453" v="517" actId="554"/>
          <ac:spMkLst>
            <pc:docMk/>
            <pc:sldMk cId="2612707773" sldId="306"/>
            <ac:spMk id="59" creationId="{204A1E0A-0FEC-D74C-5FA4-27C269E889C4}"/>
          </ac:spMkLst>
        </pc:spChg>
        <pc:spChg chg="mod">
          <ac:chgData name="Atun, Funda (UT-ITC)" userId="678df04f-fc64-42db-aaa0-fad07e1d80d5" providerId="ADAL" clId="{24439808-B1B0-4CBE-AE20-ADF397F7B356}" dt="2025-09-19T15:40:33.367" v="2315" actId="164"/>
          <ac:spMkLst>
            <pc:docMk/>
            <pc:sldMk cId="2612707773" sldId="306"/>
            <ac:spMk id="62" creationId="{8562F541-44B1-11D4-F498-BB87522CDAED}"/>
          </ac:spMkLst>
        </pc:spChg>
        <pc:spChg chg="mod">
          <ac:chgData name="Atun, Funda (UT-ITC)" userId="678df04f-fc64-42db-aaa0-fad07e1d80d5" providerId="ADAL" clId="{24439808-B1B0-4CBE-AE20-ADF397F7B356}" dt="2025-09-19T13:03:20.750" v="525" actId="552"/>
          <ac:spMkLst>
            <pc:docMk/>
            <pc:sldMk cId="2612707773" sldId="306"/>
            <ac:spMk id="64" creationId="{BC3E56AE-1AC4-77AA-EB19-1A5C97AE95EC}"/>
          </ac:spMkLst>
        </pc:spChg>
        <pc:spChg chg="mod">
          <ac:chgData name="Atun, Funda (UT-ITC)" userId="678df04f-fc64-42db-aaa0-fad07e1d80d5" providerId="ADAL" clId="{24439808-B1B0-4CBE-AE20-ADF397F7B356}" dt="2025-09-19T13:04:19.369" v="531" actId="12789"/>
          <ac:spMkLst>
            <pc:docMk/>
            <pc:sldMk cId="2612707773" sldId="306"/>
            <ac:spMk id="67" creationId="{83A706DB-DB57-B63D-CF3B-FD9A712672E4}"/>
          </ac:spMkLst>
        </pc:spChg>
        <pc:spChg chg="mod">
          <ac:chgData name="Atun, Funda (UT-ITC)" userId="678df04f-fc64-42db-aaa0-fad07e1d80d5" providerId="ADAL" clId="{24439808-B1B0-4CBE-AE20-ADF397F7B356}" dt="2025-09-19T13:03:32.074" v="527" actId="552"/>
          <ac:spMkLst>
            <pc:docMk/>
            <pc:sldMk cId="2612707773" sldId="306"/>
            <ac:spMk id="69" creationId="{1CD563D9-91B0-AF2E-2B05-980B01AD5FC9}"/>
          </ac:spMkLst>
        </pc:spChg>
        <pc:spChg chg="mod">
          <ac:chgData name="Atun, Funda (UT-ITC)" userId="678df04f-fc64-42db-aaa0-fad07e1d80d5" providerId="ADAL" clId="{24439808-B1B0-4CBE-AE20-ADF397F7B356}" dt="2025-09-19T13:02:23.610" v="518" actId="554"/>
          <ac:spMkLst>
            <pc:docMk/>
            <pc:sldMk cId="2612707773" sldId="306"/>
            <ac:spMk id="77" creationId="{8FEB0216-E5CF-00E9-E8DF-9894A49C6BCF}"/>
          </ac:spMkLst>
        </pc:spChg>
        <pc:spChg chg="mod">
          <ac:chgData name="Atun, Funda (UT-ITC)" userId="678df04f-fc64-42db-aaa0-fad07e1d80d5" providerId="ADAL" clId="{24439808-B1B0-4CBE-AE20-ADF397F7B356}" dt="2025-09-19T13:02:23.610" v="518" actId="554"/>
          <ac:spMkLst>
            <pc:docMk/>
            <pc:sldMk cId="2612707773" sldId="306"/>
            <ac:spMk id="78" creationId="{DDC8ADDA-6081-8CA6-090F-D1D33F6B57A5}"/>
          </ac:spMkLst>
        </pc:spChg>
        <pc:spChg chg="mod">
          <ac:chgData name="Atun, Funda (UT-ITC)" userId="678df04f-fc64-42db-aaa0-fad07e1d80d5" providerId="ADAL" clId="{24439808-B1B0-4CBE-AE20-ADF397F7B356}" dt="2025-09-19T13:02:34.693" v="519" actId="554"/>
          <ac:spMkLst>
            <pc:docMk/>
            <pc:sldMk cId="2612707773" sldId="306"/>
            <ac:spMk id="79" creationId="{6068A46F-CD5E-1393-41C5-3BA4F033737A}"/>
          </ac:spMkLst>
        </pc:spChg>
        <pc:spChg chg="mod">
          <ac:chgData name="Atun, Funda (UT-ITC)" userId="678df04f-fc64-42db-aaa0-fad07e1d80d5" providerId="ADAL" clId="{24439808-B1B0-4CBE-AE20-ADF397F7B356}" dt="2025-09-19T13:03:32.074" v="527" actId="552"/>
          <ac:spMkLst>
            <pc:docMk/>
            <pc:sldMk cId="2612707773" sldId="306"/>
            <ac:spMk id="80" creationId="{8545E39E-FB44-10DA-1234-EF7AA12CAB57}"/>
          </ac:spMkLst>
        </pc:spChg>
        <pc:spChg chg="mod">
          <ac:chgData name="Atun, Funda (UT-ITC)" userId="678df04f-fc64-42db-aaa0-fad07e1d80d5" providerId="ADAL" clId="{24439808-B1B0-4CBE-AE20-ADF397F7B356}" dt="2025-09-19T13:02:11.435" v="516" actId="554"/>
          <ac:spMkLst>
            <pc:docMk/>
            <pc:sldMk cId="2612707773" sldId="306"/>
            <ac:spMk id="82" creationId="{89F52F39-A3F2-185A-ABC1-1360615D72FF}"/>
          </ac:spMkLst>
        </pc:spChg>
        <pc:spChg chg="mod">
          <ac:chgData name="Atun, Funda (UT-ITC)" userId="678df04f-fc64-42db-aaa0-fad07e1d80d5" providerId="ADAL" clId="{24439808-B1B0-4CBE-AE20-ADF397F7B356}" dt="2025-09-19T13:02:17.453" v="517" actId="554"/>
          <ac:spMkLst>
            <pc:docMk/>
            <pc:sldMk cId="2612707773" sldId="306"/>
            <ac:spMk id="83" creationId="{3CCB28CE-7B1D-F6FF-9B0C-A14D5C93F2DE}"/>
          </ac:spMkLst>
        </pc:spChg>
        <pc:spChg chg="mod">
          <ac:chgData name="Atun, Funda (UT-ITC)" userId="678df04f-fc64-42db-aaa0-fad07e1d80d5" providerId="ADAL" clId="{24439808-B1B0-4CBE-AE20-ADF397F7B356}" dt="2025-09-19T13:02:34.693" v="519" actId="554"/>
          <ac:spMkLst>
            <pc:docMk/>
            <pc:sldMk cId="2612707773" sldId="306"/>
            <ac:spMk id="84" creationId="{F25558A1-63A2-243B-52B6-C204CF975725}"/>
          </ac:spMkLst>
        </pc:spChg>
        <pc:spChg chg="mod">
          <ac:chgData name="Atun, Funda (UT-ITC)" userId="678df04f-fc64-42db-aaa0-fad07e1d80d5" providerId="ADAL" clId="{24439808-B1B0-4CBE-AE20-ADF397F7B356}" dt="2025-09-19T13:02:11.435" v="516" actId="554"/>
          <ac:spMkLst>
            <pc:docMk/>
            <pc:sldMk cId="2612707773" sldId="306"/>
            <ac:spMk id="85" creationId="{37B46EEC-643F-F370-31F3-83D8FEB256A9}"/>
          </ac:spMkLst>
        </pc:spChg>
        <pc:spChg chg="mod">
          <ac:chgData name="Atun, Funda (UT-ITC)" userId="678df04f-fc64-42db-aaa0-fad07e1d80d5" providerId="ADAL" clId="{24439808-B1B0-4CBE-AE20-ADF397F7B356}" dt="2025-09-19T13:02:17.453" v="517" actId="554"/>
          <ac:spMkLst>
            <pc:docMk/>
            <pc:sldMk cId="2612707773" sldId="306"/>
            <ac:spMk id="86" creationId="{49BFB4B1-DAB9-4800-AE40-67B3F4E8707E}"/>
          </ac:spMkLst>
        </pc:spChg>
        <pc:spChg chg="mod">
          <ac:chgData name="Atun, Funda (UT-ITC)" userId="678df04f-fc64-42db-aaa0-fad07e1d80d5" providerId="ADAL" clId="{24439808-B1B0-4CBE-AE20-ADF397F7B356}" dt="2025-09-19T13:02:23.610" v="518" actId="554"/>
          <ac:spMkLst>
            <pc:docMk/>
            <pc:sldMk cId="2612707773" sldId="306"/>
            <ac:spMk id="87" creationId="{B9DB9B85-36FD-5236-D4A9-F79ED3D1677E}"/>
          </ac:spMkLst>
        </pc:spChg>
        <pc:spChg chg="mod">
          <ac:chgData name="Atun, Funda (UT-ITC)" userId="678df04f-fc64-42db-aaa0-fad07e1d80d5" providerId="ADAL" clId="{24439808-B1B0-4CBE-AE20-ADF397F7B356}" dt="2025-09-19T13:06:33.487" v="553" actId="12789"/>
          <ac:spMkLst>
            <pc:docMk/>
            <pc:sldMk cId="2612707773" sldId="306"/>
            <ac:spMk id="102" creationId="{6F117BDA-8692-4941-A328-1950997F459B}"/>
          </ac:spMkLst>
        </pc:spChg>
        <pc:spChg chg="mod">
          <ac:chgData name="Atun, Funda (UT-ITC)" userId="678df04f-fc64-42db-aaa0-fad07e1d80d5" providerId="ADAL" clId="{24439808-B1B0-4CBE-AE20-ADF397F7B356}" dt="2025-09-19T13:04:37.042" v="533" actId="12789"/>
          <ac:spMkLst>
            <pc:docMk/>
            <pc:sldMk cId="2612707773" sldId="306"/>
            <ac:spMk id="111" creationId="{7A784306-20C0-8D4C-874A-C42C30E4951E}"/>
          </ac:spMkLst>
        </pc:spChg>
        <pc:spChg chg="mod">
          <ac:chgData name="Atun, Funda (UT-ITC)" userId="678df04f-fc64-42db-aaa0-fad07e1d80d5" providerId="ADAL" clId="{24439808-B1B0-4CBE-AE20-ADF397F7B356}" dt="2025-09-19T13:03:26.415" v="526" actId="552"/>
          <ac:spMkLst>
            <pc:docMk/>
            <pc:sldMk cId="2612707773" sldId="306"/>
            <ac:spMk id="133" creationId="{E2ABE656-1256-9EB0-A35F-990CE37D12E5}"/>
          </ac:spMkLst>
        </pc:spChg>
        <pc:spChg chg="mod">
          <ac:chgData name="Atun, Funda (UT-ITC)" userId="678df04f-fc64-42db-aaa0-fad07e1d80d5" providerId="ADAL" clId="{24439808-B1B0-4CBE-AE20-ADF397F7B356}" dt="2025-09-19T13:06:18.353" v="552" actId="12789"/>
          <ac:spMkLst>
            <pc:docMk/>
            <pc:sldMk cId="2612707773" sldId="306"/>
            <ac:spMk id="134" creationId="{53DC9176-9BCD-3C94-B9EA-48C84B4F8B62}"/>
          </ac:spMkLst>
        </pc:spChg>
        <pc:spChg chg="mod">
          <ac:chgData name="Atun, Funda (UT-ITC)" userId="678df04f-fc64-42db-aaa0-fad07e1d80d5" providerId="ADAL" clId="{24439808-B1B0-4CBE-AE20-ADF397F7B356}" dt="2025-09-19T13:03:13.677" v="524" actId="552"/>
          <ac:spMkLst>
            <pc:docMk/>
            <pc:sldMk cId="2612707773" sldId="306"/>
            <ac:spMk id="151" creationId="{927E6874-3F29-B4C8-96B8-B0A59AF81712}"/>
          </ac:spMkLst>
        </pc:spChg>
        <pc:spChg chg="add mod">
          <ac:chgData name="Atun, Funda (UT-ITC)" userId="678df04f-fc64-42db-aaa0-fad07e1d80d5" providerId="ADAL" clId="{24439808-B1B0-4CBE-AE20-ADF397F7B356}" dt="2025-09-19T15:40:33.367" v="2315" actId="164"/>
          <ac:spMkLst>
            <pc:docMk/>
            <pc:sldMk cId="2612707773" sldId="306"/>
            <ac:spMk id="155" creationId="{4F72A087-631B-0BA6-D33B-3B845764858A}"/>
          </ac:spMkLst>
        </pc:spChg>
        <pc:spChg chg="mod">
          <ac:chgData name="Atun, Funda (UT-ITC)" userId="678df04f-fc64-42db-aaa0-fad07e1d80d5" providerId="ADAL" clId="{24439808-B1B0-4CBE-AE20-ADF397F7B356}" dt="2025-09-19T13:06:18.353" v="552" actId="12789"/>
          <ac:spMkLst>
            <pc:docMk/>
            <pc:sldMk cId="2612707773" sldId="306"/>
            <ac:spMk id="156" creationId="{AE71133E-B847-4394-C6F9-BDFEEAAC6A77}"/>
          </ac:spMkLst>
        </pc:spChg>
        <pc:spChg chg="mod">
          <ac:chgData name="Atun, Funda (UT-ITC)" userId="678df04f-fc64-42db-aaa0-fad07e1d80d5" providerId="ADAL" clId="{24439808-B1B0-4CBE-AE20-ADF397F7B356}" dt="2025-09-19T13:03:20.750" v="525" actId="552"/>
          <ac:spMkLst>
            <pc:docMk/>
            <pc:sldMk cId="2612707773" sldId="306"/>
            <ac:spMk id="160" creationId="{1DEFAB96-7680-1581-B6D8-8BEA8402A7C9}"/>
          </ac:spMkLst>
        </pc:spChg>
        <pc:spChg chg="mod">
          <ac:chgData name="Atun, Funda (UT-ITC)" userId="678df04f-fc64-42db-aaa0-fad07e1d80d5" providerId="ADAL" clId="{24439808-B1B0-4CBE-AE20-ADF397F7B356}" dt="2025-09-19T13:06:18.353" v="552" actId="12789"/>
          <ac:spMkLst>
            <pc:docMk/>
            <pc:sldMk cId="2612707773" sldId="306"/>
            <ac:spMk id="161" creationId="{86AC0F41-13F1-4F2C-3FA8-1425A3C26DA6}"/>
          </ac:spMkLst>
        </pc:spChg>
        <pc:spChg chg="mod">
          <ac:chgData name="Atun, Funda (UT-ITC)" userId="678df04f-fc64-42db-aaa0-fad07e1d80d5" providerId="ADAL" clId="{24439808-B1B0-4CBE-AE20-ADF397F7B356}" dt="2025-09-19T13:03:32.074" v="527" actId="552"/>
          <ac:spMkLst>
            <pc:docMk/>
            <pc:sldMk cId="2612707773" sldId="306"/>
            <ac:spMk id="165" creationId="{D8234ACC-6EC3-49B7-7236-F7A7919BC56B}"/>
          </ac:spMkLst>
        </pc:spChg>
        <pc:spChg chg="mod">
          <ac:chgData name="Atun, Funda (UT-ITC)" userId="678df04f-fc64-42db-aaa0-fad07e1d80d5" providerId="ADAL" clId="{24439808-B1B0-4CBE-AE20-ADF397F7B356}" dt="2025-09-19T13:06:18.353" v="552" actId="12789"/>
          <ac:spMkLst>
            <pc:docMk/>
            <pc:sldMk cId="2612707773" sldId="306"/>
            <ac:spMk id="166" creationId="{89F6A834-D95D-8FEA-DDF9-96CB19C1733A}"/>
          </ac:spMkLst>
        </pc:spChg>
        <pc:spChg chg="mod">
          <ac:chgData name="Atun, Funda (UT-ITC)" userId="678df04f-fc64-42db-aaa0-fad07e1d80d5" providerId="ADAL" clId="{24439808-B1B0-4CBE-AE20-ADF397F7B356}" dt="2025-09-19T13:03:26.415" v="526" actId="552"/>
          <ac:spMkLst>
            <pc:docMk/>
            <pc:sldMk cId="2612707773" sldId="306"/>
            <ac:spMk id="170" creationId="{7BD26E80-3DA8-EEDA-875A-B7EB019AFEFC}"/>
          </ac:spMkLst>
        </pc:spChg>
        <pc:spChg chg="mod">
          <ac:chgData name="Atun, Funda (UT-ITC)" userId="678df04f-fc64-42db-aaa0-fad07e1d80d5" providerId="ADAL" clId="{24439808-B1B0-4CBE-AE20-ADF397F7B356}" dt="2025-09-19T13:04:37.042" v="533" actId="12789"/>
          <ac:spMkLst>
            <pc:docMk/>
            <pc:sldMk cId="2612707773" sldId="306"/>
            <ac:spMk id="171" creationId="{D78CF624-2060-1CFB-0D17-CBD4214DBCC8}"/>
          </ac:spMkLst>
        </pc:spChg>
        <pc:spChg chg="mod">
          <ac:chgData name="Atun, Funda (UT-ITC)" userId="678df04f-fc64-42db-aaa0-fad07e1d80d5" providerId="ADAL" clId="{24439808-B1B0-4CBE-AE20-ADF397F7B356}" dt="2025-09-19T13:03:32.074" v="527" actId="552"/>
          <ac:spMkLst>
            <pc:docMk/>
            <pc:sldMk cId="2612707773" sldId="306"/>
            <ac:spMk id="175" creationId="{BE9597B3-3E0D-D105-C4E2-93339EFBE9C2}"/>
          </ac:spMkLst>
        </pc:spChg>
        <pc:spChg chg="mod">
          <ac:chgData name="Atun, Funda (UT-ITC)" userId="678df04f-fc64-42db-aaa0-fad07e1d80d5" providerId="ADAL" clId="{24439808-B1B0-4CBE-AE20-ADF397F7B356}" dt="2025-09-19T13:04:37.042" v="533" actId="12789"/>
          <ac:spMkLst>
            <pc:docMk/>
            <pc:sldMk cId="2612707773" sldId="306"/>
            <ac:spMk id="176" creationId="{644C6C75-5A69-0184-EE40-8052EA7F3F6D}"/>
          </ac:spMkLst>
        </pc:spChg>
        <pc:spChg chg="mod">
          <ac:chgData name="Atun, Funda (UT-ITC)" userId="678df04f-fc64-42db-aaa0-fad07e1d80d5" providerId="ADAL" clId="{24439808-B1B0-4CBE-AE20-ADF397F7B356}" dt="2025-09-19T13:04:37.042" v="533" actId="12789"/>
          <ac:spMkLst>
            <pc:docMk/>
            <pc:sldMk cId="2612707773" sldId="306"/>
            <ac:spMk id="179" creationId="{A566CCE2-230B-0F8B-892D-95719B804127}"/>
          </ac:spMkLst>
        </pc:spChg>
        <pc:spChg chg="mod">
          <ac:chgData name="Atun, Funda (UT-ITC)" userId="678df04f-fc64-42db-aaa0-fad07e1d80d5" providerId="ADAL" clId="{24439808-B1B0-4CBE-AE20-ADF397F7B356}" dt="2025-09-19T13:03:20.750" v="525" actId="552"/>
          <ac:spMkLst>
            <pc:docMk/>
            <pc:sldMk cId="2612707773" sldId="306"/>
            <ac:spMk id="181" creationId="{BFBB8045-6552-244C-B4EB-B2E0EE2881B8}"/>
          </ac:spMkLst>
        </pc:spChg>
        <pc:grpChg chg="mod">
          <ac:chgData name="Atun, Funda (UT-ITC)" userId="678df04f-fc64-42db-aaa0-fad07e1d80d5" providerId="ADAL" clId="{24439808-B1B0-4CBE-AE20-ADF397F7B356}" dt="2025-09-19T15:40:33.367" v="2315" actId="164"/>
          <ac:grpSpMkLst>
            <pc:docMk/>
            <pc:sldMk cId="2612707773" sldId="306"/>
            <ac:grpSpMk id="23" creationId="{3D827671-2BB5-7D33-C5C3-009EDD004A1C}"/>
          </ac:grpSpMkLst>
        </pc:grpChg>
        <pc:grpChg chg="add mod">
          <ac:chgData name="Atun, Funda (UT-ITC)" userId="678df04f-fc64-42db-aaa0-fad07e1d80d5" providerId="ADAL" clId="{24439808-B1B0-4CBE-AE20-ADF397F7B356}" dt="2025-09-19T15:40:33.367" v="2315" actId="164"/>
          <ac:grpSpMkLst>
            <pc:docMk/>
            <pc:sldMk cId="2612707773" sldId="306"/>
            <ac:grpSpMk id="158" creationId="{DE9773AF-4888-8C7A-19A6-C8B77C28DFAF}"/>
          </ac:grpSpMkLst>
        </pc:grpChg>
        <pc:grpChg chg="add mod">
          <ac:chgData name="Atun, Funda (UT-ITC)" userId="678df04f-fc64-42db-aaa0-fad07e1d80d5" providerId="ADAL" clId="{24439808-B1B0-4CBE-AE20-ADF397F7B356}" dt="2025-09-19T15:40:39.643" v="2316" actId="164"/>
          <ac:grpSpMkLst>
            <pc:docMk/>
            <pc:sldMk cId="2612707773" sldId="306"/>
            <ac:grpSpMk id="163" creationId="{46887893-364E-B502-3C82-A195DD2C5871}"/>
          </ac:grpSpMkLst>
        </pc:grpChg>
        <pc:picChg chg="mod">
          <ac:chgData name="Atun, Funda (UT-ITC)" userId="678df04f-fc64-42db-aaa0-fad07e1d80d5" providerId="ADAL" clId="{24439808-B1B0-4CBE-AE20-ADF397F7B356}" dt="2025-09-19T13:04:19.369" v="531" actId="12789"/>
          <ac:picMkLst>
            <pc:docMk/>
            <pc:sldMk cId="2612707773" sldId="306"/>
            <ac:picMk id="5" creationId="{AFE6E684-2D41-992B-F388-63A495CB8642}"/>
          </ac:picMkLst>
        </pc:picChg>
        <pc:picChg chg="mod">
          <ac:chgData name="Atun, Funda (UT-ITC)" userId="678df04f-fc64-42db-aaa0-fad07e1d80d5" providerId="ADAL" clId="{24439808-B1B0-4CBE-AE20-ADF397F7B356}" dt="2025-09-19T13:05:37.447" v="547" actId="552"/>
          <ac:picMkLst>
            <pc:docMk/>
            <pc:sldMk cId="2612707773" sldId="306"/>
            <ac:picMk id="10" creationId="{1B7DA114-1F77-CC4C-6DD3-613CE100506D}"/>
          </ac:picMkLst>
        </pc:picChg>
        <pc:picChg chg="mod">
          <ac:chgData name="Atun, Funda (UT-ITC)" userId="678df04f-fc64-42db-aaa0-fad07e1d80d5" providerId="ADAL" clId="{24439808-B1B0-4CBE-AE20-ADF397F7B356}" dt="2025-09-19T13:06:33.487" v="553" actId="12789"/>
          <ac:picMkLst>
            <pc:docMk/>
            <pc:sldMk cId="2612707773" sldId="306"/>
            <ac:picMk id="18" creationId="{47C36811-95E3-F2BC-F633-39062B77B40B}"/>
          </ac:picMkLst>
        </pc:picChg>
        <pc:picChg chg="mod">
          <ac:chgData name="Atun, Funda (UT-ITC)" userId="678df04f-fc64-42db-aaa0-fad07e1d80d5" providerId="ADAL" clId="{24439808-B1B0-4CBE-AE20-ADF397F7B356}" dt="2025-09-19T13:05:42.311" v="548" actId="552"/>
          <ac:picMkLst>
            <pc:docMk/>
            <pc:sldMk cId="2612707773" sldId="306"/>
            <ac:picMk id="34" creationId="{064EDFB8-F684-7672-E772-0F4F5B87E486}"/>
          </ac:picMkLst>
        </pc:picChg>
        <pc:picChg chg="mod topLvl">
          <ac:chgData name="Atun, Funda (UT-ITC)" userId="678df04f-fc64-42db-aaa0-fad07e1d80d5" providerId="ADAL" clId="{24439808-B1B0-4CBE-AE20-ADF397F7B356}" dt="2025-09-19T15:40:39.643" v="2316" actId="164"/>
          <ac:picMkLst>
            <pc:docMk/>
            <pc:sldMk cId="2612707773" sldId="306"/>
            <ac:picMk id="37" creationId="{C569BEEF-C469-5701-AF59-B0853B7F33C6}"/>
          </ac:picMkLst>
        </pc:picChg>
        <pc:picChg chg="mod topLvl">
          <ac:chgData name="Atun, Funda (UT-ITC)" userId="678df04f-fc64-42db-aaa0-fad07e1d80d5" providerId="ADAL" clId="{24439808-B1B0-4CBE-AE20-ADF397F7B356}" dt="2025-09-19T15:40:39.643" v="2316" actId="164"/>
          <ac:picMkLst>
            <pc:docMk/>
            <pc:sldMk cId="2612707773" sldId="306"/>
            <ac:picMk id="39" creationId="{804F6F7A-A8D4-665C-45E3-217A5CC7AB26}"/>
          </ac:picMkLst>
        </pc:picChg>
        <pc:picChg chg="mod">
          <ac:chgData name="Atun, Funda (UT-ITC)" userId="678df04f-fc64-42db-aaa0-fad07e1d80d5" providerId="ADAL" clId="{24439808-B1B0-4CBE-AE20-ADF397F7B356}" dt="2025-09-19T13:04:37.042" v="533" actId="12789"/>
          <ac:picMkLst>
            <pc:docMk/>
            <pc:sldMk cId="2612707773" sldId="306"/>
            <ac:picMk id="60" creationId="{6B5D855D-61A8-D953-AA5B-60C9A4A82B3A}"/>
          </ac:picMkLst>
        </pc:picChg>
        <pc:picChg chg="mod">
          <ac:chgData name="Atun, Funda (UT-ITC)" userId="678df04f-fc64-42db-aaa0-fad07e1d80d5" providerId="ADAL" clId="{24439808-B1B0-4CBE-AE20-ADF397F7B356}" dt="2025-09-19T13:05:50.997" v="549" actId="552"/>
          <ac:picMkLst>
            <pc:docMk/>
            <pc:sldMk cId="2612707773" sldId="306"/>
            <ac:picMk id="70" creationId="{83C0555B-07B3-EAF1-8548-C9754E7CF0D5}"/>
          </ac:picMkLst>
        </pc:picChg>
        <pc:picChg chg="mod">
          <ac:chgData name="Atun, Funda (UT-ITC)" userId="678df04f-fc64-42db-aaa0-fad07e1d80d5" providerId="ADAL" clId="{24439808-B1B0-4CBE-AE20-ADF397F7B356}" dt="2025-09-19T13:06:33.487" v="553" actId="12789"/>
          <ac:picMkLst>
            <pc:docMk/>
            <pc:sldMk cId="2612707773" sldId="306"/>
            <ac:picMk id="116" creationId="{F638F700-B7F4-086E-096B-B83E46ACE1BD}"/>
          </ac:picMkLst>
        </pc:picChg>
        <pc:picChg chg="mod">
          <ac:chgData name="Atun, Funda (UT-ITC)" userId="678df04f-fc64-42db-aaa0-fad07e1d80d5" providerId="ADAL" clId="{24439808-B1B0-4CBE-AE20-ADF397F7B356}" dt="2025-09-19T13:06:18.353" v="552" actId="12789"/>
          <ac:picMkLst>
            <pc:docMk/>
            <pc:sldMk cId="2612707773" sldId="306"/>
            <ac:picMk id="136" creationId="{C496F0F0-DF86-BAAE-7C8C-249A1630CBEC}"/>
          </ac:picMkLst>
        </pc:picChg>
        <pc:picChg chg="mod">
          <ac:chgData name="Atun, Funda (UT-ITC)" userId="678df04f-fc64-42db-aaa0-fad07e1d80d5" providerId="ADAL" clId="{24439808-B1B0-4CBE-AE20-ADF397F7B356}" dt="2025-09-19T13:06:18.353" v="552" actId="12789"/>
          <ac:picMkLst>
            <pc:docMk/>
            <pc:sldMk cId="2612707773" sldId="306"/>
            <ac:picMk id="157" creationId="{A00EC66C-0FF6-CA1F-05B5-8B97B38582A8}"/>
          </ac:picMkLst>
        </pc:picChg>
        <pc:picChg chg="mod">
          <ac:chgData name="Atun, Funda (UT-ITC)" userId="678df04f-fc64-42db-aaa0-fad07e1d80d5" providerId="ADAL" clId="{24439808-B1B0-4CBE-AE20-ADF397F7B356}" dt="2025-09-19T13:06:18.353" v="552" actId="12789"/>
          <ac:picMkLst>
            <pc:docMk/>
            <pc:sldMk cId="2612707773" sldId="306"/>
            <ac:picMk id="162" creationId="{9905666B-1F10-3E09-6977-E9DE92BD05BB}"/>
          </ac:picMkLst>
        </pc:picChg>
        <pc:picChg chg="mod">
          <ac:chgData name="Atun, Funda (UT-ITC)" userId="678df04f-fc64-42db-aaa0-fad07e1d80d5" providerId="ADAL" clId="{24439808-B1B0-4CBE-AE20-ADF397F7B356}" dt="2025-09-19T13:06:18.353" v="552" actId="12789"/>
          <ac:picMkLst>
            <pc:docMk/>
            <pc:sldMk cId="2612707773" sldId="306"/>
            <ac:picMk id="167" creationId="{CD172283-9DCC-0FFB-2AA3-199198DCE177}"/>
          </ac:picMkLst>
        </pc:picChg>
        <pc:picChg chg="mod">
          <ac:chgData name="Atun, Funda (UT-ITC)" userId="678df04f-fc64-42db-aaa0-fad07e1d80d5" providerId="ADAL" clId="{24439808-B1B0-4CBE-AE20-ADF397F7B356}" dt="2025-09-19T13:05:42.311" v="548" actId="552"/>
          <ac:picMkLst>
            <pc:docMk/>
            <pc:sldMk cId="2612707773" sldId="306"/>
            <ac:picMk id="172" creationId="{F27CF06B-2A8A-9ED2-74C4-04E9339DDB00}"/>
          </ac:picMkLst>
        </pc:picChg>
        <pc:picChg chg="mod">
          <ac:chgData name="Atun, Funda (UT-ITC)" userId="678df04f-fc64-42db-aaa0-fad07e1d80d5" providerId="ADAL" clId="{24439808-B1B0-4CBE-AE20-ADF397F7B356}" dt="2025-09-19T13:05:50.997" v="549" actId="552"/>
          <ac:picMkLst>
            <pc:docMk/>
            <pc:sldMk cId="2612707773" sldId="306"/>
            <ac:picMk id="177" creationId="{5733B9F0-364D-B522-6180-5969CFCF4F5F}"/>
          </ac:picMkLst>
        </pc:picChg>
        <pc:picChg chg="mod">
          <ac:chgData name="Atun, Funda (UT-ITC)" userId="678df04f-fc64-42db-aaa0-fad07e1d80d5" providerId="ADAL" clId="{24439808-B1B0-4CBE-AE20-ADF397F7B356}" dt="2025-09-19T13:05:37.447" v="547" actId="552"/>
          <ac:picMkLst>
            <pc:docMk/>
            <pc:sldMk cId="2612707773" sldId="306"/>
            <ac:picMk id="182" creationId="{61A97CB1-666B-9EE8-50E7-63CB183878CD}"/>
          </ac:picMkLst>
        </pc:picChg>
        <pc:picChg chg="add mod">
          <ac:chgData name="Atun, Funda (UT-ITC)" userId="678df04f-fc64-42db-aaa0-fad07e1d80d5" providerId="ADAL" clId="{24439808-B1B0-4CBE-AE20-ADF397F7B356}" dt="2025-09-19T13:06:33.487" v="553" actId="12789"/>
          <ac:picMkLst>
            <pc:docMk/>
            <pc:sldMk cId="2612707773" sldId="306"/>
            <ac:picMk id="212" creationId="{A3E2ACC0-6BC3-427E-8566-FF199144CCC0}"/>
          </ac:picMkLst>
        </pc:picChg>
      </pc:sldChg>
      <pc:sldChg chg="modSp mod ord">
        <pc:chgData name="Atun, Funda (UT-ITC)" userId="678df04f-fc64-42db-aaa0-fad07e1d80d5" providerId="ADAL" clId="{24439808-B1B0-4CBE-AE20-ADF397F7B356}" dt="2025-09-19T15:00:58.454" v="1879" actId="20577"/>
        <pc:sldMkLst>
          <pc:docMk/>
          <pc:sldMk cId="2878927274" sldId="308"/>
        </pc:sldMkLst>
        <pc:spChg chg="mod">
          <ac:chgData name="Atun, Funda (UT-ITC)" userId="678df04f-fc64-42db-aaa0-fad07e1d80d5" providerId="ADAL" clId="{24439808-B1B0-4CBE-AE20-ADF397F7B356}" dt="2025-09-19T15:00:51.005" v="1867" actId="20577"/>
          <ac:spMkLst>
            <pc:docMk/>
            <pc:sldMk cId="2878927274" sldId="308"/>
            <ac:spMk id="56" creationId="{FEE2DBAF-5AC4-9887-3B2A-59A511A2C310}"/>
          </ac:spMkLst>
        </pc:spChg>
        <pc:spChg chg="mod">
          <ac:chgData name="Atun, Funda (UT-ITC)" userId="678df04f-fc64-42db-aaa0-fad07e1d80d5" providerId="ADAL" clId="{24439808-B1B0-4CBE-AE20-ADF397F7B356}" dt="2025-09-19T15:00:54.696" v="1873" actId="20577"/>
          <ac:spMkLst>
            <pc:docMk/>
            <pc:sldMk cId="2878927274" sldId="308"/>
            <ac:spMk id="98" creationId="{9693A116-0B16-7DE4-4670-5A501022AD6D}"/>
          </ac:spMkLst>
        </pc:spChg>
        <pc:spChg chg="mod">
          <ac:chgData name="Atun, Funda (UT-ITC)" userId="678df04f-fc64-42db-aaa0-fad07e1d80d5" providerId="ADAL" clId="{24439808-B1B0-4CBE-AE20-ADF397F7B356}" dt="2025-09-19T15:00:58.454" v="1879" actId="20577"/>
          <ac:spMkLst>
            <pc:docMk/>
            <pc:sldMk cId="2878927274" sldId="308"/>
            <ac:spMk id="130" creationId="{EFB61BD1-3F58-D42F-2DC8-FD7C22CA1AD1}"/>
          </ac:spMkLst>
        </pc:spChg>
      </pc:sldChg>
      <pc:sldChg chg="modSp mod">
        <pc:chgData name="Atun, Funda (UT-ITC)" userId="678df04f-fc64-42db-aaa0-fad07e1d80d5" providerId="ADAL" clId="{24439808-B1B0-4CBE-AE20-ADF397F7B356}" dt="2025-09-19T15:45:27.269" v="2337" actId="20577"/>
        <pc:sldMkLst>
          <pc:docMk/>
          <pc:sldMk cId="3267983284" sldId="309"/>
        </pc:sldMkLst>
        <pc:spChg chg="mod">
          <ac:chgData name="Atun, Funda (UT-ITC)" userId="678df04f-fc64-42db-aaa0-fad07e1d80d5" providerId="ADAL" clId="{24439808-B1B0-4CBE-AE20-ADF397F7B356}" dt="2025-09-19T15:45:27.269" v="2337" actId="20577"/>
          <ac:spMkLst>
            <pc:docMk/>
            <pc:sldMk cId="3267983284" sldId="309"/>
            <ac:spMk id="11" creationId="{A7CC0BF3-85C9-116A-092B-37D9822E6679}"/>
          </ac:spMkLst>
        </pc:spChg>
      </pc:sldChg>
      <pc:sldChg chg="modSp mod">
        <pc:chgData name="Atun, Funda (UT-ITC)" userId="678df04f-fc64-42db-aaa0-fad07e1d80d5" providerId="ADAL" clId="{24439808-B1B0-4CBE-AE20-ADF397F7B356}" dt="2025-09-19T15:17:37.083" v="2194" actId="20577"/>
        <pc:sldMkLst>
          <pc:docMk/>
          <pc:sldMk cId="4085233051" sldId="310"/>
        </pc:sldMkLst>
        <pc:spChg chg="mod">
          <ac:chgData name="Atun, Funda (UT-ITC)" userId="678df04f-fc64-42db-aaa0-fad07e1d80d5" providerId="ADAL" clId="{24439808-B1B0-4CBE-AE20-ADF397F7B356}" dt="2025-09-19T15:17:37.083" v="2194" actId="20577"/>
          <ac:spMkLst>
            <pc:docMk/>
            <pc:sldMk cId="4085233051" sldId="310"/>
            <ac:spMk id="3" creationId="{34038F88-D9AA-EF27-0CB2-93CA358FD1A8}"/>
          </ac:spMkLst>
        </pc:spChg>
      </pc:sldChg>
      <pc:sldChg chg="modSp mod ord">
        <pc:chgData name="Atun, Funda (UT-ITC)" userId="678df04f-fc64-42db-aaa0-fad07e1d80d5" providerId="ADAL" clId="{24439808-B1B0-4CBE-AE20-ADF397F7B356}" dt="2025-09-19T16:00:14.512" v="3000" actId="1076"/>
        <pc:sldMkLst>
          <pc:docMk/>
          <pc:sldMk cId="118389513" sldId="311"/>
        </pc:sldMkLst>
        <pc:spChg chg="mod">
          <ac:chgData name="Atun, Funda (UT-ITC)" userId="678df04f-fc64-42db-aaa0-fad07e1d80d5" providerId="ADAL" clId="{24439808-B1B0-4CBE-AE20-ADF397F7B356}" dt="2025-09-19T16:00:14.512" v="3000" actId="1076"/>
          <ac:spMkLst>
            <pc:docMk/>
            <pc:sldMk cId="118389513" sldId="311"/>
            <ac:spMk id="3" creationId="{5F364150-16C8-6844-8ABB-FD9E96C8DF96}"/>
          </ac:spMkLst>
        </pc:spChg>
      </pc:sldChg>
      <pc:sldChg chg="addSp delSp modSp mod ord">
        <pc:chgData name="Atun, Funda (UT-ITC)" userId="678df04f-fc64-42db-aaa0-fad07e1d80d5" providerId="ADAL" clId="{24439808-B1B0-4CBE-AE20-ADF397F7B356}" dt="2025-09-19T16:00:39.707" v="3015"/>
        <pc:sldMkLst>
          <pc:docMk/>
          <pc:sldMk cId="2468608774" sldId="313"/>
        </pc:sldMkLst>
        <pc:spChg chg="mod">
          <ac:chgData name="Atun, Funda (UT-ITC)" userId="678df04f-fc64-42db-aaa0-fad07e1d80d5" providerId="ADAL" clId="{24439808-B1B0-4CBE-AE20-ADF397F7B356}" dt="2025-09-19T16:00:36.755" v="3013" actId="20577"/>
          <ac:spMkLst>
            <pc:docMk/>
            <pc:sldMk cId="2468608774" sldId="313"/>
            <ac:spMk id="2" creationId="{02A591CF-7071-853F-9E65-39F0714EB985}"/>
          </ac:spMkLst>
        </pc:spChg>
        <pc:spChg chg="mod">
          <ac:chgData name="Atun, Funda (UT-ITC)" userId="678df04f-fc64-42db-aaa0-fad07e1d80d5" providerId="ADAL" clId="{24439808-B1B0-4CBE-AE20-ADF397F7B356}" dt="2025-09-19T15:59:40.005" v="2942" actId="20577"/>
          <ac:spMkLst>
            <pc:docMk/>
            <pc:sldMk cId="2468608774" sldId="313"/>
            <ac:spMk id="3" creationId="{D56A30AF-23BF-0AFA-99AF-E4AE16551103}"/>
          </ac:spMkLst>
        </pc:spChg>
      </pc:sldChg>
      <pc:sldChg chg="addSp delSp modSp mod">
        <pc:chgData name="Atun, Funda (UT-ITC)" userId="678df04f-fc64-42db-aaa0-fad07e1d80d5" providerId="ADAL" clId="{24439808-B1B0-4CBE-AE20-ADF397F7B356}" dt="2025-09-19T14:54:57.586" v="1710" actId="12788"/>
        <pc:sldMkLst>
          <pc:docMk/>
          <pc:sldMk cId="1407813158" sldId="315"/>
        </pc:sldMkLst>
        <pc:spChg chg="mod">
          <ac:chgData name="Atun, Funda (UT-ITC)" userId="678df04f-fc64-42db-aaa0-fad07e1d80d5" providerId="ADAL" clId="{24439808-B1B0-4CBE-AE20-ADF397F7B356}" dt="2025-09-19T14:54:44.788" v="1706" actId="12788"/>
          <ac:spMkLst>
            <pc:docMk/>
            <pc:sldMk cId="1407813158" sldId="315"/>
            <ac:spMk id="3" creationId="{04760B1C-C2B5-0ABA-9C0D-75B99C393A16}"/>
          </ac:spMkLst>
        </pc:spChg>
        <pc:spChg chg="mod">
          <ac:chgData name="Atun, Funda (UT-ITC)" userId="678df04f-fc64-42db-aaa0-fad07e1d80d5" providerId="ADAL" clId="{24439808-B1B0-4CBE-AE20-ADF397F7B356}" dt="2025-09-19T14:54:44.788" v="1706" actId="12788"/>
          <ac:spMkLst>
            <pc:docMk/>
            <pc:sldMk cId="1407813158" sldId="315"/>
            <ac:spMk id="7" creationId="{C02EA92B-5A1B-52DB-7EB9-7A4D3A2C2BD6}"/>
          </ac:spMkLst>
        </pc:spChg>
        <pc:spChg chg="mod">
          <ac:chgData name="Atun, Funda (UT-ITC)" userId="678df04f-fc64-42db-aaa0-fad07e1d80d5" providerId="ADAL" clId="{24439808-B1B0-4CBE-AE20-ADF397F7B356}" dt="2025-09-19T14:54:44.788" v="1706" actId="12788"/>
          <ac:spMkLst>
            <pc:docMk/>
            <pc:sldMk cId="1407813158" sldId="315"/>
            <ac:spMk id="8" creationId="{5F5BF6C4-2B70-C557-B8C5-FAB9898C56F2}"/>
          </ac:spMkLst>
        </pc:spChg>
        <pc:spChg chg="mod">
          <ac:chgData name="Atun, Funda (UT-ITC)" userId="678df04f-fc64-42db-aaa0-fad07e1d80d5" providerId="ADAL" clId="{24439808-B1B0-4CBE-AE20-ADF397F7B356}" dt="2025-09-19T14:54:47.739" v="1707" actId="12788"/>
          <ac:spMkLst>
            <pc:docMk/>
            <pc:sldMk cId="1407813158" sldId="315"/>
            <ac:spMk id="14" creationId="{DA2CDF51-033A-6D78-A494-9C41475FA2C3}"/>
          </ac:spMkLst>
        </pc:spChg>
        <pc:spChg chg="mod">
          <ac:chgData name="Atun, Funda (UT-ITC)" userId="678df04f-fc64-42db-aaa0-fad07e1d80d5" providerId="ADAL" clId="{24439808-B1B0-4CBE-AE20-ADF397F7B356}" dt="2025-09-19T14:54:47.739" v="1707" actId="12788"/>
          <ac:spMkLst>
            <pc:docMk/>
            <pc:sldMk cId="1407813158" sldId="315"/>
            <ac:spMk id="15" creationId="{19600978-F079-DFB6-4959-7AECBE31C293}"/>
          </ac:spMkLst>
        </pc:spChg>
        <pc:spChg chg="mod">
          <ac:chgData name="Atun, Funda (UT-ITC)" userId="678df04f-fc64-42db-aaa0-fad07e1d80d5" providerId="ADAL" clId="{24439808-B1B0-4CBE-AE20-ADF397F7B356}" dt="2025-09-19T14:54:44.788" v="1706" actId="12788"/>
          <ac:spMkLst>
            <pc:docMk/>
            <pc:sldMk cId="1407813158" sldId="315"/>
            <ac:spMk id="19" creationId="{36998293-0899-4682-3A1B-307940CDAE83}"/>
          </ac:spMkLst>
        </pc:spChg>
        <pc:spChg chg="mod">
          <ac:chgData name="Atun, Funda (UT-ITC)" userId="678df04f-fc64-42db-aaa0-fad07e1d80d5" providerId="ADAL" clId="{24439808-B1B0-4CBE-AE20-ADF397F7B356}" dt="2025-09-19T14:54:47.739" v="1707" actId="12788"/>
          <ac:spMkLst>
            <pc:docMk/>
            <pc:sldMk cId="1407813158" sldId="315"/>
            <ac:spMk id="20" creationId="{7BAD0DD7-A9ED-E10D-1EDB-283FF306F05D}"/>
          </ac:spMkLst>
        </pc:spChg>
        <pc:spChg chg="mod">
          <ac:chgData name="Atun, Funda (UT-ITC)" userId="678df04f-fc64-42db-aaa0-fad07e1d80d5" providerId="ADAL" clId="{24439808-B1B0-4CBE-AE20-ADF397F7B356}" dt="2025-09-19T14:54:50.630" v="1708" actId="12788"/>
          <ac:spMkLst>
            <pc:docMk/>
            <pc:sldMk cId="1407813158" sldId="315"/>
            <ac:spMk id="23" creationId="{4BF50E1F-9FFB-58A2-993D-521A59B022CA}"/>
          </ac:spMkLst>
        </pc:spChg>
        <pc:spChg chg="mod">
          <ac:chgData name="Atun, Funda (UT-ITC)" userId="678df04f-fc64-42db-aaa0-fad07e1d80d5" providerId="ADAL" clId="{24439808-B1B0-4CBE-AE20-ADF397F7B356}" dt="2025-09-19T14:54:50.630" v="1708" actId="12788"/>
          <ac:spMkLst>
            <pc:docMk/>
            <pc:sldMk cId="1407813158" sldId="315"/>
            <ac:spMk id="24" creationId="{FC575CFA-063F-6A2C-C0E1-6F7B70992EA4}"/>
          </ac:spMkLst>
        </pc:spChg>
        <pc:spChg chg="mod">
          <ac:chgData name="Atun, Funda (UT-ITC)" userId="678df04f-fc64-42db-aaa0-fad07e1d80d5" providerId="ADAL" clId="{24439808-B1B0-4CBE-AE20-ADF397F7B356}" dt="2025-09-19T14:54:50.630" v="1708" actId="12788"/>
          <ac:spMkLst>
            <pc:docMk/>
            <pc:sldMk cId="1407813158" sldId="315"/>
            <ac:spMk id="28" creationId="{722B88BC-6737-CE86-437B-06E79BADC6E0}"/>
          </ac:spMkLst>
        </pc:spChg>
        <pc:spChg chg="mod">
          <ac:chgData name="Atun, Funda (UT-ITC)" userId="678df04f-fc64-42db-aaa0-fad07e1d80d5" providerId="ADAL" clId="{24439808-B1B0-4CBE-AE20-ADF397F7B356}" dt="2025-09-19T14:54:57.586" v="1710" actId="12788"/>
          <ac:spMkLst>
            <pc:docMk/>
            <pc:sldMk cId="1407813158" sldId="315"/>
            <ac:spMk id="31" creationId="{740D813E-CA86-BF09-AEF6-827BD692E398}"/>
          </ac:spMkLst>
        </pc:spChg>
        <pc:spChg chg="mod">
          <ac:chgData name="Atun, Funda (UT-ITC)" userId="678df04f-fc64-42db-aaa0-fad07e1d80d5" providerId="ADAL" clId="{24439808-B1B0-4CBE-AE20-ADF397F7B356}" dt="2025-09-19T14:54:57.586" v="1710" actId="12788"/>
          <ac:spMkLst>
            <pc:docMk/>
            <pc:sldMk cId="1407813158" sldId="315"/>
            <ac:spMk id="32" creationId="{5B1F3E10-0EAE-AE25-063A-9167E5B2B6C8}"/>
          </ac:spMkLst>
        </pc:spChg>
        <pc:spChg chg="mod">
          <ac:chgData name="Atun, Funda (UT-ITC)" userId="678df04f-fc64-42db-aaa0-fad07e1d80d5" providerId="ADAL" clId="{24439808-B1B0-4CBE-AE20-ADF397F7B356}" dt="2025-09-19T14:54:57.586" v="1710" actId="12788"/>
          <ac:spMkLst>
            <pc:docMk/>
            <pc:sldMk cId="1407813158" sldId="315"/>
            <ac:spMk id="36" creationId="{5A6F00DF-4713-2C3B-F285-1D5F7C0A5906}"/>
          </ac:spMkLst>
        </pc:spChg>
        <pc:spChg chg="add del mod">
          <ac:chgData name="Atun, Funda (UT-ITC)" userId="678df04f-fc64-42db-aaa0-fad07e1d80d5" providerId="ADAL" clId="{24439808-B1B0-4CBE-AE20-ADF397F7B356}" dt="2025-09-19T14:54:47.739" v="1707" actId="12788"/>
          <ac:spMkLst>
            <pc:docMk/>
            <pc:sldMk cId="1407813158" sldId="315"/>
            <ac:spMk id="37" creationId="{8E2CA943-D761-0913-3A2B-F47712099536}"/>
          </ac:spMkLst>
        </pc:spChg>
        <pc:spChg chg="mod">
          <ac:chgData name="Atun, Funda (UT-ITC)" userId="678df04f-fc64-42db-aaa0-fad07e1d80d5" providerId="ADAL" clId="{24439808-B1B0-4CBE-AE20-ADF397F7B356}" dt="2025-09-19T14:54:50.630" v="1708" actId="12788"/>
          <ac:spMkLst>
            <pc:docMk/>
            <pc:sldMk cId="1407813158" sldId="315"/>
            <ac:spMk id="40" creationId="{A17D5930-AE41-E960-9F8D-44B04DF783BA}"/>
          </ac:spMkLst>
        </pc:spChg>
        <pc:spChg chg="mod">
          <ac:chgData name="Atun, Funda (UT-ITC)" userId="678df04f-fc64-42db-aaa0-fad07e1d80d5" providerId="ADAL" clId="{24439808-B1B0-4CBE-AE20-ADF397F7B356}" dt="2025-09-19T14:54:57.586" v="1710" actId="12788"/>
          <ac:spMkLst>
            <pc:docMk/>
            <pc:sldMk cId="1407813158" sldId="315"/>
            <ac:spMk id="42" creationId="{4E16F58E-C6DA-E956-54C7-8CAEA3CB833E}"/>
          </ac:spMkLst>
        </pc:spChg>
        <pc:spChg chg="mod">
          <ac:chgData name="Atun, Funda (UT-ITC)" userId="678df04f-fc64-42db-aaa0-fad07e1d80d5" providerId="ADAL" clId="{24439808-B1B0-4CBE-AE20-ADF397F7B356}" dt="2025-09-19T14:54:53.920" v="1709" actId="12788"/>
          <ac:spMkLst>
            <pc:docMk/>
            <pc:sldMk cId="1407813158" sldId="315"/>
            <ac:spMk id="44" creationId="{A0E62FF1-2564-1DDB-2CEE-0DC704677D46}"/>
          </ac:spMkLst>
        </pc:spChg>
        <pc:grpChg chg="mod">
          <ac:chgData name="Atun, Funda (UT-ITC)" userId="678df04f-fc64-42db-aaa0-fad07e1d80d5" providerId="ADAL" clId="{24439808-B1B0-4CBE-AE20-ADF397F7B356}" dt="2025-09-19T14:54:44.788" v="1706" actId="12788"/>
          <ac:grpSpMkLst>
            <pc:docMk/>
            <pc:sldMk cId="1407813158" sldId="315"/>
            <ac:grpSpMk id="5" creationId="{9517F3A6-1B24-E839-B017-CBA1A99765E4}"/>
          </ac:grpSpMkLst>
        </pc:grpChg>
        <pc:grpChg chg="mod">
          <ac:chgData name="Atun, Funda (UT-ITC)" userId="678df04f-fc64-42db-aaa0-fad07e1d80d5" providerId="ADAL" clId="{24439808-B1B0-4CBE-AE20-ADF397F7B356}" dt="2025-09-19T14:54:47.739" v="1707" actId="12788"/>
          <ac:grpSpMkLst>
            <pc:docMk/>
            <pc:sldMk cId="1407813158" sldId="315"/>
            <ac:grpSpMk id="12" creationId="{70603B4D-03CA-177B-44B8-A67613DAD19B}"/>
          </ac:grpSpMkLst>
        </pc:grpChg>
        <pc:grpChg chg="mod">
          <ac:chgData name="Atun, Funda (UT-ITC)" userId="678df04f-fc64-42db-aaa0-fad07e1d80d5" providerId="ADAL" clId="{24439808-B1B0-4CBE-AE20-ADF397F7B356}" dt="2025-09-19T14:54:50.630" v="1708" actId="12788"/>
          <ac:grpSpMkLst>
            <pc:docMk/>
            <pc:sldMk cId="1407813158" sldId="315"/>
            <ac:grpSpMk id="21" creationId="{966BB597-7C84-FDC6-CCAA-5B0D16CF5B6E}"/>
          </ac:grpSpMkLst>
        </pc:grpChg>
        <pc:grpChg chg="mod">
          <ac:chgData name="Atun, Funda (UT-ITC)" userId="678df04f-fc64-42db-aaa0-fad07e1d80d5" providerId="ADAL" clId="{24439808-B1B0-4CBE-AE20-ADF397F7B356}" dt="2025-09-19T14:54:57.586" v="1710" actId="12788"/>
          <ac:grpSpMkLst>
            <pc:docMk/>
            <pc:sldMk cId="1407813158" sldId="315"/>
            <ac:grpSpMk id="29" creationId="{EA381373-19B4-0571-AC05-A552E2EB5EF8}"/>
          </ac:grpSpMkLst>
        </pc:grpChg>
        <pc:grpChg chg="mod">
          <ac:chgData name="Atun, Funda (UT-ITC)" userId="678df04f-fc64-42db-aaa0-fad07e1d80d5" providerId="ADAL" clId="{24439808-B1B0-4CBE-AE20-ADF397F7B356}" dt="2025-09-19T14:54:44.788" v="1706" actId="12788"/>
          <ac:grpSpMkLst>
            <pc:docMk/>
            <pc:sldMk cId="1407813158" sldId="315"/>
            <ac:grpSpMk id="45" creationId="{DE689E6F-528E-3F05-7660-926FB6B254B8}"/>
          </ac:grpSpMkLst>
        </pc:grpChg>
        <pc:grpChg chg="mod">
          <ac:chgData name="Atun, Funda (UT-ITC)" userId="678df04f-fc64-42db-aaa0-fad07e1d80d5" providerId="ADAL" clId="{24439808-B1B0-4CBE-AE20-ADF397F7B356}" dt="2025-09-19T14:54:47.739" v="1707" actId="12788"/>
          <ac:grpSpMkLst>
            <pc:docMk/>
            <pc:sldMk cId="1407813158" sldId="315"/>
            <ac:grpSpMk id="46" creationId="{3EA98C5E-86AF-B483-B01A-72003D836324}"/>
          </ac:grpSpMkLst>
        </pc:grpChg>
        <pc:grpChg chg="mod">
          <ac:chgData name="Atun, Funda (UT-ITC)" userId="678df04f-fc64-42db-aaa0-fad07e1d80d5" providerId="ADAL" clId="{24439808-B1B0-4CBE-AE20-ADF397F7B356}" dt="2025-09-19T14:54:50.630" v="1708" actId="12788"/>
          <ac:grpSpMkLst>
            <pc:docMk/>
            <pc:sldMk cId="1407813158" sldId="315"/>
            <ac:grpSpMk id="47" creationId="{8D267A7B-032F-6350-E865-97D65ADD4AEF}"/>
          </ac:grpSpMkLst>
        </pc:grpChg>
        <pc:grpChg chg="mod">
          <ac:chgData name="Atun, Funda (UT-ITC)" userId="678df04f-fc64-42db-aaa0-fad07e1d80d5" providerId="ADAL" clId="{24439808-B1B0-4CBE-AE20-ADF397F7B356}" dt="2025-09-19T14:54:57.586" v="1710" actId="12788"/>
          <ac:grpSpMkLst>
            <pc:docMk/>
            <pc:sldMk cId="1407813158" sldId="315"/>
            <ac:grpSpMk id="48" creationId="{C8371C68-1736-7412-A7D6-E5494364A934}"/>
          </ac:grpSpMkLst>
        </pc:grpChg>
        <pc:picChg chg="mod">
          <ac:chgData name="Atun, Funda (UT-ITC)" userId="678df04f-fc64-42db-aaa0-fad07e1d80d5" providerId="ADAL" clId="{24439808-B1B0-4CBE-AE20-ADF397F7B356}" dt="2025-09-19T14:54:44.788" v="1706" actId="12788"/>
          <ac:picMkLst>
            <pc:docMk/>
            <pc:sldMk cId="1407813158" sldId="315"/>
            <ac:picMk id="6" creationId="{F0CDA43C-39D8-27ED-307A-D3C6F5A7A63B}"/>
          </ac:picMkLst>
        </pc:picChg>
        <pc:picChg chg="mod">
          <ac:chgData name="Atun, Funda (UT-ITC)" userId="678df04f-fc64-42db-aaa0-fad07e1d80d5" providerId="ADAL" clId="{24439808-B1B0-4CBE-AE20-ADF397F7B356}" dt="2025-09-19T14:54:44.788" v="1706" actId="12788"/>
          <ac:picMkLst>
            <pc:docMk/>
            <pc:sldMk cId="1407813158" sldId="315"/>
            <ac:picMk id="9" creationId="{A83CDDBE-962E-665F-E886-6F6D762798F9}"/>
          </ac:picMkLst>
        </pc:picChg>
        <pc:picChg chg="mod">
          <ac:chgData name="Atun, Funda (UT-ITC)" userId="678df04f-fc64-42db-aaa0-fad07e1d80d5" providerId="ADAL" clId="{24439808-B1B0-4CBE-AE20-ADF397F7B356}" dt="2025-09-19T14:54:44.788" v="1706" actId="12788"/>
          <ac:picMkLst>
            <pc:docMk/>
            <pc:sldMk cId="1407813158" sldId="315"/>
            <ac:picMk id="10" creationId="{3BC6101B-5CFB-102A-FB84-9F64AFBB6AEF}"/>
          </ac:picMkLst>
        </pc:picChg>
        <pc:picChg chg="mod">
          <ac:chgData name="Atun, Funda (UT-ITC)" userId="678df04f-fc64-42db-aaa0-fad07e1d80d5" providerId="ADAL" clId="{24439808-B1B0-4CBE-AE20-ADF397F7B356}" dt="2025-09-19T14:54:44.788" v="1706" actId="12788"/>
          <ac:picMkLst>
            <pc:docMk/>
            <pc:sldMk cId="1407813158" sldId="315"/>
            <ac:picMk id="11" creationId="{931B7EC8-4742-D873-47E5-9C2AF4FF2812}"/>
          </ac:picMkLst>
        </pc:picChg>
        <pc:picChg chg="mod">
          <ac:chgData name="Atun, Funda (UT-ITC)" userId="678df04f-fc64-42db-aaa0-fad07e1d80d5" providerId="ADAL" clId="{24439808-B1B0-4CBE-AE20-ADF397F7B356}" dt="2025-09-19T14:54:47.739" v="1707" actId="12788"/>
          <ac:picMkLst>
            <pc:docMk/>
            <pc:sldMk cId="1407813158" sldId="315"/>
            <ac:picMk id="13" creationId="{16DB1099-4CA5-A6CA-24FC-2C8FAB04EDE7}"/>
          </ac:picMkLst>
        </pc:picChg>
        <pc:picChg chg="mod">
          <ac:chgData name="Atun, Funda (UT-ITC)" userId="678df04f-fc64-42db-aaa0-fad07e1d80d5" providerId="ADAL" clId="{24439808-B1B0-4CBE-AE20-ADF397F7B356}" dt="2025-09-19T14:54:47.739" v="1707" actId="12788"/>
          <ac:picMkLst>
            <pc:docMk/>
            <pc:sldMk cId="1407813158" sldId="315"/>
            <ac:picMk id="16" creationId="{4A7060A0-E107-B61C-440D-8AF03BC725E9}"/>
          </ac:picMkLst>
        </pc:picChg>
        <pc:picChg chg="mod">
          <ac:chgData name="Atun, Funda (UT-ITC)" userId="678df04f-fc64-42db-aaa0-fad07e1d80d5" providerId="ADAL" clId="{24439808-B1B0-4CBE-AE20-ADF397F7B356}" dt="2025-09-19T14:54:47.739" v="1707" actId="12788"/>
          <ac:picMkLst>
            <pc:docMk/>
            <pc:sldMk cId="1407813158" sldId="315"/>
            <ac:picMk id="17" creationId="{3B537EFB-651F-94CE-2578-6E51FD3477DE}"/>
          </ac:picMkLst>
        </pc:picChg>
        <pc:picChg chg="mod">
          <ac:chgData name="Atun, Funda (UT-ITC)" userId="678df04f-fc64-42db-aaa0-fad07e1d80d5" providerId="ADAL" clId="{24439808-B1B0-4CBE-AE20-ADF397F7B356}" dt="2025-09-19T14:54:47.739" v="1707" actId="12788"/>
          <ac:picMkLst>
            <pc:docMk/>
            <pc:sldMk cId="1407813158" sldId="315"/>
            <ac:picMk id="18" creationId="{A0332EB1-6A49-F426-596A-49F98B0E66EB}"/>
          </ac:picMkLst>
        </pc:picChg>
        <pc:picChg chg="mod">
          <ac:chgData name="Atun, Funda (UT-ITC)" userId="678df04f-fc64-42db-aaa0-fad07e1d80d5" providerId="ADAL" clId="{24439808-B1B0-4CBE-AE20-ADF397F7B356}" dt="2025-09-19T14:54:50.630" v="1708" actId="12788"/>
          <ac:picMkLst>
            <pc:docMk/>
            <pc:sldMk cId="1407813158" sldId="315"/>
            <ac:picMk id="22" creationId="{E7DAE404-1C50-0DD5-E173-B009126D311A}"/>
          </ac:picMkLst>
        </pc:picChg>
        <pc:picChg chg="mod">
          <ac:chgData name="Atun, Funda (UT-ITC)" userId="678df04f-fc64-42db-aaa0-fad07e1d80d5" providerId="ADAL" clId="{24439808-B1B0-4CBE-AE20-ADF397F7B356}" dt="2025-09-19T14:54:50.630" v="1708" actId="12788"/>
          <ac:picMkLst>
            <pc:docMk/>
            <pc:sldMk cId="1407813158" sldId="315"/>
            <ac:picMk id="25" creationId="{F15D6E25-BF22-B3BE-A3A9-3527B96940B6}"/>
          </ac:picMkLst>
        </pc:picChg>
        <pc:picChg chg="mod">
          <ac:chgData name="Atun, Funda (UT-ITC)" userId="678df04f-fc64-42db-aaa0-fad07e1d80d5" providerId="ADAL" clId="{24439808-B1B0-4CBE-AE20-ADF397F7B356}" dt="2025-09-19T14:54:50.630" v="1708" actId="12788"/>
          <ac:picMkLst>
            <pc:docMk/>
            <pc:sldMk cId="1407813158" sldId="315"/>
            <ac:picMk id="26" creationId="{2D59DC85-FBD6-F8C4-E741-D2DCE6FD07E3}"/>
          </ac:picMkLst>
        </pc:picChg>
        <pc:picChg chg="mod">
          <ac:chgData name="Atun, Funda (UT-ITC)" userId="678df04f-fc64-42db-aaa0-fad07e1d80d5" providerId="ADAL" clId="{24439808-B1B0-4CBE-AE20-ADF397F7B356}" dt="2025-09-19T14:54:50.630" v="1708" actId="12788"/>
          <ac:picMkLst>
            <pc:docMk/>
            <pc:sldMk cId="1407813158" sldId="315"/>
            <ac:picMk id="27" creationId="{861A8408-3510-28C8-A03C-B04903C4F9BD}"/>
          </ac:picMkLst>
        </pc:picChg>
        <pc:picChg chg="mod">
          <ac:chgData name="Atun, Funda (UT-ITC)" userId="678df04f-fc64-42db-aaa0-fad07e1d80d5" providerId="ADAL" clId="{24439808-B1B0-4CBE-AE20-ADF397F7B356}" dt="2025-09-19T14:54:57.586" v="1710" actId="12788"/>
          <ac:picMkLst>
            <pc:docMk/>
            <pc:sldMk cId="1407813158" sldId="315"/>
            <ac:picMk id="30" creationId="{A5D57D74-0645-C454-3253-EA350C7F201A}"/>
          </ac:picMkLst>
        </pc:picChg>
        <pc:picChg chg="mod">
          <ac:chgData name="Atun, Funda (UT-ITC)" userId="678df04f-fc64-42db-aaa0-fad07e1d80d5" providerId="ADAL" clId="{24439808-B1B0-4CBE-AE20-ADF397F7B356}" dt="2025-09-19T14:54:57.586" v="1710" actId="12788"/>
          <ac:picMkLst>
            <pc:docMk/>
            <pc:sldMk cId="1407813158" sldId="315"/>
            <ac:picMk id="33" creationId="{462EB3B4-3CFB-0F19-6004-2F2D160E58E7}"/>
          </ac:picMkLst>
        </pc:picChg>
        <pc:picChg chg="mod">
          <ac:chgData name="Atun, Funda (UT-ITC)" userId="678df04f-fc64-42db-aaa0-fad07e1d80d5" providerId="ADAL" clId="{24439808-B1B0-4CBE-AE20-ADF397F7B356}" dt="2025-09-19T14:54:57.586" v="1710" actId="12788"/>
          <ac:picMkLst>
            <pc:docMk/>
            <pc:sldMk cId="1407813158" sldId="315"/>
            <ac:picMk id="34" creationId="{FFB0A530-F602-17F3-AA4B-ADD3E58FF576}"/>
          </ac:picMkLst>
        </pc:picChg>
        <pc:picChg chg="mod">
          <ac:chgData name="Atun, Funda (UT-ITC)" userId="678df04f-fc64-42db-aaa0-fad07e1d80d5" providerId="ADAL" clId="{24439808-B1B0-4CBE-AE20-ADF397F7B356}" dt="2025-09-19T14:54:57.586" v="1710" actId="12788"/>
          <ac:picMkLst>
            <pc:docMk/>
            <pc:sldMk cId="1407813158" sldId="315"/>
            <ac:picMk id="35" creationId="{BF4C3200-43F7-61B3-8683-103071F10704}"/>
          </ac:picMkLst>
        </pc:picChg>
        <pc:picChg chg="mod">
          <ac:chgData name="Atun, Funda (UT-ITC)" userId="678df04f-fc64-42db-aaa0-fad07e1d80d5" providerId="ADAL" clId="{24439808-B1B0-4CBE-AE20-ADF397F7B356}" dt="2025-09-19T14:54:53.920" v="1709" actId="12788"/>
          <ac:picMkLst>
            <pc:docMk/>
            <pc:sldMk cId="1407813158" sldId="315"/>
            <ac:picMk id="38" creationId="{4505180B-225F-B084-A927-6CF77C5F7DB7}"/>
          </ac:picMkLst>
        </pc:picChg>
      </pc:sldChg>
      <pc:sldChg chg="addSp delSp modSp add mod ord">
        <pc:chgData name="Atun, Funda (UT-ITC)" userId="678df04f-fc64-42db-aaa0-fad07e1d80d5" providerId="ADAL" clId="{24439808-B1B0-4CBE-AE20-ADF397F7B356}" dt="2025-09-19T15:06:01.794" v="1951" actId="552"/>
        <pc:sldMkLst>
          <pc:docMk/>
          <pc:sldMk cId="1542968576" sldId="316"/>
        </pc:sldMkLst>
        <pc:spChg chg="mod">
          <ac:chgData name="Atun, Funda (UT-ITC)" userId="678df04f-fc64-42db-aaa0-fad07e1d80d5" providerId="ADAL" clId="{24439808-B1B0-4CBE-AE20-ADF397F7B356}" dt="2025-09-19T15:03:20.996" v="1914" actId="164"/>
          <ac:spMkLst>
            <pc:docMk/>
            <pc:sldMk cId="1542968576" sldId="316"/>
            <ac:spMk id="35" creationId="{28932297-4543-A6EC-4CA4-2B59C67F068A}"/>
          </ac:spMkLst>
        </pc:spChg>
        <pc:spChg chg="mod">
          <ac:chgData name="Atun, Funda (UT-ITC)" userId="678df04f-fc64-42db-aaa0-fad07e1d80d5" providerId="ADAL" clId="{24439808-B1B0-4CBE-AE20-ADF397F7B356}" dt="2025-09-19T15:03:20.996" v="1914" actId="164"/>
          <ac:spMkLst>
            <pc:docMk/>
            <pc:sldMk cId="1542968576" sldId="316"/>
            <ac:spMk id="36" creationId="{F409AF89-35A6-A484-E4AF-6D772F5C618E}"/>
          </ac:spMkLst>
        </pc:spChg>
        <pc:spChg chg="mod">
          <ac:chgData name="Atun, Funda (UT-ITC)" userId="678df04f-fc64-42db-aaa0-fad07e1d80d5" providerId="ADAL" clId="{24439808-B1B0-4CBE-AE20-ADF397F7B356}" dt="2025-09-19T15:03:20.996" v="1914" actId="164"/>
          <ac:spMkLst>
            <pc:docMk/>
            <pc:sldMk cId="1542968576" sldId="316"/>
            <ac:spMk id="37" creationId="{4560CE76-8622-4BC4-C825-406C1F26717B}"/>
          </ac:spMkLst>
        </pc:spChg>
        <pc:spChg chg="mod">
          <ac:chgData name="Atun, Funda (UT-ITC)" userId="678df04f-fc64-42db-aaa0-fad07e1d80d5" providerId="ADAL" clId="{24439808-B1B0-4CBE-AE20-ADF397F7B356}" dt="2025-09-19T15:03:02.614" v="1913" actId="164"/>
          <ac:spMkLst>
            <pc:docMk/>
            <pc:sldMk cId="1542968576" sldId="316"/>
            <ac:spMk id="41" creationId="{B2464945-E02E-0647-8C84-1B584002E26F}"/>
          </ac:spMkLst>
        </pc:spChg>
        <pc:spChg chg="mod">
          <ac:chgData name="Atun, Funda (UT-ITC)" userId="678df04f-fc64-42db-aaa0-fad07e1d80d5" providerId="ADAL" clId="{24439808-B1B0-4CBE-AE20-ADF397F7B356}" dt="2025-09-19T15:03:02.614" v="1913" actId="164"/>
          <ac:spMkLst>
            <pc:docMk/>
            <pc:sldMk cId="1542968576" sldId="316"/>
            <ac:spMk id="42" creationId="{BA1EC076-25D8-A593-9D48-A99E2EAA2C1E}"/>
          </ac:spMkLst>
        </pc:spChg>
        <pc:spChg chg="mod">
          <ac:chgData name="Atun, Funda (UT-ITC)" userId="678df04f-fc64-42db-aaa0-fad07e1d80d5" providerId="ADAL" clId="{24439808-B1B0-4CBE-AE20-ADF397F7B356}" dt="2025-09-19T15:03:02.614" v="1913" actId="164"/>
          <ac:spMkLst>
            <pc:docMk/>
            <pc:sldMk cId="1542968576" sldId="316"/>
            <ac:spMk id="43" creationId="{421582F5-3878-7A68-67E1-E26D147774B1}"/>
          </ac:spMkLst>
        </pc:spChg>
        <pc:spChg chg="mod">
          <ac:chgData name="Atun, Funda (UT-ITC)" userId="678df04f-fc64-42db-aaa0-fad07e1d80d5" providerId="ADAL" clId="{24439808-B1B0-4CBE-AE20-ADF397F7B356}" dt="2025-09-19T15:03:27.588" v="1915" actId="164"/>
          <ac:spMkLst>
            <pc:docMk/>
            <pc:sldMk cId="1542968576" sldId="316"/>
            <ac:spMk id="71" creationId="{1309AA5B-A34A-7482-0CFA-35BC45D2D5E6}"/>
          </ac:spMkLst>
        </pc:spChg>
        <pc:spChg chg="mod">
          <ac:chgData name="Atun, Funda (UT-ITC)" userId="678df04f-fc64-42db-aaa0-fad07e1d80d5" providerId="ADAL" clId="{24439808-B1B0-4CBE-AE20-ADF397F7B356}" dt="2025-09-19T15:03:27.588" v="1915" actId="164"/>
          <ac:spMkLst>
            <pc:docMk/>
            <pc:sldMk cId="1542968576" sldId="316"/>
            <ac:spMk id="72" creationId="{C05C401C-C730-3125-7C5C-6E7133562A5E}"/>
          </ac:spMkLst>
        </pc:spChg>
        <pc:spChg chg="mod">
          <ac:chgData name="Atun, Funda (UT-ITC)" userId="678df04f-fc64-42db-aaa0-fad07e1d80d5" providerId="ADAL" clId="{24439808-B1B0-4CBE-AE20-ADF397F7B356}" dt="2025-09-19T15:03:27.588" v="1915" actId="164"/>
          <ac:spMkLst>
            <pc:docMk/>
            <pc:sldMk cId="1542968576" sldId="316"/>
            <ac:spMk id="73" creationId="{A12B7C40-2EEC-539D-0513-EFBBB6814FEE}"/>
          </ac:spMkLst>
        </pc:spChg>
        <pc:spChg chg="add mod">
          <ac:chgData name="Atun, Funda (UT-ITC)" userId="678df04f-fc64-42db-aaa0-fad07e1d80d5" providerId="ADAL" clId="{24439808-B1B0-4CBE-AE20-ADF397F7B356}" dt="2025-09-19T15:02:06.793" v="1890" actId="164"/>
          <ac:spMkLst>
            <pc:docMk/>
            <pc:sldMk cId="1542968576" sldId="316"/>
            <ac:spMk id="92" creationId="{1B60F22D-D8FE-BD03-CBEC-2AC462E0121B}"/>
          </ac:spMkLst>
        </pc:spChg>
        <pc:spChg chg="add mod">
          <ac:chgData name="Atun, Funda (UT-ITC)" userId="678df04f-fc64-42db-aaa0-fad07e1d80d5" providerId="ADAL" clId="{24439808-B1B0-4CBE-AE20-ADF397F7B356}" dt="2025-09-19T15:02:06.793" v="1890" actId="164"/>
          <ac:spMkLst>
            <pc:docMk/>
            <pc:sldMk cId="1542968576" sldId="316"/>
            <ac:spMk id="94" creationId="{20380A78-433C-DBC2-EE1C-FD4921A69EEC}"/>
          </ac:spMkLst>
        </pc:spChg>
        <pc:spChg chg="mod">
          <ac:chgData name="Atun, Funda (UT-ITC)" userId="678df04f-fc64-42db-aaa0-fad07e1d80d5" providerId="ADAL" clId="{24439808-B1B0-4CBE-AE20-ADF397F7B356}" dt="2025-09-19T15:02:21.413" v="1892"/>
          <ac:spMkLst>
            <pc:docMk/>
            <pc:sldMk cId="1542968576" sldId="316"/>
            <ac:spMk id="114" creationId="{2C1128D2-4720-D058-DFD6-04D1336B230D}"/>
          </ac:spMkLst>
        </pc:spChg>
        <pc:spChg chg="mod">
          <ac:chgData name="Atun, Funda (UT-ITC)" userId="678df04f-fc64-42db-aaa0-fad07e1d80d5" providerId="ADAL" clId="{24439808-B1B0-4CBE-AE20-ADF397F7B356}" dt="2025-09-19T15:02:21.413" v="1892"/>
          <ac:spMkLst>
            <pc:docMk/>
            <pc:sldMk cId="1542968576" sldId="316"/>
            <ac:spMk id="121" creationId="{D70FA148-0A7C-4EB4-B982-71121FFBE9A0}"/>
          </ac:spMkLst>
        </pc:spChg>
        <pc:spChg chg="mod">
          <ac:chgData name="Atun, Funda (UT-ITC)" userId="678df04f-fc64-42db-aaa0-fad07e1d80d5" providerId="ADAL" clId="{24439808-B1B0-4CBE-AE20-ADF397F7B356}" dt="2025-09-19T15:03:27.588" v="1915" actId="164"/>
          <ac:spMkLst>
            <pc:docMk/>
            <pc:sldMk cId="1542968576" sldId="316"/>
            <ac:spMk id="133" creationId="{C728D6FA-89B7-3A67-A18E-BC604F2E2D36}"/>
          </ac:spMkLst>
        </pc:spChg>
        <pc:spChg chg="mod">
          <ac:chgData name="Atun, Funda (UT-ITC)" userId="678df04f-fc64-42db-aaa0-fad07e1d80d5" providerId="ADAL" clId="{24439808-B1B0-4CBE-AE20-ADF397F7B356}" dt="2025-09-19T15:03:20.996" v="1914" actId="164"/>
          <ac:spMkLst>
            <pc:docMk/>
            <pc:sldMk cId="1542968576" sldId="316"/>
            <ac:spMk id="134" creationId="{BBCB0DF7-1ABB-CE41-0A70-5F3331764351}"/>
          </ac:spMkLst>
        </pc:spChg>
        <pc:spChg chg="mod">
          <ac:chgData name="Atun, Funda (UT-ITC)" userId="678df04f-fc64-42db-aaa0-fad07e1d80d5" providerId="ADAL" clId="{24439808-B1B0-4CBE-AE20-ADF397F7B356}" dt="2025-09-19T15:03:02.614" v="1913" actId="164"/>
          <ac:spMkLst>
            <pc:docMk/>
            <pc:sldMk cId="1542968576" sldId="316"/>
            <ac:spMk id="135" creationId="{A8901E58-9D7E-26D4-4BD4-9CF635CE1A97}"/>
          </ac:spMkLst>
        </pc:spChg>
        <pc:spChg chg="mod">
          <ac:chgData name="Atun, Funda (UT-ITC)" userId="678df04f-fc64-42db-aaa0-fad07e1d80d5" providerId="ADAL" clId="{24439808-B1B0-4CBE-AE20-ADF397F7B356}" dt="2025-09-19T15:02:36.084" v="1898"/>
          <ac:spMkLst>
            <pc:docMk/>
            <pc:sldMk cId="1542968576" sldId="316"/>
            <ac:spMk id="158" creationId="{E3AF10CF-F755-CC63-8CE5-0EBC98EA0462}"/>
          </ac:spMkLst>
        </pc:spChg>
        <pc:spChg chg="mod">
          <ac:chgData name="Atun, Funda (UT-ITC)" userId="678df04f-fc64-42db-aaa0-fad07e1d80d5" providerId="ADAL" clId="{24439808-B1B0-4CBE-AE20-ADF397F7B356}" dt="2025-09-19T15:02:36.084" v="1898"/>
          <ac:spMkLst>
            <pc:docMk/>
            <pc:sldMk cId="1542968576" sldId="316"/>
            <ac:spMk id="159" creationId="{AEE7AC81-272D-6404-7538-F805B8FE6382}"/>
          </ac:spMkLst>
        </pc:spChg>
        <pc:spChg chg="mod">
          <ac:chgData name="Atun, Funda (UT-ITC)" userId="678df04f-fc64-42db-aaa0-fad07e1d80d5" providerId="ADAL" clId="{24439808-B1B0-4CBE-AE20-ADF397F7B356}" dt="2025-09-19T15:02:36.084" v="1898"/>
          <ac:spMkLst>
            <pc:docMk/>
            <pc:sldMk cId="1542968576" sldId="316"/>
            <ac:spMk id="162" creationId="{A8581F27-4FC9-2701-2846-FDF34DB44E37}"/>
          </ac:spMkLst>
        </pc:spChg>
        <pc:spChg chg="mod">
          <ac:chgData name="Atun, Funda (UT-ITC)" userId="678df04f-fc64-42db-aaa0-fad07e1d80d5" providerId="ADAL" clId="{24439808-B1B0-4CBE-AE20-ADF397F7B356}" dt="2025-09-19T15:02:36.084" v="1898"/>
          <ac:spMkLst>
            <pc:docMk/>
            <pc:sldMk cId="1542968576" sldId="316"/>
            <ac:spMk id="163" creationId="{A1DCF789-5AE7-C737-A10B-EE2A934D10AC}"/>
          </ac:spMkLst>
        </pc:spChg>
        <pc:spChg chg="mod">
          <ac:chgData name="Atun, Funda (UT-ITC)" userId="678df04f-fc64-42db-aaa0-fad07e1d80d5" providerId="ADAL" clId="{24439808-B1B0-4CBE-AE20-ADF397F7B356}" dt="2025-09-19T15:03:40.500" v="1916"/>
          <ac:spMkLst>
            <pc:docMk/>
            <pc:sldMk cId="1542968576" sldId="316"/>
            <ac:spMk id="177" creationId="{FFF83CCA-A97B-520A-97D7-5E9440C50B73}"/>
          </ac:spMkLst>
        </pc:spChg>
        <pc:spChg chg="mod">
          <ac:chgData name="Atun, Funda (UT-ITC)" userId="678df04f-fc64-42db-aaa0-fad07e1d80d5" providerId="ADAL" clId="{24439808-B1B0-4CBE-AE20-ADF397F7B356}" dt="2025-09-19T15:03:40.500" v="1916"/>
          <ac:spMkLst>
            <pc:docMk/>
            <pc:sldMk cId="1542968576" sldId="316"/>
            <ac:spMk id="178" creationId="{F0F87C38-FD0C-F09F-4061-52A08AC56319}"/>
          </ac:spMkLst>
        </pc:spChg>
        <pc:spChg chg="mod">
          <ac:chgData name="Atun, Funda (UT-ITC)" userId="678df04f-fc64-42db-aaa0-fad07e1d80d5" providerId="ADAL" clId="{24439808-B1B0-4CBE-AE20-ADF397F7B356}" dt="2025-09-19T15:03:40.500" v="1916"/>
          <ac:spMkLst>
            <pc:docMk/>
            <pc:sldMk cId="1542968576" sldId="316"/>
            <ac:spMk id="181" creationId="{7F699D7C-9078-6E07-4430-BC0F2E97C1C2}"/>
          </ac:spMkLst>
        </pc:spChg>
        <pc:spChg chg="mod">
          <ac:chgData name="Atun, Funda (UT-ITC)" userId="678df04f-fc64-42db-aaa0-fad07e1d80d5" providerId="ADAL" clId="{24439808-B1B0-4CBE-AE20-ADF397F7B356}" dt="2025-09-19T15:03:40.500" v="1916"/>
          <ac:spMkLst>
            <pc:docMk/>
            <pc:sldMk cId="1542968576" sldId="316"/>
            <ac:spMk id="182" creationId="{AB6F7C0A-8473-6BD3-EB94-73BF0D5F0703}"/>
          </ac:spMkLst>
        </pc:spChg>
        <pc:spChg chg="mod">
          <ac:chgData name="Atun, Funda (UT-ITC)" userId="678df04f-fc64-42db-aaa0-fad07e1d80d5" providerId="ADAL" clId="{24439808-B1B0-4CBE-AE20-ADF397F7B356}" dt="2025-09-19T15:05:08.255" v="1942"/>
          <ac:spMkLst>
            <pc:docMk/>
            <pc:sldMk cId="1542968576" sldId="316"/>
            <ac:spMk id="185" creationId="{125E8DBA-9EC9-EB20-32A3-7ABBD2758E01}"/>
          </ac:spMkLst>
        </pc:spChg>
        <pc:spChg chg="mod">
          <ac:chgData name="Atun, Funda (UT-ITC)" userId="678df04f-fc64-42db-aaa0-fad07e1d80d5" providerId="ADAL" clId="{24439808-B1B0-4CBE-AE20-ADF397F7B356}" dt="2025-09-19T15:05:08.255" v="1942"/>
          <ac:spMkLst>
            <pc:docMk/>
            <pc:sldMk cId="1542968576" sldId="316"/>
            <ac:spMk id="186" creationId="{CE483C64-081C-5219-721E-B26ED5880F73}"/>
          </ac:spMkLst>
        </pc:spChg>
        <pc:grpChg chg="mod">
          <ac:chgData name="Atun, Funda (UT-ITC)" userId="678df04f-fc64-42db-aaa0-fad07e1d80d5" providerId="ADAL" clId="{24439808-B1B0-4CBE-AE20-ADF397F7B356}" dt="2025-09-19T15:05:48.003" v="1949" actId="554"/>
          <ac:grpSpMkLst>
            <pc:docMk/>
            <pc:sldMk cId="1542968576" sldId="316"/>
            <ac:grpSpMk id="2" creationId="{959D79C5-5577-3839-181E-108FEB83D7FE}"/>
          </ac:grpSpMkLst>
        </pc:grpChg>
        <pc:grpChg chg="mod">
          <ac:chgData name="Atun, Funda (UT-ITC)" userId="678df04f-fc64-42db-aaa0-fad07e1d80d5" providerId="ADAL" clId="{24439808-B1B0-4CBE-AE20-ADF397F7B356}" dt="2025-09-19T15:05:48.003" v="1949" actId="554"/>
          <ac:grpSpMkLst>
            <pc:docMk/>
            <pc:sldMk cId="1542968576" sldId="316"/>
            <ac:grpSpMk id="4" creationId="{7AC4D50C-6247-43F9-C53B-243DCA6F7F64}"/>
          </ac:grpSpMkLst>
        </pc:grpChg>
        <pc:grpChg chg="mod">
          <ac:chgData name="Atun, Funda (UT-ITC)" userId="678df04f-fc64-42db-aaa0-fad07e1d80d5" providerId="ADAL" clId="{24439808-B1B0-4CBE-AE20-ADF397F7B356}" dt="2025-09-19T15:05:48.003" v="1949" actId="554"/>
          <ac:grpSpMkLst>
            <pc:docMk/>
            <pc:sldMk cId="1542968576" sldId="316"/>
            <ac:grpSpMk id="5" creationId="{EEE28F2A-7DC4-4DFC-5B98-7EE7019F9E34}"/>
          </ac:grpSpMkLst>
        </pc:grpChg>
        <pc:grpChg chg="mod">
          <ac:chgData name="Atun, Funda (UT-ITC)" userId="678df04f-fc64-42db-aaa0-fad07e1d80d5" providerId="ADAL" clId="{24439808-B1B0-4CBE-AE20-ADF397F7B356}" dt="2025-09-19T15:05:48.003" v="1949" actId="554"/>
          <ac:grpSpMkLst>
            <pc:docMk/>
            <pc:sldMk cId="1542968576" sldId="316"/>
            <ac:grpSpMk id="6" creationId="{D04E70C9-9624-E2D9-141D-3139188126E1}"/>
          </ac:grpSpMkLst>
        </pc:grpChg>
        <pc:grpChg chg="mod">
          <ac:chgData name="Atun, Funda (UT-ITC)" userId="678df04f-fc64-42db-aaa0-fad07e1d80d5" providerId="ADAL" clId="{24439808-B1B0-4CBE-AE20-ADF397F7B356}" dt="2025-09-19T15:05:41.244" v="1948" actId="554"/>
          <ac:grpSpMkLst>
            <pc:docMk/>
            <pc:sldMk cId="1542968576" sldId="316"/>
            <ac:grpSpMk id="7" creationId="{39B9CB6F-761E-89AD-910F-0F12B55CE2BF}"/>
          </ac:grpSpMkLst>
        </pc:grpChg>
        <pc:grpChg chg="mod">
          <ac:chgData name="Atun, Funda (UT-ITC)" userId="678df04f-fc64-42db-aaa0-fad07e1d80d5" providerId="ADAL" clId="{24439808-B1B0-4CBE-AE20-ADF397F7B356}" dt="2025-09-19T15:05:35.351" v="1947" actId="1036"/>
          <ac:grpSpMkLst>
            <pc:docMk/>
            <pc:sldMk cId="1542968576" sldId="316"/>
            <ac:grpSpMk id="8" creationId="{05335B05-E43D-E4D8-7CC4-C7F7AE4AE770}"/>
          </ac:grpSpMkLst>
        </pc:grpChg>
        <pc:grpChg chg="add mod">
          <ac:chgData name="Atun, Funda (UT-ITC)" userId="678df04f-fc64-42db-aaa0-fad07e1d80d5" providerId="ADAL" clId="{24439808-B1B0-4CBE-AE20-ADF397F7B356}" dt="2025-09-19T15:06:01.794" v="1951" actId="552"/>
          <ac:grpSpMkLst>
            <pc:docMk/>
            <pc:sldMk cId="1542968576" sldId="316"/>
            <ac:grpSpMk id="98" creationId="{6F1D93BC-E0C6-0083-EFDF-AA3662050CBA}"/>
          </ac:grpSpMkLst>
        </pc:grpChg>
        <pc:grpChg chg="add mod">
          <ac:chgData name="Atun, Funda (UT-ITC)" userId="678df04f-fc64-42db-aaa0-fad07e1d80d5" providerId="ADAL" clId="{24439808-B1B0-4CBE-AE20-ADF397F7B356}" dt="2025-09-19T15:06:01.794" v="1951" actId="552"/>
          <ac:grpSpMkLst>
            <pc:docMk/>
            <pc:sldMk cId="1542968576" sldId="316"/>
            <ac:grpSpMk id="100" creationId="{35012903-7A50-103C-C728-1BCD3569A693}"/>
          </ac:grpSpMkLst>
        </pc:grpChg>
        <pc:grpChg chg="add mod">
          <ac:chgData name="Atun, Funda (UT-ITC)" userId="678df04f-fc64-42db-aaa0-fad07e1d80d5" providerId="ADAL" clId="{24439808-B1B0-4CBE-AE20-ADF397F7B356}" dt="2025-09-19T15:05:56.691" v="1950" actId="552"/>
          <ac:grpSpMkLst>
            <pc:docMk/>
            <pc:sldMk cId="1542968576" sldId="316"/>
            <ac:grpSpMk id="156" creationId="{4F1B5655-C57B-8A96-2502-B2F1DAC96854}"/>
          </ac:grpSpMkLst>
        </pc:grpChg>
        <pc:grpChg chg="add mod">
          <ac:chgData name="Atun, Funda (UT-ITC)" userId="678df04f-fc64-42db-aaa0-fad07e1d80d5" providerId="ADAL" clId="{24439808-B1B0-4CBE-AE20-ADF397F7B356}" dt="2025-09-19T15:05:56.691" v="1950" actId="552"/>
          <ac:grpSpMkLst>
            <pc:docMk/>
            <pc:sldMk cId="1542968576" sldId="316"/>
            <ac:grpSpMk id="160" creationId="{B1701765-BD16-4AD6-F279-FA4A29C6321F}"/>
          </ac:grpSpMkLst>
        </pc:grpChg>
        <pc:grpChg chg="add mod">
          <ac:chgData name="Atun, Funda (UT-ITC)" userId="678df04f-fc64-42db-aaa0-fad07e1d80d5" providerId="ADAL" clId="{24439808-B1B0-4CBE-AE20-ADF397F7B356}" dt="2025-09-19T15:05:41.244" v="1948" actId="554"/>
          <ac:grpSpMkLst>
            <pc:docMk/>
            <pc:sldMk cId="1542968576" sldId="316"/>
            <ac:grpSpMk id="172" creationId="{775EEBFF-F0E5-B14C-A555-9EED7C74380A}"/>
          </ac:grpSpMkLst>
        </pc:grpChg>
        <pc:grpChg chg="add mod">
          <ac:chgData name="Atun, Funda (UT-ITC)" userId="678df04f-fc64-42db-aaa0-fad07e1d80d5" providerId="ADAL" clId="{24439808-B1B0-4CBE-AE20-ADF397F7B356}" dt="2025-09-19T15:05:41.244" v="1948" actId="554"/>
          <ac:grpSpMkLst>
            <pc:docMk/>
            <pc:sldMk cId="1542968576" sldId="316"/>
            <ac:grpSpMk id="173" creationId="{E28C21FC-EBEF-CE52-4F97-7FDDD4B72749}"/>
          </ac:grpSpMkLst>
        </pc:grpChg>
        <pc:grpChg chg="add mod">
          <ac:chgData name="Atun, Funda (UT-ITC)" userId="678df04f-fc64-42db-aaa0-fad07e1d80d5" providerId="ADAL" clId="{24439808-B1B0-4CBE-AE20-ADF397F7B356}" dt="2025-09-19T15:05:41.244" v="1948" actId="554"/>
          <ac:grpSpMkLst>
            <pc:docMk/>
            <pc:sldMk cId="1542968576" sldId="316"/>
            <ac:grpSpMk id="174" creationId="{1D876074-8E54-0C76-F1BB-727C946D58F5}"/>
          </ac:grpSpMkLst>
        </pc:grpChg>
        <pc:grpChg chg="add mod">
          <ac:chgData name="Atun, Funda (UT-ITC)" userId="678df04f-fc64-42db-aaa0-fad07e1d80d5" providerId="ADAL" clId="{24439808-B1B0-4CBE-AE20-ADF397F7B356}" dt="2025-09-19T15:05:21.432" v="1944" actId="555"/>
          <ac:grpSpMkLst>
            <pc:docMk/>
            <pc:sldMk cId="1542968576" sldId="316"/>
            <ac:grpSpMk id="175" creationId="{4947EC1D-FDD0-060F-6924-525008FFD37D}"/>
          </ac:grpSpMkLst>
        </pc:grpChg>
        <pc:grpChg chg="add mod">
          <ac:chgData name="Atun, Funda (UT-ITC)" userId="678df04f-fc64-42db-aaa0-fad07e1d80d5" providerId="ADAL" clId="{24439808-B1B0-4CBE-AE20-ADF397F7B356}" dt="2025-09-19T15:05:35.351" v="1947" actId="1036"/>
          <ac:grpSpMkLst>
            <pc:docMk/>
            <pc:sldMk cId="1542968576" sldId="316"/>
            <ac:grpSpMk id="179" creationId="{1C9AA387-6792-0F8A-76AA-AD71F3E51F1E}"/>
          </ac:grpSpMkLst>
        </pc:grpChg>
        <pc:grpChg chg="add mod">
          <ac:chgData name="Atun, Funda (UT-ITC)" userId="678df04f-fc64-42db-aaa0-fad07e1d80d5" providerId="ADAL" clId="{24439808-B1B0-4CBE-AE20-ADF397F7B356}" dt="2025-09-19T15:05:21.432" v="1944" actId="555"/>
          <ac:grpSpMkLst>
            <pc:docMk/>
            <pc:sldMk cId="1542968576" sldId="316"/>
            <ac:grpSpMk id="183" creationId="{9017ABBD-1423-F635-409C-DD3AB9FC5397}"/>
          </ac:grpSpMkLst>
        </pc:grpChg>
        <pc:picChg chg="mod">
          <ac:chgData name="Atun, Funda (UT-ITC)" userId="678df04f-fc64-42db-aaa0-fad07e1d80d5" providerId="ADAL" clId="{24439808-B1B0-4CBE-AE20-ADF397F7B356}" dt="2025-09-19T15:03:20.996" v="1914" actId="164"/>
          <ac:picMkLst>
            <pc:docMk/>
            <pc:sldMk cId="1542968576" sldId="316"/>
            <ac:picMk id="33" creationId="{8D4AA8D0-E4D7-024D-ECBB-17BEF052244C}"/>
          </ac:picMkLst>
        </pc:picChg>
        <pc:picChg chg="mod">
          <ac:chgData name="Atun, Funda (UT-ITC)" userId="678df04f-fc64-42db-aaa0-fad07e1d80d5" providerId="ADAL" clId="{24439808-B1B0-4CBE-AE20-ADF397F7B356}" dt="2025-09-19T15:03:02.614" v="1913" actId="164"/>
          <ac:picMkLst>
            <pc:docMk/>
            <pc:sldMk cId="1542968576" sldId="316"/>
            <ac:picMk id="39" creationId="{1260B775-505D-CC79-273B-41A992CB942D}"/>
          </ac:picMkLst>
        </pc:picChg>
        <pc:picChg chg="mod">
          <ac:chgData name="Atun, Funda (UT-ITC)" userId="678df04f-fc64-42db-aaa0-fad07e1d80d5" providerId="ADAL" clId="{24439808-B1B0-4CBE-AE20-ADF397F7B356}" dt="2025-09-19T15:03:27.588" v="1915" actId="164"/>
          <ac:picMkLst>
            <pc:docMk/>
            <pc:sldMk cId="1542968576" sldId="316"/>
            <ac:picMk id="69" creationId="{3165800D-3EE1-1A5A-B773-3A5F7BBB12CD}"/>
          </ac:picMkLst>
        </pc:picChg>
        <pc:picChg chg="add mod">
          <ac:chgData name="Atun, Funda (UT-ITC)" userId="678df04f-fc64-42db-aaa0-fad07e1d80d5" providerId="ADAL" clId="{24439808-B1B0-4CBE-AE20-ADF397F7B356}" dt="2025-09-19T15:02:06.793" v="1890" actId="164"/>
          <ac:picMkLst>
            <pc:docMk/>
            <pc:sldMk cId="1542968576" sldId="316"/>
            <ac:picMk id="88" creationId="{66CA4ABC-471B-0B7A-A2A6-FC2236F36FEE}"/>
          </ac:picMkLst>
        </pc:picChg>
        <pc:picChg chg="mod">
          <ac:chgData name="Atun, Funda (UT-ITC)" userId="678df04f-fc64-42db-aaa0-fad07e1d80d5" providerId="ADAL" clId="{24439808-B1B0-4CBE-AE20-ADF397F7B356}" dt="2025-09-19T15:02:21.413" v="1892"/>
          <ac:picMkLst>
            <pc:docMk/>
            <pc:sldMk cId="1542968576" sldId="316"/>
            <ac:picMk id="107" creationId="{BD59A4CB-FA2C-4658-913F-E1A33AB4D4D4}"/>
          </ac:picMkLst>
        </pc:picChg>
        <pc:picChg chg="mod">
          <ac:chgData name="Atun, Funda (UT-ITC)" userId="678df04f-fc64-42db-aaa0-fad07e1d80d5" providerId="ADAL" clId="{24439808-B1B0-4CBE-AE20-ADF397F7B356}" dt="2025-09-19T15:02:36.084" v="1898"/>
          <ac:picMkLst>
            <pc:docMk/>
            <pc:sldMk cId="1542968576" sldId="316"/>
            <ac:picMk id="157" creationId="{9E367FB2-3D08-4149-E1BA-D2176414C054}"/>
          </ac:picMkLst>
        </pc:picChg>
        <pc:picChg chg="mod">
          <ac:chgData name="Atun, Funda (UT-ITC)" userId="678df04f-fc64-42db-aaa0-fad07e1d80d5" providerId="ADAL" clId="{24439808-B1B0-4CBE-AE20-ADF397F7B356}" dt="2025-09-19T15:02:36.084" v="1898"/>
          <ac:picMkLst>
            <pc:docMk/>
            <pc:sldMk cId="1542968576" sldId="316"/>
            <ac:picMk id="161" creationId="{BCAB2077-6A79-5995-1F80-362DB5DB434D}"/>
          </ac:picMkLst>
        </pc:picChg>
        <pc:picChg chg="mod">
          <ac:chgData name="Atun, Funda (UT-ITC)" userId="678df04f-fc64-42db-aaa0-fad07e1d80d5" providerId="ADAL" clId="{24439808-B1B0-4CBE-AE20-ADF397F7B356}" dt="2025-09-19T15:03:40.500" v="1916"/>
          <ac:picMkLst>
            <pc:docMk/>
            <pc:sldMk cId="1542968576" sldId="316"/>
            <ac:picMk id="176" creationId="{F9566480-C608-6A8F-9679-9D7FC63D0412}"/>
          </ac:picMkLst>
        </pc:picChg>
        <pc:picChg chg="mod">
          <ac:chgData name="Atun, Funda (UT-ITC)" userId="678df04f-fc64-42db-aaa0-fad07e1d80d5" providerId="ADAL" clId="{24439808-B1B0-4CBE-AE20-ADF397F7B356}" dt="2025-09-19T15:03:40.500" v="1916"/>
          <ac:picMkLst>
            <pc:docMk/>
            <pc:sldMk cId="1542968576" sldId="316"/>
            <ac:picMk id="180" creationId="{90BEADDF-7E76-9986-3EB3-3B9E3C21B71F}"/>
          </ac:picMkLst>
        </pc:picChg>
        <pc:picChg chg="mod">
          <ac:chgData name="Atun, Funda (UT-ITC)" userId="678df04f-fc64-42db-aaa0-fad07e1d80d5" providerId="ADAL" clId="{24439808-B1B0-4CBE-AE20-ADF397F7B356}" dt="2025-09-19T15:05:08.255" v="1942"/>
          <ac:picMkLst>
            <pc:docMk/>
            <pc:sldMk cId="1542968576" sldId="316"/>
            <ac:picMk id="184" creationId="{3CFD9036-F779-5C33-6AD7-9676ECC2FDEF}"/>
          </ac:picMkLst>
        </pc:picChg>
      </pc:sldChg>
      <pc:sldChg chg="addSp delSp modSp add mod">
        <pc:chgData name="Atun, Funda (UT-ITC)" userId="678df04f-fc64-42db-aaa0-fad07e1d80d5" providerId="ADAL" clId="{24439808-B1B0-4CBE-AE20-ADF397F7B356}" dt="2025-09-19T16:00:05.186" v="2998" actId="20577"/>
        <pc:sldMkLst>
          <pc:docMk/>
          <pc:sldMk cId="1888494322" sldId="317"/>
        </pc:sldMkLst>
        <pc:spChg chg="mod">
          <ac:chgData name="Atun, Funda (UT-ITC)" userId="678df04f-fc64-42db-aaa0-fad07e1d80d5" providerId="ADAL" clId="{24439808-B1B0-4CBE-AE20-ADF397F7B356}" dt="2025-09-19T16:00:05.186" v="2998" actId="20577"/>
          <ac:spMkLst>
            <pc:docMk/>
            <pc:sldMk cId="1888494322" sldId="317"/>
            <ac:spMk id="2" creationId="{0709AB3B-AF87-513E-D462-F4A20D27BB46}"/>
          </ac:spMkLst>
        </pc:spChg>
        <pc:spChg chg="mod">
          <ac:chgData name="Atun, Funda (UT-ITC)" userId="678df04f-fc64-42db-aaa0-fad07e1d80d5" providerId="ADAL" clId="{24439808-B1B0-4CBE-AE20-ADF397F7B356}" dt="2025-09-19T15:55:07.774" v="2794" actId="20577"/>
          <ac:spMkLst>
            <pc:docMk/>
            <pc:sldMk cId="1888494322" sldId="317"/>
            <ac:spMk id="3" creationId="{D8FE8750-7028-803D-D9CA-EC285B678EFF}"/>
          </ac:spMkLst>
        </pc:spChg>
      </pc:sldChg>
      <pc:sldChg chg="modSp add mod">
        <pc:chgData name="Atun, Funda (UT-ITC)" userId="678df04f-fc64-42db-aaa0-fad07e1d80d5" providerId="ADAL" clId="{24439808-B1B0-4CBE-AE20-ADF397F7B356}" dt="2025-09-19T15:50:54.500" v="2584" actId="20577"/>
        <pc:sldMkLst>
          <pc:docMk/>
          <pc:sldMk cId="1643907796" sldId="318"/>
        </pc:sldMkLst>
        <pc:spChg chg="mod">
          <ac:chgData name="Atun, Funda (UT-ITC)" userId="678df04f-fc64-42db-aaa0-fad07e1d80d5" providerId="ADAL" clId="{24439808-B1B0-4CBE-AE20-ADF397F7B356}" dt="2025-09-19T15:50:54.500" v="2584" actId="20577"/>
          <ac:spMkLst>
            <pc:docMk/>
            <pc:sldMk cId="1643907796" sldId="318"/>
            <ac:spMk id="3" creationId="{DD9FA09A-5938-C6BB-2711-22F1C958A993}"/>
          </ac:spMkLst>
        </pc:spChg>
      </pc:sldChg>
      <pc:sldChg chg="modSp new del mod">
        <pc:chgData name="Atun, Funda (UT-ITC)" userId="678df04f-fc64-42db-aaa0-fad07e1d80d5" providerId="ADAL" clId="{24439808-B1B0-4CBE-AE20-ADF397F7B356}" dt="2025-09-19T15:47:02.495" v="2415" actId="680"/>
        <pc:sldMkLst>
          <pc:docMk/>
          <pc:sldMk cId="2847378392" sldId="318"/>
        </pc:sldMkLst>
      </pc:sldChg>
      <pc:sldChg chg="addSp delSp modSp add del mod">
        <pc:chgData name="Atun, Funda (UT-ITC)" userId="678df04f-fc64-42db-aaa0-fad07e1d80d5" providerId="ADAL" clId="{24439808-B1B0-4CBE-AE20-ADF397F7B356}" dt="2025-09-19T15:55:26.438" v="2797" actId="47"/>
        <pc:sldMkLst>
          <pc:docMk/>
          <pc:sldMk cId="1656594669" sldId="319"/>
        </pc:sldMkLst>
      </pc:sldChg>
      <pc:sldChg chg="modSp add del mod">
        <pc:chgData name="Atun, Funda (UT-ITC)" userId="678df04f-fc64-42db-aaa0-fad07e1d80d5" providerId="ADAL" clId="{24439808-B1B0-4CBE-AE20-ADF397F7B356}" dt="2025-09-19T16:00:09.088" v="2999" actId="47"/>
        <pc:sldMkLst>
          <pc:docMk/>
          <pc:sldMk cId="2099069319" sldId="3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24A3EE-49B5-40E0-AA91-673927284487}" type="datetimeFigureOut">
              <a:rPr lang="en-GB" smtClean="0"/>
              <a:t>25/09/2025</a:t>
            </a:fld>
            <a:endParaRPr lang="en-GB"/>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35ED29-E367-40E7-B685-CF321655229B}" type="slidenum">
              <a:rPr lang="en-GB" smtClean="0"/>
              <a:t>‹#›</a:t>
            </a:fld>
            <a:endParaRPr lang="en-GB"/>
          </a:p>
        </p:txBody>
      </p:sp>
    </p:spTree>
    <p:extLst>
      <p:ext uri="{BB962C8B-B14F-4D97-AF65-F5344CB8AC3E}">
        <p14:creationId xmlns:p14="http://schemas.microsoft.com/office/powerpoint/2010/main" val="4099674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7</a:t>
            </a:fld>
            <a:endParaRPr lang="en-GB"/>
          </a:p>
        </p:txBody>
      </p:sp>
    </p:spTree>
    <p:extLst>
      <p:ext uri="{BB962C8B-B14F-4D97-AF65-F5344CB8AC3E}">
        <p14:creationId xmlns:p14="http://schemas.microsoft.com/office/powerpoint/2010/main" val="2893630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10</a:t>
            </a:fld>
            <a:endParaRPr lang="en-GB"/>
          </a:p>
        </p:txBody>
      </p:sp>
    </p:spTree>
    <p:extLst>
      <p:ext uri="{BB962C8B-B14F-4D97-AF65-F5344CB8AC3E}">
        <p14:creationId xmlns:p14="http://schemas.microsoft.com/office/powerpoint/2010/main" val="1767628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4D35ED29-E367-40E7-B685-CF321655229B}" type="slidenum">
              <a:rPr lang="en-GB" smtClean="0"/>
              <a:t>11</a:t>
            </a:fld>
            <a:endParaRPr lang="en-GB"/>
          </a:p>
        </p:txBody>
      </p:sp>
    </p:spTree>
    <p:extLst>
      <p:ext uri="{BB962C8B-B14F-4D97-AF65-F5344CB8AC3E}">
        <p14:creationId xmlns:p14="http://schemas.microsoft.com/office/powerpoint/2010/main" val="1732101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14</a:t>
            </a:fld>
            <a:endParaRPr lang="en-GB"/>
          </a:p>
        </p:txBody>
      </p:sp>
    </p:spTree>
    <p:extLst>
      <p:ext uri="{BB962C8B-B14F-4D97-AF65-F5344CB8AC3E}">
        <p14:creationId xmlns:p14="http://schemas.microsoft.com/office/powerpoint/2010/main" val="648554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17</a:t>
            </a:fld>
            <a:endParaRPr lang="en-GB"/>
          </a:p>
        </p:txBody>
      </p:sp>
    </p:spTree>
    <p:extLst>
      <p:ext uri="{BB962C8B-B14F-4D97-AF65-F5344CB8AC3E}">
        <p14:creationId xmlns:p14="http://schemas.microsoft.com/office/powerpoint/2010/main" val="2862959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19</a:t>
            </a:fld>
            <a:endParaRPr lang="en-GB"/>
          </a:p>
        </p:txBody>
      </p:sp>
    </p:spTree>
    <p:extLst>
      <p:ext uri="{BB962C8B-B14F-4D97-AF65-F5344CB8AC3E}">
        <p14:creationId xmlns:p14="http://schemas.microsoft.com/office/powerpoint/2010/main" val="769191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D35ED29-E367-40E7-B685-CF321655229B}" type="slidenum">
              <a:rPr lang="en-GB" smtClean="0"/>
              <a:t>26</a:t>
            </a:fld>
            <a:endParaRPr lang="en-GB"/>
          </a:p>
        </p:txBody>
      </p:sp>
    </p:spTree>
    <p:extLst>
      <p:ext uri="{BB962C8B-B14F-4D97-AF65-F5344CB8AC3E}">
        <p14:creationId xmlns:p14="http://schemas.microsoft.com/office/powerpoint/2010/main" val="3713536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4D35ED29-E367-40E7-B685-CF321655229B}" type="slidenum">
              <a:rPr lang="en-GB" smtClean="0"/>
              <a:t>27</a:t>
            </a:fld>
            <a:endParaRPr lang="en-GB"/>
          </a:p>
        </p:txBody>
      </p:sp>
    </p:spTree>
    <p:extLst>
      <p:ext uri="{BB962C8B-B14F-4D97-AF65-F5344CB8AC3E}">
        <p14:creationId xmlns:p14="http://schemas.microsoft.com/office/powerpoint/2010/main" val="173286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4D35ED29-E367-40E7-B685-CF321655229B}" type="slidenum">
              <a:rPr lang="en-GB" smtClean="0"/>
              <a:t>37</a:t>
            </a:fld>
            <a:endParaRPr lang="en-GB"/>
          </a:p>
        </p:txBody>
      </p:sp>
    </p:spTree>
    <p:extLst>
      <p:ext uri="{BB962C8B-B14F-4D97-AF65-F5344CB8AC3E}">
        <p14:creationId xmlns:p14="http://schemas.microsoft.com/office/powerpoint/2010/main" val="61631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F4320A9-29B9-421A-978E-A910C70DBC59}" type="datetimeFigureOut">
              <a:rPr lang="en-IN" smtClean="0"/>
              <a:t>25-09-2025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265851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4320A9-29B9-421A-978E-A910C70DBC59}" type="datetimeFigureOut">
              <a:rPr lang="en-IN" smtClean="0"/>
              <a:t>25-09-2025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1247669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4320A9-29B9-421A-978E-A910C70DBC59}" type="datetimeFigureOut">
              <a:rPr lang="en-IN" smtClean="0"/>
              <a:t>25-09-2025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10473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4320A9-29B9-421A-978E-A910C70DBC59}" type="datetimeFigureOut">
              <a:rPr lang="en-IN" smtClean="0"/>
              <a:t>25-09-2025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82854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4320A9-29B9-421A-978E-A910C70DBC59}" type="datetimeFigureOut">
              <a:rPr lang="en-IN" smtClean="0"/>
              <a:t>25-09-2025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2965433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F4320A9-29B9-421A-978E-A910C70DBC59}" type="datetimeFigureOut">
              <a:rPr lang="en-IN" smtClean="0"/>
              <a:t>25-09-2025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3759930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F4320A9-29B9-421A-978E-A910C70DBC59}" type="datetimeFigureOut">
              <a:rPr lang="en-IN" smtClean="0"/>
              <a:t>25-09-2025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759459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F4320A9-29B9-421A-978E-A910C70DBC59}" type="datetimeFigureOut">
              <a:rPr lang="en-IN" smtClean="0"/>
              <a:t>25-09-2025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3991266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320A9-29B9-421A-978E-A910C70DBC59}" type="datetimeFigureOut">
              <a:rPr lang="en-IN" smtClean="0"/>
              <a:t>25-09-2025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1628354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F4320A9-29B9-421A-978E-A910C70DBC59}" type="datetimeFigureOut">
              <a:rPr lang="en-IN" smtClean="0"/>
              <a:t>25-09-2025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2235899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F4320A9-29B9-421A-978E-A910C70DBC59}" type="datetimeFigureOut">
              <a:rPr lang="en-IN" smtClean="0"/>
              <a:t>25-09-2025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5AB2875-200A-4DC5-9125-395B24D9F080}" type="slidenum">
              <a:rPr lang="en-IN" smtClean="0"/>
              <a:t>‹#›</a:t>
            </a:fld>
            <a:endParaRPr lang="en-IN"/>
          </a:p>
        </p:txBody>
      </p:sp>
    </p:spTree>
    <p:extLst>
      <p:ext uri="{BB962C8B-B14F-4D97-AF65-F5344CB8AC3E}">
        <p14:creationId xmlns:p14="http://schemas.microsoft.com/office/powerpoint/2010/main" val="2009937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F4320A9-29B9-421A-978E-A910C70DBC59}" type="datetimeFigureOut">
              <a:rPr lang="en-IN" smtClean="0"/>
              <a:t>25-09-2025</a:t>
            </a:fld>
            <a:endParaRPr lang="en-IN"/>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IN"/>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5AB2875-200A-4DC5-9125-395B24D9F080}" type="slidenum">
              <a:rPr lang="en-IN" smtClean="0"/>
              <a:t>‹#›</a:t>
            </a:fld>
            <a:endParaRPr lang="en-IN"/>
          </a:p>
        </p:txBody>
      </p:sp>
    </p:spTree>
    <p:extLst>
      <p:ext uri="{BB962C8B-B14F-4D97-AF65-F5344CB8AC3E}">
        <p14:creationId xmlns:p14="http://schemas.microsoft.com/office/powerpoint/2010/main" val="304024788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0.png"/><Relationship Id="rId18" Type="http://schemas.openxmlformats.org/officeDocument/2006/relationships/image" Target="../media/image34.png"/><Relationship Id="rId3" Type="http://schemas.openxmlformats.org/officeDocument/2006/relationships/image" Target="../media/image4.png"/><Relationship Id="rId7" Type="http://schemas.openxmlformats.org/officeDocument/2006/relationships/image" Target="../media/image13.png"/><Relationship Id="rId12" Type="http://schemas.openxmlformats.org/officeDocument/2006/relationships/image" Target="../media/image5.png"/><Relationship Id="rId17" Type="http://schemas.openxmlformats.org/officeDocument/2006/relationships/image" Target="../media/image33.png"/><Relationship Id="rId2" Type="http://schemas.openxmlformats.org/officeDocument/2006/relationships/notesSlide" Target="../notesSlides/notesSlide2.xml"/><Relationship Id="rId16"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17.png"/><Relationship Id="rId5" Type="http://schemas.openxmlformats.org/officeDocument/2006/relationships/image" Target="../media/image28.png"/><Relationship Id="rId15" Type="http://schemas.openxmlformats.org/officeDocument/2006/relationships/image" Target="../media/image31.png"/><Relationship Id="rId10" Type="http://schemas.openxmlformats.org/officeDocument/2006/relationships/image" Target="../media/image15.png"/><Relationship Id="rId19"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14.png"/><Relationship Id="rId1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3.jpeg"/><Relationship Id="rId18" Type="http://schemas.openxmlformats.org/officeDocument/2006/relationships/image" Target="../media/image48.jpeg"/><Relationship Id="rId3" Type="http://schemas.openxmlformats.org/officeDocument/2006/relationships/image" Target="../media/image4.png"/><Relationship Id="rId7" Type="http://schemas.openxmlformats.org/officeDocument/2006/relationships/image" Target="../media/image38.png"/><Relationship Id="rId12" Type="http://schemas.openxmlformats.org/officeDocument/2006/relationships/image" Target="../media/image42.jpeg"/><Relationship Id="rId17" Type="http://schemas.openxmlformats.org/officeDocument/2006/relationships/image" Target="../media/image47.jpeg"/><Relationship Id="rId2" Type="http://schemas.openxmlformats.org/officeDocument/2006/relationships/notesSlide" Target="../notesSlides/notesSlide3.xml"/><Relationship Id="rId16"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33.png"/><Relationship Id="rId5" Type="http://schemas.openxmlformats.org/officeDocument/2006/relationships/image" Target="../media/image37.png"/><Relationship Id="rId15" Type="http://schemas.openxmlformats.org/officeDocument/2006/relationships/image" Target="../media/image45.jpeg"/><Relationship Id="rId10"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image" Target="../media/image40.png"/><Relationship Id="rId14" Type="http://schemas.openxmlformats.org/officeDocument/2006/relationships/image" Target="../media/image44.jpe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58.jpe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7.png"/><Relationship Id="rId17" Type="http://schemas.openxmlformats.org/officeDocument/2006/relationships/image" Target="../media/image62.png"/><Relationship Id="rId2" Type="http://schemas.openxmlformats.org/officeDocument/2006/relationships/image" Target="../media/image4.png"/><Relationship Id="rId16"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6.jpeg"/><Relationship Id="rId5" Type="http://schemas.openxmlformats.org/officeDocument/2006/relationships/image" Target="../media/image51.png"/><Relationship Id="rId15" Type="http://schemas.openxmlformats.org/officeDocument/2006/relationships/image" Target="../media/image60.jpeg"/><Relationship Id="rId10" Type="http://schemas.openxmlformats.org/officeDocument/2006/relationships/image" Target="../media/image55.jpeg"/><Relationship Id="rId4" Type="http://schemas.openxmlformats.org/officeDocument/2006/relationships/image" Target="../media/image50.png"/><Relationship Id="rId9" Type="http://schemas.openxmlformats.org/officeDocument/2006/relationships/image" Target="../media/image54.jpeg"/><Relationship Id="rId14" Type="http://schemas.openxmlformats.org/officeDocument/2006/relationships/image" Target="../media/image59.jpeg"/></Relationships>
</file>

<file path=ppt/slides/_rels/slide13.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2.png"/><Relationship Id="rId18" Type="http://schemas.openxmlformats.org/officeDocument/2006/relationships/image" Target="../media/image77.png"/><Relationship Id="rId3" Type="http://schemas.openxmlformats.org/officeDocument/2006/relationships/image" Target="../media/image63.png"/><Relationship Id="rId7" Type="http://schemas.openxmlformats.org/officeDocument/2006/relationships/image" Target="../media/image67.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image" Target="../media/image4.png"/><Relationship Id="rId16"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66.png"/><Relationship Id="rId11" Type="http://schemas.openxmlformats.org/officeDocument/2006/relationships/image" Target="../media/image8.jpeg"/><Relationship Id="rId5" Type="http://schemas.openxmlformats.org/officeDocument/2006/relationships/image" Target="../media/image65.png"/><Relationship Id="rId15" Type="http://schemas.openxmlformats.org/officeDocument/2006/relationships/image" Target="../media/image74.png"/><Relationship Id="rId10" Type="http://schemas.openxmlformats.org/officeDocument/2006/relationships/image" Target="../media/image70.jpeg"/><Relationship Id="rId19" Type="http://schemas.openxmlformats.org/officeDocument/2006/relationships/image" Target="../media/image78.png"/><Relationship Id="rId4" Type="http://schemas.openxmlformats.org/officeDocument/2006/relationships/image" Target="../media/image64.png"/><Relationship Id="rId9" Type="http://schemas.openxmlformats.org/officeDocument/2006/relationships/image" Target="../media/image69.png"/><Relationship Id="rId14" Type="http://schemas.openxmlformats.org/officeDocument/2006/relationships/image" Target="../media/image73.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86.jpeg"/><Relationship Id="rId18" Type="http://schemas.openxmlformats.org/officeDocument/2006/relationships/image" Target="../media/image90.png"/><Relationship Id="rId3" Type="http://schemas.openxmlformats.org/officeDocument/2006/relationships/image" Target="../media/image4.png"/><Relationship Id="rId7" Type="http://schemas.openxmlformats.org/officeDocument/2006/relationships/image" Target="../media/image81.jpeg"/><Relationship Id="rId12" Type="http://schemas.openxmlformats.org/officeDocument/2006/relationships/image" Target="../media/image85.png"/><Relationship Id="rId17" Type="http://schemas.microsoft.com/office/2007/relationships/hdphoto" Target="../media/hdphoto1.wdp"/><Relationship Id="rId2" Type="http://schemas.openxmlformats.org/officeDocument/2006/relationships/notesSlide" Target="../notesSlides/notesSlide4.xml"/><Relationship Id="rId16" Type="http://schemas.openxmlformats.org/officeDocument/2006/relationships/image" Target="../media/image89.png"/><Relationship Id="rId20" Type="http://schemas.openxmlformats.org/officeDocument/2006/relationships/image" Target="../media/image92.png"/><Relationship Id="rId1" Type="http://schemas.openxmlformats.org/officeDocument/2006/relationships/slideLayout" Target="../slideLayouts/slideLayout2.xml"/><Relationship Id="rId6" Type="http://schemas.openxmlformats.org/officeDocument/2006/relationships/image" Target="../media/image80.png"/><Relationship Id="rId11" Type="http://schemas.openxmlformats.org/officeDocument/2006/relationships/image" Target="../media/image84.jpeg"/><Relationship Id="rId5" Type="http://schemas.openxmlformats.org/officeDocument/2006/relationships/image" Target="../media/image9.png"/><Relationship Id="rId15" Type="http://schemas.openxmlformats.org/officeDocument/2006/relationships/image" Target="../media/image88.png"/><Relationship Id="rId10" Type="http://schemas.openxmlformats.org/officeDocument/2006/relationships/image" Target="../media/image83.png"/><Relationship Id="rId19" Type="http://schemas.openxmlformats.org/officeDocument/2006/relationships/image" Target="../media/image91.png"/><Relationship Id="rId4" Type="http://schemas.openxmlformats.org/officeDocument/2006/relationships/image" Target="../media/image79.png"/><Relationship Id="rId9" Type="http://schemas.openxmlformats.org/officeDocument/2006/relationships/image" Target="../media/image82.jpeg"/><Relationship Id="rId14" Type="http://schemas.openxmlformats.org/officeDocument/2006/relationships/image" Target="../media/image87.png"/></Relationships>
</file>

<file path=ppt/slides/_rels/slide15.xml.rels><?xml version="1.0" encoding="UTF-8" standalone="yes"?>
<Relationships xmlns="http://schemas.openxmlformats.org/package/2006/relationships"><Relationship Id="rId8" Type="http://schemas.openxmlformats.org/officeDocument/2006/relationships/image" Target="../media/image97.jpeg"/><Relationship Id="rId13" Type="http://schemas.microsoft.com/office/2007/relationships/hdphoto" Target="../media/hdphoto2.wdp"/><Relationship Id="rId3" Type="http://schemas.openxmlformats.org/officeDocument/2006/relationships/image" Target="../media/image93.png"/><Relationship Id="rId7" Type="http://schemas.openxmlformats.org/officeDocument/2006/relationships/image" Target="../media/image96.png"/><Relationship Id="rId12" Type="http://schemas.openxmlformats.org/officeDocument/2006/relationships/image" Target="../media/image100.png"/><Relationship Id="rId17" Type="http://schemas.openxmlformats.org/officeDocument/2006/relationships/image" Target="../media/image104.png"/><Relationship Id="rId2" Type="http://schemas.openxmlformats.org/officeDocument/2006/relationships/image" Target="../media/image4.png"/><Relationship Id="rId16" Type="http://schemas.openxmlformats.org/officeDocument/2006/relationships/image" Target="../media/image103.png"/><Relationship Id="rId1" Type="http://schemas.openxmlformats.org/officeDocument/2006/relationships/slideLayout" Target="../slideLayouts/slideLayout2.xml"/><Relationship Id="rId6" Type="http://schemas.openxmlformats.org/officeDocument/2006/relationships/image" Target="../media/image95.png"/><Relationship Id="rId11" Type="http://schemas.openxmlformats.org/officeDocument/2006/relationships/image" Target="../media/image99.png"/><Relationship Id="rId5" Type="http://schemas.openxmlformats.org/officeDocument/2006/relationships/image" Target="../media/image94.png"/><Relationship Id="rId15" Type="http://schemas.openxmlformats.org/officeDocument/2006/relationships/image" Target="../media/image102.jpeg"/><Relationship Id="rId10" Type="http://schemas.openxmlformats.org/officeDocument/2006/relationships/image" Target="../media/image10.png"/><Relationship Id="rId4" Type="http://schemas.openxmlformats.org/officeDocument/2006/relationships/image" Target="../media/image11.png"/><Relationship Id="rId9" Type="http://schemas.openxmlformats.org/officeDocument/2006/relationships/image" Target="../media/image98.png"/><Relationship Id="rId14" Type="http://schemas.openxmlformats.org/officeDocument/2006/relationships/image" Target="../media/image101.png"/></Relationships>
</file>

<file path=ppt/slides/_rels/slide16.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08.jpeg"/><Relationship Id="rId5" Type="http://schemas.openxmlformats.org/officeDocument/2006/relationships/image" Target="../media/image107.png"/><Relationship Id="rId4" Type="http://schemas.openxmlformats.org/officeDocument/2006/relationships/image" Target="../media/image106.png"/></Relationships>
</file>

<file path=ppt/slides/_rels/slide17.xml.rels><?xml version="1.0" encoding="UTF-8" standalone="yes"?>
<Relationships xmlns="http://schemas.openxmlformats.org/package/2006/relationships"><Relationship Id="rId8" Type="http://schemas.openxmlformats.org/officeDocument/2006/relationships/image" Target="../media/image115.png"/><Relationship Id="rId13" Type="http://schemas.openxmlformats.org/officeDocument/2006/relationships/image" Target="../media/image120.png"/><Relationship Id="rId3" Type="http://schemas.openxmlformats.org/officeDocument/2006/relationships/image" Target="../media/image4.png"/><Relationship Id="rId7" Type="http://schemas.openxmlformats.org/officeDocument/2006/relationships/image" Target="../media/image114.png"/><Relationship Id="rId12" Type="http://schemas.openxmlformats.org/officeDocument/2006/relationships/image" Target="../media/image1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3.png"/><Relationship Id="rId11" Type="http://schemas.openxmlformats.org/officeDocument/2006/relationships/image" Target="../media/image118.png"/><Relationship Id="rId5" Type="http://schemas.openxmlformats.org/officeDocument/2006/relationships/image" Target="../media/image112.png"/><Relationship Id="rId10" Type="http://schemas.openxmlformats.org/officeDocument/2006/relationships/image" Target="../media/image117.png"/><Relationship Id="rId4" Type="http://schemas.openxmlformats.org/officeDocument/2006/relationships/image" Target="../media/image111.png"/><Relationship Id="rId9" Type="http://schemas.openxmlformats.org/officeDocument/2006/relationships/image" Target="../media/image116.png"/><Relationship Id="rId14" Type="http://schemas.openxmlformats.org/officeDocument/2006/relationships/image" Target="../media/image105.png"/></Relationships>
</file>

<file path=ppt/slides/_rels/slide18.xml.rels><?xml version="1.0" encoding="UTF-8" standalone="yes"?>
<Relationships xmlns="http://schemas.openxmlformats.org/package/2006/relationships"><Relationship Id="rId8" Type="http://schemas.openxmlformats.org/officeDocument/2006/relationships/image" Target="../media/image109.png"/><Relationship Id="rId13" Type="http://schemas.openxmlformats.org/officeDocument/2006/relationships/image" Target="../media/image128.png"/><Relationship Id="rId3" Type="http://schemas.openxmlformats.org/officeDocument/2006/relationships/image" Target="../media/image121.png"/><Relationship Id="rId7" Type="http://schemas.openxmlformats.org/officeDocument/2006/relationships/image" Target="../media/image124.png"/><Relationship Id="rId12" Type="http://schemas.openxmlformats.org/officeDocument/2006/relationships/image" Target="../media/image12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23.png"/><Relationship Id="rId11" Type="http://schemas.openxmlformats.org/officeDocument/2006/relationships/image" Target="../media/image119.png"/><Relationship Id="rId5" Type="http://schemas.openxmlformats.org/officeDocument/2006/relationships/image" Target="../media/image122.png"/><Relationship Id="rId15" Type="http://schemas.openxmlformats.org/officeDocument/2006/relationships/image" Target="../media/image110.png"/><Relationship Id="rId10" Type="http://schemas.openxmlformats.org/officeDocument/2006/relationships/image" Target="../media/image126.png"/><Relationship Id="rId4" Type="http://schemas.openxmlformats.org/officeDocument/2006/relationships/image" Target="../media/image74.png"/><Relationship Id="rId9" Type="http://schemas.openxmlformats.org/officeDocument/2006/relationships/image" Target="../media/image125.png"/><Relationship Id="rId14" Type="http://schemas.openxmlformats.org/officeDocument/2006/relationships/image" Target="../media/image129.png"/></Relationships>
</file>

<file path=ppt/slides/_rels/slide1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4.png"/><Relationship Id="rId7" Type="http://schemas.openxmlformats.org/officeDocument/2006/relationships/image" Target="../media/image13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06.png"/><Relationship Id="rId9" Type="http://schemas.openxmlformats.org/officeDocument/2006/relationships/image" Target="../media/image133.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08.jpeg"/></Relationships>
</file>

<file path=ppt/slides/_rels/slide2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39.png"/><Relationship Id="rId4" Type="http://schemas.openxmlformats.org/officeDocument/2006/relationships/image" Target="../media/image138.png"/></Relationships>
</file>

<file path=ppt/slides/_rels/slide22.xml.rels><?xml version="1.0" encoding="UTF-8" standalone="yes"?>
<Relationships xmlns="http://schemas.openxmlformats.org/package/2006/relationships"><Relationship Id="rId8" Type="http://schemas.openxmlformats.org/officeDocument/2006/relationships/image" Target="../media/image145.png"/><Relationship Id="rId13" Type="http://schemas.openxmlformats.org/officeDocument/2006/relationships/image" Target="../media/image149.png"/><Relationship Id="rId18" Type="http://schemas.openxmlformats.org/officeDocument/2006/relationships/image" Target="../media/image139.png"/><Relationship Id="rId3" Type="http://schemas.openxmlformats.org/officeDocument/2006/relationships/image" Target="../media/image140.png"/><Relationship Id="rId7" Type="http://schemas.openxmlformats.org/officeDocument/2006/relationships/image" Target="../media/image144.png"/><Relationship Id="rId12" Type="http://schemas.openxmlformats.org/officeDocument/2006/relationships/image" Target="../media/image137.png"/><Relationship Id="rId17" Type="http://schemas.openxmlformats.org/officeDocument/2006/relationships/image" Target="../media/image138.png"/><Relationship Id="rId2" Type="http://schemas.openxmlformats.org/officeDocument/2006/relationships/image" Target="../media/image4.png"/><Relationship Id="rId16" Type="http://schemas.openxmlformats.org/officeDocument/2006/relationships/image" Target="../media/image152.png"/><Relationship Id="rId1" Type="http://schemas.openxmlformats.org/officeDocument/2006/relationships/slideLayout" Target="../slideLayouts/slideLayout2.xml"/><Relationship Id="rId6" Type="http://schemas.openxmlformats.org/officeDocument/2006/relationships/image" Target="../media/image143.png"/><Relationship Id="rId11" Type="http://schemas.openxmlformats.org/officeDocument/2006/relationships/image" Target="../media/image148.png"/><Relationship Id="rId5" Type="http://schemas.openxmlformats.org/officeDocument/2006/relationships/image" Target="../media/image142.png"/><Relationship Id="rId15" Type="http://schemas.openxmlformats.org/officeDocument/2006/relationships/image" Target="../media/image151.png"/><Relationship Id="rId10" Type="http://schemas.openxmlformats.org/officeDocument/2006/relationships/image" Target="../media/image147.jpeg"/><Relationship Id="rId4" Type="http://schemas.openxmlformats.org/officeDocument/2006/relationships/image" Target="../media/image141.png"/><Relationship Id="rId9" Type="http://schemas.openxmlformats.org/officeDocument/2006/relationships/image" Target="../media/image146.png"/><Relationship Id="rId14" Type="http://schemas.openxmlformats.org/officeDocument/2006/relationships/image" Target="../media/image150.png"/></Relationships>
</file>

<file path=ppt/slides/_rels/slide23.xml.rels><?xml version="1.0" encoding="UTF-8" standalone="yes"?>
<Relationships xmlns="http://schemas.openxmlformats.org/package/2006/relationships"><Relationship Id="rId8" Type="http://schemas.openxmlformats.org/officeDocument/2006/relationships/image" Target="../media/image158.png"/><Relationship Id="rId13" Type="http://schemas.openxmlformats.org/officeDocument/2006/relationships/image" Target="../media/image163.png"/><Relationship Id="rId3" Type="http://schemas.openxmlformats.org/officeDocument/2006/relationships/image" Target="../media/image153.png"/><Relationship Id="rId7" Type="http://schemas.openxmlformats.org/officeDocument/2006/relationships/image" Target="../media/image157.png"/><Relationship Id="rId12" Type="http://schemas.openxmlformats.org/officeDocument/2006/relationships/image" Target="../media/image162.png"/><Relationship Id="rId2" Type="http://schemas.openxmlformats.org/officeDocument/2006/relationships/image" Target="../media/image4.png"/><Relationship Id="rId16" Type="http://schemas.openxmlformats.org/officeDocument/2006/relationships/image" Target="../media/image166.png"/><Relationship Id="rId1" Type="http://schemas.openxmlformats.org/officeDocument/2006/relationships/slideLayout" Target="../slideLayouts/slideLayout2.xml"/><Relationship Id="rId6" Type="http://schemas.openxmlformats.org/officeDocument/2006/relationships/image" Target="../media/image156.png"/><Relationship Id="rId11" Type="http://schemas.openxmlformats.org/officeDocument/2006/relationships/image" Target="../media/image161.png"/><Relationship Id="rId5" Type="http://schemas.openxmlformats.org/officeDocument/2006/relationships/image" Target="../media/image155.png"/><Relationship Id="rId15" Type="http://schemas.openxmlformats.org/officeDocument/2006/relationships/image" Target="../media/image165.png"/><Relationship Id="rId10" Type="http://schemas.openxmlformats.org/officeDocument/2006/relationships/image" Target="../media/image160.png"/><Relationship Id="rId4" Type="http://schemas.openxmlformats.org/officeDocument/2006/relationships/image" Target="../media/image154.png"/><Relationship Id="rId9" Type="http://schemas.openxmlformats.org/officeDocument/2006/relationships/image" Target="../media/image159.png"/><Relationship Id="rId14" Type="http://schemas.openxmlformats.org/officeDocument/2006/relationships/image" Target="../media/image164.png"/></Relationships>
</file>

<file path=ppt/slides/_rels/slide2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60.png"/><Relationship Id="rId4" Type="http://schemas.openxmlformats.org/officeDocument/2006/relationships/image" Target="../media/image167.png"/></Relationships>
</file>

<file path=ppt/slides/_rels/slide25.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54.png"/></Relationships>
</file>

<file path=ppt/slides/_rels/slide26.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7.png"/><Relationship Id="rId5" Type="http://schemas.openxmlformats.org/officeDocument/2006/relationships/image" Target="../media/image158.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6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7.png"/><Relationship Id="rId5" Type="http://schemas.openxmlformats.org/officeDocument/2006/relationships/image" Target="../media/image168.png"/><Relationship Id="rId4" Type="http://schemas.openxmlformats.org/officeDocument/2006/relationships/image" Target="../media/image158.png"/></Relationships>
</file>

<file path=ppt/slides/_rels/slide28.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156.png"/><Relationship Id="rId4" Type="http://schemas.openxmlformats.org/officeDocument/2006/relationships/image" Target="../media/image141.png"/></Relationships>
</file>

<file path=ppt/slides/_rels/slide29.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55.png"/><Relationship Id="rId4" Type="http://schemas.openxmlformats.org/officeDocument/2006/relationships/image" Target="../media/image15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5.png"/><Relationship Id="rId1" Type="http://schemas.openxmlformats.org/officeDocument/2006/relationships/slideLayout" Target="../slideLayouts/slideLayout2.xml"/><Relationship Id="rId4" Type="http://schemas.openxmlformats.org/officeDocument/2006/relationships/image" Target="../media/image16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73.png"/><Relationship Id="rId5" Type="http://schemas.openxmlformats.org/officeDocument/2006/relationships/image" Target="../media/image172.png"/><Relationship Id="rId4" Type="http://schemas.openxmlformats.org/officeDocument/2006/relationships/image" Target="../media/image171.jpeg"/></Relationships>
</file>

<file path=ppt/slides/_rels/slide39.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2.png"/><Relationship Id="rId4" Type="http://schemas.openxmlformats.org/officeDocument/2006/relationships/image" Target="../media/image171.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2.png"/><Relationship Id="rId4" Type="http://schemas.openxmlformats.org/officeDocument/2006/relationships/image" Target="../media/image171.jpeg"/></Relationships>
</file>

<file path=ppt/slides/_rels/slide41.xml.rels><?xml version="1.0" encoding="UTF-8" standalone="yes"?>
<Relationships xmlns="http://schemas.openxmlformats.org/package/2006/relationships"><Relationship Id="rId3" Type="http://schemas.openxmlformats.org/officeDocument/2006/relationships/image" Target="../media/image170.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72.png"/><Relationship Id="rId4" Type="http://schemas.openxmlformats.org/officeDocument/2006/relationships/image" Target="../media/image171.jpeg"/></Relationships>
</file>

<file path=ppt/slides/_rels/slide42.xml.rels><?xml version="1.0" encoding="UTF-8" standalone="yes"?>
<Relationships xmlns="http://schemas.openxmlformats.org/package/2006/relationships"><Relationship Id="rId3" Type="http://schemas.openxmlformats.org/officeDocument/2006/relationships/hyperlink" Target="mailto:C.J.Vanwesten@utwente.nl" TargetMode="External"/><Relationship Id="rId7" Type="http://schemas.openxmlformats.org/officeDocument/2006/relationships/image" Target="../media/image3.png"/><Relationship Id="rId2" Type="http://schemas.openxmlformats.org/officeDocument/2006/relationships/hyperlink" Target="mailto:F.Atun@utwente.nl"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www.paratus-project.eu/" TargetMode="External"/><Relationship Id="rId4" Type="http://schemas.openxmlformats.org/officeDocument/2006/relationships/image" Target="../media/image17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hyperlink" Target="https://www.preventionweb.net/drr-glossary/hips?combine=&amp;hips_cluster_type=All&amp;node_type&amp;order=field_hip_cluster_type&amp;sort=asc" TargetMode="Externa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6.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5.jpeg"/><Relationship Id="rId2" Type="http://schemas.openxmlformats.org/officeDocument/2006/relationships/image" Target="../media/image4.png"/><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3.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0123422-9269-3077-74C4-2A35B63A69B3}"/>
              </a:ext>
            </a:extLst>
          </p:cNvPr>
          <p:cNvPicPr>
            <a:picLocks noChangeAspect="1"/>
          </p:cNvPicPr>
          <p:nvPr/>
        </p:nvPicPr>
        <p:blipFill>
          <a:blip r:embed="rId2"/>
          <a:stretch>
            <a:fillRect/>
          </a:stretch>
        </p:blipFill>
        <p:spPr>
          <a:xfrm>
            <a:off x="0" y="0"/>
            <a:ext cx="9906000" cy="5143500"/>
          </a:xfrm>
          <a:prstGeom prst="rect">
            <a:avLst/>
          </a:prstGeom>
        </p:spPr>
      </p:pic>
      <p:sp>
        <p:nvSpPr>
          <p:cNvPr id="10" name="TextBox 9">
            <a:extLst>
              <a:ext uri="{FF2B5EF4-FFF2-40B4-BE49-F238E27FC236}">
                <a16:creationId xmlns:a16="http://schemas.microsoft.com/office/drawing/2014/main" id="{B64D1F22-5589-B37D-AD5D-9AAF73F9A8EB}"/>
              </a:ext>
            </a:extLst>
          </p:cNvPr>
          <p:cNvSpPr txBox="1"/>
          <p:nvPr/>
        </p:nvSpPr>
        <p:spPr>
          <a:xfrm>
            <a:off x="2247900" y="1841500"/>
            <a:ext cx="5029200" cy="1384300"/>
          </a:xfrm>
          <a:prstGeom prst="rect">
            <a:avLst/>
          </a:prstGeom>
          <a:solidFill>
            <a:schemeClr val="bg1"/>
          </a:solidFill>
        </p:spPr>
        <p:txBody>
          <a:bodyPr wrap="square" rtlCol="0">
            <a:spAutoFit/>
          </a:bodyPr>
          <a:lstStyle/>
          <a:p>
            <a:endParaRPr lang="en-GB"/>
          </a:p>
        </p:txBody>
      </p:sp>
      <p:sp>
        <p:nvSpPr>
          <p:cNvPr id="11" name="TextBox 10">
            <a:extLst>
              <a:ext uri="{FF2B5EF4-FFF2-40B4-BE49-F238E27FC236}">
                <a16:creationId xmlns:a16="http://schemas.microsoft.com/office/drawing/2014/main" id="{A7CC0BF3-85C9-116A-092B-37D9822E6679}"/>
              </a:ext>
            </a:extLst>
          </p:cNvPr>
          <p:cNvSpPr txBox="1"/>
          <p:nvPr/>
        </p:nvSpPr>
        <p:spPr>
          <a:xfrm>
            <a:off x="1549400" y="1841500"/>
            <a:ext cx="6426200" cy="1200329"/>
          </a:xfrm>
          <a:prstGeom prst="rect">
            <a:avLst/>
          </a:prstGeom>
          <a:noFill/>
        </p:spPr>
        <p:txBody>
          <a:bodyPr wrap="square" rtlCol="0">
            <a:spAutoFit/>
          </a:bodyPr>
          <a:lstStyle/>
          <a:p>
            <a:pPr algn="ctr"/>
            <a:r>
              <a:rPr lang="en-GB" sz="3600" dirty="0">
                <a:solidFill>
                  <a:schemeClr val="tx2">
                    <a:lumMod val="75000"/>
                    <a:lumOff val="25000"/>
                  </a:schemeClr>
                </a:solidFill>
                <a:latin typeface="Arial Black" panose="020B0A04020102020204" pitchFamily="34" charset="0"/>
              </a:rPr>
              <a:t>PARATUS SYSTEMIC RISK BOARD GAME</a:t>
            </a:r>
          </a:p>
        </p:txBody>
      </p:sp>
      <p:grpSp>
        <p:nvGrpSpPr>
          <p:cNvPr id="17" name="Group 16">
            <a:extLst>
              <a:ext uri="{FF2B5EF4-FFF2-40B4-BE49-F238E27FC236}">
                <a16:creationId xmlns:a16="http://schemas.microsoft.com/office/drawing/2014/main" id="{25F31AD4-9E57-AA31-2CE8-C795810D804C}"/>
              </a:ext>
            </a:extLst>
          </p:cNvPr>
          <p:cNvGrpSpPr/>
          <p:nvPr/>
        </p:nvGrpSpPr>
        <p:grpSpPr>
          <a:xfrm>
            <a:off x="3645622" y="5143500"/>
            <a:ext cx="2614747" cy="1686560"/>
            <a:chOff x="7975600" y="5143500"/>
            <a:chExt cx="1916248" cy="1127294"/>
          </a:xfrm>
        </p:grpSpPr>
        <p:grpSp>
          <p:nvGrpSpPr>
            <p:cNvPr id="12" name="Group 11">
              <a:extLst>
                <a:ext uri="{FF2B5EF4-FFF2-40B4-BE49-F238E27FC236}">
                  <a16:creationId xmlns:a16="http://schemas.microsoft.com/office/drawing/2014/main" id="{54D27AF0-FE77-9AEC-11C6-D037FDB3D1CC}"/>
                </a:ext>
              </a:extLst>
            </p:cNvPr>
            <p:cNvGrpSpPr/>
            <p:nvPr/>
          </p:nvGrpSpPr>
          <p:grpSpPr>
            <a:xfrm>
              <a:off x="8059009" y="5209109"/>
              <a:ext cx="1750094" cy="483961"/>
              <a:chOff x="571089" y="516409"/>
              <a:chExt cx="1750094" cy="483961"/>
            </a:xfrm>
          </p:grpSpPr>
          <p:pic>
            <p:nvPicPr>
              <p:cNvPr id="13" name="Picture 12" descr="A logo with a black background&#10;&#10;AI-generated content may be incorrect.">
                <a:extLst>
                  <a:ext uri="{FF2B5EF4-FFF2-40B4-BE49-F238E27FC236}">
                    <a16:creationId xmlns:a16="http://schemas.microsoft.com/office/drawing/2014/main" id="{FB0FF00E-5140-1FF5-DE5C-5CC12EED43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14" name="Picture 2" descr="European Union - European Disability Forum">
                <a:extLst>
                  <a:ext uri="{FF2B5EF4-FFF2-40B4-BE49-F238E27FC236}">
                    <a16:creationId xmlns:a16="http://schemas.microsoft.com/office/drawing/2014/main" id="{CA24C9B9-AF7D-9FB1-D80B-619104C6E53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TextBox 14">
              <a:extLst>
                <a:ext uri="{FF2B5EF4-FFF2-40B4-BE49-F238E27FC236}">
                  <a16:creationId xmlns:a16="http://schemas.microsoft.com/office/drawing/2014/main" id="{E290DA04-B2D8-336D-DA47-0A12AD905BFC}"/>
                </a:ext>
              </a:extLst>
            </p:cNvPr>
            <p:cNvSpPr txBox="1"/>
            <p:nvPr/>
          </p:nvSpPr>
          <p:spPr>
            <a:xfrm>
              <a:off x="8036441" y="5809129"/>
              <a:ext cx="1648451" cy="365883"/>
            </a:xfrm>
            <a:prstGeom prst="rect">
              <a:avLst/>
            </a:prstGeom>
            <a:noFill/>
          </p:spPr>
          <p:txBody>
            <a:bodyPr wrap="none" rtlCol="0">
              <a:spAutoFit/>
            </a:bodyPr>
            <a:lstStyle/>
            <a:p>
              <a:pPr algn="ctr"/>
              <a:r>
                <a:rPr lang="en-IN" sz="1050"/>
                <a:t>Funded by the EU’s Horizon Europe </a:t>
              </a:r>
            </a:p>
            <a:p>
              <a:pPr algn="ctr"/>
              <a:r>
                <a:rPr lang="en-IN" sz="1050"/>
                <a:t>Research &amp; Innovation Programme</a:t>
              </a:r>
            </a:p>
            <a:p>
              <a:pPr algn="ctr"/>
              <a:r>
                <a:rPr lang="en-IN" sz="1050"/>
                <a:t>Grant Agreement no 101073954</a:t>
              </a:r>
            </a:p>
          </p:txBody>
        </p:sp>
        <p:sp>
          <p:nvSpPr>
            <p:cNvPr id="16" name="Rectangle 15">
              <a:extLst>
                <a:ext uri="{FF2B5EF4-FFF2-40B4-BE49-F238E27FC236}">
                  <a16:creationId xmlns:a16="http://schemas.microsoft.com/office/drawing/2014/main" id="{4112586F-5153-3819-4A99-B0082396544F}"/>
                </a:ext>
              </a:extLst>
            </p:cNvPr>
            <p:cNvSpPr/>
            <p:nvPr/>
          </p:nvSpPr>
          <p:spPr>
            <a:xfrm>
              <a:off x="7975600" y="5143500"/>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8F843372-E938-8156-24F2-7BC24A09C2BF}"/>
              </a:ext>
            </a:extLst>
          </p:cNvPr>
          <p:cNvSpPr txBox="1"/>
          <p:nvPr/>
        </p:nvSpPr>
        <p:spPr>
          <a:xfrm>
            <a:off x="1549400" y="3200688"/>
            <a:ext cx="6426200" cy="400110"/>
          </a:xfrm>
          <a:prstGeom prst="rect">
            <a:avLst/>
          </a:prstGeom>
          <a:noFill/>
        </p:spPr>
        <p:txBody>
          <a:bodyPr wrap="square" rtlCol="0">
            <a:spAutoFit/>
          </a:bodyPr>
          <a:lstStyle/>
          <a:p>
            <a:pPr algn="ctr"/>
            <a:r>
              <a:rPr lang="en-GB" sz="2000">
                <a:solidFill>
                  <a:schemeClr val="tx2">
                    <a:lumMod val="75000"/>
                    <a:lumOff val="25000"/>
                  </a:schemeClr>
                </a:solidFill>
                <a:latin typeface="Arial Black" panose="020B0A04020102020204" pitchFamily="34" charset="0"/>
              </a:rPr>
              <a:t>Version September 2025</a:t>
            </a:r>
          </a:p>
        </p:txBody>
      </p:sp>
      <p:sp>
        <p:nvSpPr>
          <p:cNvPr id="19" name="TextBox 18">
            <a:extLst>
              <a:ext uri="{FF2B5EF4-FFF2-40B4-BE49-F238E27FC236}">
                <a16:creationId xmlns:a16="http://schemas.microsoft.com/office/drawing/2014/main" id="{88F062AF-7E96-A701-587D-5DBE9AB24942}"/>
              </a:ext>
            </a:extLst>
          </p:cNvPr>
          <p:cNvSpPr txBox="1"/>
          <p:nvPr/>
        </p:nvSpPr>
        <p:spPr>
          <a:xfrm>
            <a:off x="6537533" y="5455176"/>
            <a:ext cx="2888478" cy="954107"/>
          </a:xfrm>
          <a:prstGeom prst="rect">
            <a:avLst/>
          </a:prstGeom>
          <a:noFill/>
        </p:spPr>
        <p:txBody>
          <a:bodyPr wrap="square" lIns="91440" tIns="45720" rIns="91440" bIns="45720" rtlCol="0" anchor="t">
            <a:spAutoFit/>
          </a:bodyPr>
          <a:lstStyle/>
          <a:p>
            <a:pPr algn="ctr"/>
            <a:r>
              <a:rPr lang="en-GB" sz="1400">
                <a:solidFill>
                  <a:schemeClr val="tx2">
                    <a:lumMod val="75000"/>
                    <a:lumOff val="25000"/>
                  </a:schemeClr>
                </a:solidFill>
                <a:latin typeface="Arial" panose="020B0604020202020204" pitchFamily="34" charset="0"/>
                <a:cs typeface="Arial" panose="020B0604020202020204" pitchFamily="34" charset="0"/>
              </a:rPr>
              <a:t>Developed by</a:t>
            </a:r>
          </a:p>
          <a:p>
            <a:pPr algn="ctr"/>
            <a:r>
              <a:rPr lang="en-GB" sz="1400">
                <a:solidFill>
                  <a:schemeClr val="tx2">
                    <a:lumMod val="75000"/>
                    <a:lumOff val="25000"/>
                  </a:schemeClr>
                </a:solidFill>
                <a:latin typeface="Arial"/>
                <a:cs typeface="Arial"/>
              </a:rPr>
              <a:t>Funda Atun, Pritam Ghosh, Cees van Westen and Michalina Kulakowska</a:t>
            </a:r>
          </a:p>
        </p:txBody>
      </p:sp>
      <p:sp>
        <p:nvSpPr>
          <p:cNvPr id="20" name="TextBox 19">
            <a:extLst>
              <a:ext uri="{FF2B5EF4-FFF2-40B4-BE49-F238E27FC236}">
                <a16:creationId xmlns:a16="http://schemas.microsoft.com/office/drawing/2014/main" id="{C8E6E0B8-357D-463D-5717-48B0929E18ED}"/>
              </a:ext>
            </a:extLst>
          </p:cNvPr>
          <p:cNvSpPr txBox="1"/>
          <p:nvPr/>
        </p:nvSpPr>
        <p:spPr>
          <a:xfrm>
            <a:off x="412402" y="5299092"/>
            <a:ext cx="2766633" cy="1169551"/>
          </a:xfrm>
          <a:prstGeom prst="rect">
            <a:avLst/>
          </a:prstGeom>
          <a:noFill/>
        </p:spPr>
        <p:txBody>
          <a:bodyPr wrap="square" lIns="91440" tIns="45720" rIns="91440" bIns="45720" rtlCol="0" anchor="t">
            <a:spAutoFit/>
          </a:bodyPr>
          <a:lstStyle/>
          <a:p>
            <a:pPr algn="ctr"/>
            <a:r>
              <a:rPr lang="en-GB" sz="1400">
                <a:solidFill>
                  <a:schemeClr val="tx2">
                    <a:lumMod val="75000"/>
                    <a:lumOff val="25000"/>
                  </a:schemeClr>
                </a:solidFill>
                <a:latin typeface="Arial"/>
                <a:cs typeface="Arial"/>
              </a:rPr>
              <a:t>A set of cards that can be used to map cascading and compounding hazardous events and their impacts, systemic risk and mitigation measures</a:t>
            </a:r>
          </a:p>
        </p:txBody>
      </p:sp>
    </p:spTree>
    <p:extLst>
      <p:ext uri="{BB962C8B-B14F-4D97-AF65-F5344CB8AC3E}">
        <p14:creationId xmlns:p14="http://schemas.microsoft.com/office/powerpoint/2010/main" val="3267983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9C821-942B-EFD9-A9BF-CB76F3466683}"/>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CCED55EB-7D15-6E8D-7C19-E0C36CE81DE8}"/>
              </a:ext>
            </a:extLst>
          </p:cNvPr>
          <p:cNvGrpSpPr/>
          <p:nvPr/>
        </p:nvGrpSpPr>
        <p:grpSpPr>
          <a:xfrm>
            <a:off x="2853123" y="461920"/>
            <a:ext cx="1930401" cy="1148411"/>
            <a:chOff x="2853123" y="461920"/>
            <a:chExt cx="1930401" cy="1148411"/>
          </a:xfrm>
        </p:grpSpPr>
        <p:sp>
          <p:nvSpPr>
            <p:cNvPr id="66" name="TextBox 65">
              <a:extLst>
                <a:ext uri="{FF2B5EF4-FFF2-40B4-BE49-F238E27FC236}">
                  <a16:creationId xmlns:a16="http://schemas.microsoft.com/office/drawing/2014/main" id="{A9B80A38-6219-E692-A306-6748DB7FFF0C}"/>
                </a:ext>
              </a:extLst>
            </p:cNvPr>
            <p:cNvSpPr txBox="1"/>
            <p:nvPr/>
          </p:nvSpPr>
          <p:spPr>
            <a:xfrm>
              <a:off x="2985187" y="508968"/>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67" name="Rectangle 66">
              <a:extLst>
                <a:ext uri="{FF2B5EF4-FFF2-40B4-BE49-F238E27FC236}">
                  <a16:creationId xmlns:a16="http://schemas.microsoft.com/office/drawing/2014/main" id="{02230701-8B14-8962-9116-72F775C61F7E}"/>
                </a:ext>
              </a:extLst>
            </p:cNvPr>
            <p:cNvSpPr/>
            <p:nvPr/>
          </p:nvSpPr>
          <p:spPr>
            <a:xfrm>
              <a:off x="2853123" y="46192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descr="A colorful sign with a key&#10;&#10;AI-generated content may be incorrect.">
              <a:extLst>
                <a:ext uri="{FF2B5EF4-FFF2-40B4-BE49-F238E27FC236}">
                  <a16:creationId xmlns:a16="http://schemas.microsoft.com/office/drawing/2014/main" id="{83F433CD-F375-03D8-9885-64728B556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4247" y="1258951"/>
              <a:ext cx="351380" cy="351380"/>
            </a:xfrm>
            <a:prstGeom prst="rect">
              <a:avLst/>
            </a:prstGeom>
          </p:spPr>
        </p:pic>
        <p:sp>
          <p:nvSpPr>
            <p:cNvPr id="105" name="TextBox 104">
              <a:extLst>
                <a:ext uri="{FF2B5EF4-FFF2-40B4-BE49-F238E27FC236}">
                  <a16:creationId xmlns:a16="http://schemas.microsoft.com/office/drawing/2014/main" id="{DC2E490C-3650-50D4-84B7-A269B946327F}"/>
                </a:ext>
              </a:extLst>
            </p:cNvPr>
            <p:cNvSpPr txBox="1"/>
            <p:nvPr/>
          </p:nvSpPr>
          <p:spPr>
            <a:xfrm>
              <a:off x="2856296" y="1305957"/>
              <a:ext cx="138525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BLIZZARD</a:t>
              </a:r>
            </a:p>
          </p:txBody>
        </p:sp>
        <p:pic>
          <p:nvPicPr>
            <p:cNvPr id="106" name="Picture 105">
              <a:extLst>
                <a:ext uri="{FF2B5EF4-FFF2-40B4-BE49-F238E27FC236}">
                  <a16:creationId xmlns:a16="http://schemas.microsoft.com/office/drawing/2014/main" id="{D131E1B0-F606-52D0-36D8-67156D2F4BED}"/>
                </a:ext>
              </a:extLst>
            </p:cNvPr>
            <p:cNvPicPr>
              <a:picLocks noChangeAspect="1"/>
            </p:cNvPicPr>
            <p:nvPr/>
          </p:nvPicPr>
          <p:blipFill>
            <a:blip r:embed="rId4">
              <a:duotone>
                <a:schemeClr val="accent1">
                  <a:shade val="45000"/>
                  <a:satMod val="135000"/>
                </a:schemeClr>
                <a:prstClr val="white"/>
              </a:duotone>
            </a:blip>
            <a:stretch>
              <a:fillRect/>
            </a:stretch>
          </p:blipFill>
          <p:spPr>
            <a:xfrm>
              <a:off x="3494369" y="803834"/>
              <a:ext cx="644271" cy="490787"/>
            </a:xfrm>
            <a:prstGeom prst="rect">
              <a:avLst/>
            </a:prstGeom>
          </p:spPr>
        </p:pic>
      </p:grpSp>
      <p:grpSp>
        <p:nvGrpSpPr>
          <p:cNvPr id="12" name="Group 11">
            <a:extLst>
              <a:ext uri="{FF2B5EF4-FFF2-40B4-BE49-F238E27FC236}">
                <a16:creationId xmlns:a16="http://schemas.microsoft.com/office/drawing/2014/main" id="{763FDC8F-2A24-1F65-19FB-8A94CC881885}"/>
              </a:ext>
            </a:extLst>
          </p:cNvPr>
          <p:cNvGrpSpPr/>
          <p:nvPr/>
        </p:nvGrpSpPr>
        <p:grpSpPr>
          <a:xfrm>
            <a:off x="5177150" y="461920"/>
            <a:ext cx="1937815" cy="1148411"/>
            <a:chOff x="5177150" y="461920"/>
            <a:chExt cx="1937815" cy="1148411"/>
          </a:xfrm>
        </p:grpSpPr>
        <p:sp>
          <p:nvSpPr>
            <p:cNvPr id="76" name="TextBox 75">
              <a:extLst>
                <a:ext uri="{FF2B5EF4-FFF2-40B4-BE49-F238E27FC236}">
                  <a16:creationId xmlns:a16="http://schemas.microsoft.com/office/drawing/2014/main" id="{283FA8DC-A702-5B90-890A-86D6243F645A}"/>
                </a:ext>
              </a:extLst>
            </p:cNvPr>
            <p:cNvSpPr txBox="1"/>
            <p:nvPr/>
          </p:nvSpPr>
          <p:spPr>
            <a:xfrm>
              <a:off x="5316628" y="508968"/>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77" name="Rectangle 76">
              <a:extLst>
                <a:ext uri="{FF2B5EF4-FFF2-40B4-BE49-F238E27FC236}">
                  <a16:creationId xmlns:a16="http://schemas.microsoft.com/office/drawing/2014/main" id="{C5B4CF9C-E0E8-FB45-2E68-5A4F9F9B8389}"/>
                </a:ext>
              </a:extLst>
            </p:cNvPr>
            <p:cNvSpPr/>
            <p:nvPr/>
          </p:nvSpPr>
          <p:spPr>
            <a:xfrm>
              <a:off x="5184564" y="46192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5" name="Picture 74" descr="A colorful sign with a key&#10;&#10;AI-generated content may be incorrect.">
              <a:extLst>
                <a:ext uri="{FF2B5EF4-FFF2-40B4-BE49-F238E27FC236}">
                  <a16:creationId xmlns:a16="http://schemas.microsoft.com/office/drawing/2014/main" id="{620E16CA-33A6-419B-F6B2-EA99E23974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5688" y="1258951"/>
              <a:ext cx="351380" cy="351380"/>
            </a:xfrm>
            <a:prstGeom prst="rect">
              <a:avLst/>
            </a:prstGeom>
          </p:spPr>
        </p:pic>
        <p:sp>
          <p:nvSpPr>
            <p:cNvPr id="107" name="TextBox 106">
              <a:extLst>
                <a:ext uri="{FF2B5EF4-FFF2-40B4-BE49-F238E27FC236}">
                  <a16:creationId xmlns:a16="http://schemas.microsoft.com/office/drawing/2014/main" id="{891E85C2-98ED-7E2C-BD5D-BE531380E3BE}"/>
                </a:ext>
              </a:extLst>
            </p:cNvPr>
            <p:cNvSpPr txBox="1"/>
            <p:nvPr/>
          </p:nvSpPr>
          <p:spPr>
            <a:xfrm>
              <a:off x="5177150" y="1305957"/>
              <a:ext cx="131208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DROUGHT</a:t>
              </a:r>
            </a:p>
          </p:txBody>
        </p:sp>
        <p:pic>
          <p:nvPicPr>
            <p:cNvPr id="108" name="Picture 107">
              <a:extLst>
                <a:ext uri="{FF2B5EF4-FFF2-40B4-BE49-F238E27FC236}">
                  <a16:creationId xmlns:a16="http://schemas.microsoft.com/office/drawing/2014/main" id="{2E86A502-3A35-D85F-DF0B-0F083693B60A}"/>
                </a:ext>
              </a:extLst>
            </p:cNvPr>
            <p:cNvPicPr>
              <a:picLocks noChangeAspect="1"/>
            </p:cNvPicPr>
            <p:nvPr/>
          </p:nvPicPr>
          <p:blipFill>
            <a:blip r:embed="rId5">
              <a:duotone>
                <a:schemeClr val="accent1">
                  <a:shade val="45000"/>
                  <a:satMod val="135000"/>
                </a:schemeClr>
                <a:prstClr val="white"/>
              </a:duotone>
            </a:blip>
            <a:stretch>
              <a:fillRect/>
            </a:stretch>
          </p:blipFill>
          <p:spPr>
            <a:xfrm>
              <a:off x="5778967" y="770051"/>
              <a:ext cx="737957" cy="536556"/>
            </a:xfrm>
            <a:prstGeom prst="rect">
              <a:avLst/>
            </a:prstGeom>
          </p:spPr>
        </p:pic>
      </p:grpSp>
      <p:grpSp>
        <p:nvGrpSpPr>
          <p:cNvPr id="13" name="Group 12">
            <a:extLst>
              <a:ext uri="{FF2B5EF4-FFF2-40B4-BE49-F238E27FC236}">
                <a16:creationId xmlns:a16="http://schemas.microsoft.com/office/drawing/2014/main" id="{162E3FAE-113B-A22F-B0E2-79C4E5526B0C}"/>
              </a:ext>
            </a:extLst>
          </p:cNvPr>
          <p:cNvGrpSpPr/>
          <p:nvPr/>
        </p:nvGrpSpPr>
        <p:grpSpPr>
          <a:xfrm>
            <a:off x="7525260" y="461920"/>
            <a:ext cx="1946266" cy="1148411"/>
            <a:chOff x="7525260" y="461920"/>
            <a:chExt cx="1946266" cy="1148411"/>
          </a:xfrm>
        </p:grpSpPr>
        <p:sp>
          <p:nvSpPr>
            <p:cNvPr id="91" name="TextBox 90">
              <a:extLst>
                <a:ext uri="{FF2B5EF4-FFF2-40B4-BE49-F238E27FC236}">
                  <a16:creationId xmlns:a16="http://schemas.microsoft.com/office/drawing/2014/main" id="{0A25C209-B2BF-3D5F-ECAF-398982F5770F}"/>
                </a:ext>
              </a:extLst>
            </p:cNvPr>
            <p:cNvSpPr txBox="1"/>
            <p:nvPr/>
          </p:nvSpPr>
          <p:spPr>
            <a:xfrm>
              <a:off x="7678269" y="508968"/>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92" name="Rectangle 91">
              <a:extLst>
                <a:ext uri="{FF2B5EF4-FFF2-40B4-BE49-F238E27FC236}">
                  <a16:creationId xmlns:a16="http://schemas.microsoft.com/office/drawing/2014/main" id="{2DF871AF-7A2B-354F-FA10-BC2D3477120E}"/>
                </a:ext>
              </a:extLst>
            </p:cNvPr>
            <p:cNvSpPr/>
            <p:nvPr/>
          </p:nvSpPr>
          <p:spPr>
            <a:xfrm>
              <a:off x="7541125" y="46192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descr="A colorful sign with a key&#10;&#10;AI-generated content may be incorrect.">
              <a:extLst>
                <a:ext uri="{FF2B5EF4-FFF2-40B4-BE49-F238E27FC236}">
                  <a16:creationId xmlns:a16="http://schemas.microsoft.com/office/drawing/2014/main" id="{FCC924F8-A8FD-DBD4-2602-7B21F1E60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2249" y="1258951"/>
              <a:ext cx="351380" cy="351380"/>
            </a:xfrm>
            <a:prstGeom prst="rect">
              <a:avLst/>
            </a:prstGeom>
          </p:spPr>
        </p:pic>
        <p:sp>
          <p:nvSpPr>
            <p:cNvPr id="109" name="TextBox 108">
              <a:extLst>
                <a:ext uri="{FF2B5EF4-FFF2-40B4-BE49-F238E27FC236}">
                  <a16:creationId xmlns:a16="http://schemas.microsoft.com/office/drawing/2014/main" id="{6751AD22-FF9D-85E1-818D-1024B573BB2F}"/>
                </a:ext>
              </a:extLst>
            </p:cNvPr>
            <p:cNvSpPr txBox="1"/>
            <p:nvPr/>
          </p:nvSpPr>
          <p:spPr>
            <a:xfrm>
              <a:off x="7525260" y="1305957"/>
              <a:ext cx="137402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HAIL</a:t>
              </a:r>
            </a:p>
          </p:txBody>
        </p:sp>
        <p:pic>
          <p:nvPicPr>
            <p:cNvPr id="110" name="Picture 109" descr="A black background with a black square&#10;&#10;AI-generated content may be incorrect.">
              <a:extLst>
                <a:ext uri="{FF2B5EF4-FFF2-40B4-BE49-F238E27FC236}">
                  <a16:creationId xmlns:a16="http://schemas.microsoft.com/office/drawing/2014/main" id="{6E4B0F2A-E86E-CC11-A3D0-3649516DCE87}"/>
                </a:ext>
              </a:extLst>
            </p:cNvPr>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182207" y="788542"/>
              <a:ext cx="654758" cy="495976"/>
            </a:xfrm>
            <a:prstGeom prst="rect">
              <a:avLst/>
            </a:prstGeom>
          </p:spPr>
        </p:pic>
      </p:grpSp>
      <p:grpSp>
        <p:nvGrpSpPr>
          <p:cNvPr id="23" name="Group 22">
            <a:extLst>
              <a:ext uri="{FF2B5EF4-FFF2-40B4-BE49-F238E27FC236}">
                <a16:creationId xmlns:a16="http://schemas.microsoft.com/office/drawing/2014/main" id="{1B2CE1F9-536C-4747-EB79-653A2DCF8C00}"/>
              </a:ext>
            </a:extLst>
          </p:cNvPr>
          <p:cNvGrpSpPr/>
          <p:nvPr/>
        </p:nvGrpSpPr>
        <p:grpSpPr>
          <a:xfrm>
            <a:off x="2853123" y="5332645"/>
            <a:ext cx="1930401" cy="1148411"/>
            <a:chOff x="2853123" y="5332645"/>
            <a:chExt cx="1930401" cy="1148411"/>
          </a:xfrm>
        </p:grpSpPr>
        <p:sp>
          <p:nvSpPr>
            <p:cNvPr id="81" name="TextBox 80">
              <a:extLst>
                <a:ext uri="{FF2B5EF4-FFF2-40B4-BE49-F238E27FC236}">
                  <a16:creationId xmlns:a16="http://schemas.microsoft.com/office/drawing/2014/main" id="{75AFAADF-230B-A124-9D8D-C2CD131500D8}"/>
                </a:ext>
              </a:extLst>
            </p:cNvPr>
            <p:cNvSpPr txBox="1"/>
            <p:nvPr/>
          </p:nvSpPr>
          <p:spPr>
            <a:xfrm>
              <a:off x="2985187" y="537824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82" name="Rectangle 81">
              <a:extLst>
                <a:ext uri="{FF2B5EF4-FFF2-40B4-BE49-F238E27FC236}">
                  <a16:creationId xmlns:a16="http://schemas.microsoft.com/office/drawing/2014/main" id="{80B839C0-26EF-F266-8C78-0EC34042E94A}"/>
                </a:ext>
              </a:extLst>
            </p:cNvPr>
            <p:cNvSpPr/>
            <p:nvPr/>
          </p:nvSpPr>
          <p:spPr>
            <a:xfrm>
              <a:off x="2853123" y="5332645"/>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descr="A colorful sign with a key&#10;&#10;AI-generated content may be incorrect.">
              <a:extLst>
                <a:ext uri="{FF2B5EF4-FFF2-40B4-BE49-F238E27FC236}">
                  <a16:creationId xmlns:a16="http://schemas.microsoft.com/office/drawing/2014/main" id="{6831CE7E-7FDC-8315-9AB1-FAB29CB05F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4247" y="6129676"/>
              <a:ext cx="351380" cy="351380"/>
            </a:xfrm>
            <a:prstGeom prst="rect">
              <a:avLst/>
            </a:prstGeom>
          </p:spPr>
        </p:pic>
        <p:sp>
          <p:nvSpPr>
            <p:cNvPr id="113" name="TextBox 112">
              <a:extLst>
                <a:ext uri="{FF2B5EF4-FFF2-40B4-BE49-F238E27FC236}">
                  <a16:creationId xmlns:a16="http://schemas.microsoft.com/office/drawing/2014/main" id="{40AC35D1-B9E7-9F66-946F-8FA6379F4344}"/>
                </a:ext>
              </a:extLst>
            </p:cNvPr>
            <p:cNvSpPr txBox="1"/>
            <p:nvPr/>
          </p:nvSpPr>
          <p:spPr>
            <a:xfrm>
              <a:off x="2856296" y="6003021"/>
              <a:ext cx="1859932"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GROUNDWATER </a:t>
              </a:r>
            </a:p>
            <a:p>
              <a:r>
                <a:rPr lang="en-IN" sz="1200" b="1">
                  <a:latin typeface="Calibri" panose="020F0502020204030204" pitchFamily="34" charset="0"/>
                  <a:ea typeface="Calibri" panose="020F0502020204030204" pitchFamily="34" charset="0"/>
                  <a:cs typeface="Calibri" panose="020F0502020204030204" pitchFamily="34" charset="0"/>
                </a:rPr>
                <a:t>FLOOD</a:t>
              </a:r>
            </a:p>
          </p:txBody>
        </p:sp>
        <p:pic>
          <p:nvPicPr>
            <p:cNvPr id="114" name="Picture 113">
              <a:extLst>
                <a:ext uri="{FF2B5EF4-FFF2-40B4-BE49-F238E27FC236}">
                  <a16:creationId xmlns:a16="http://schemas.microsoft.com/office/drawing/2014/main" id="{C9FE6F66-4722-8CFD-4184-75B5005E074F}"/>
                </a:ext>
              </a:extLst>
            </p:cNvPr>
            <p:cNvPicPr>
              <a:picLocks noChangeAspect="1"/>
            </p:cNvPicPr>
            <p:nvPr/>
          </p:nvPicPr>
          <p:blipFill>
            <a:blip r:embed="rId7">
              <a:duotone>
                <a:schemeClr val="accent1">
                  <a:shade val="45000"/>
                  <a:satMod val="135000"/>
                </a:schemeClr>
                <a:prstClr val="white"/>
              </a:duotone>
            </a:blip>
            <a:stretch>
              <a:fillRect/>
            </a:stretch>
          </p:blipFill>
          <p:spPr>
            <a:xfrm>
              <a:off x="3563017" y="5582992"/>
              <a:ext cx="506974" cy="506974"/>
            </a:xfrm>
            <a:prstGeom prst="rect">
              <a:avLst/>
            </a:prstGeom>
          </p:spPr>
        </p:pic>
      </p:grpSp>
      <p:grpSp>
        <p:nvGrpSpPr>
          <p:cNvPr id="10" name="Group 9">
            <a:extLst>
              <a:ext uri="{FF2B5EF4-FFF2-40B4-BE49-F238E27FC236}">
                <a16:creationId xmlns:a16="http://schemas.microsoft.com/office/drawing/2014/main" id="{25866AC5-4CC3-9010-9FF4-6DE02011CAA0}"/>
              </a:ext>
            </a:extLst>
          </p:cNvPr>
          <p:cNvGrpSpPr/>
          <p:nvPr/>
        </p:nvGrpSpPr>
        <p:grpSpPr>
          <a:xfrm>
            <a:off x="500885" y="464819"/>
            <a:ext cx="1930401" cy="1148411"/>
            <a:chOff x="500885" y="464819"/>
            <a:chExt cx="1930401" cy="1148411"/>
          </a:xfrm>
        </p:grpSpPr>
        <p:sp>
          <p:nvSpPr>
            <p:cNvPr id="86" name="TextBox 85">
              <a:extLst>
                <a:ext uri="{FF2B5EF4-FFF2-40B4-BE49-F238E27FC236}">
                  <a16:creationId xmlns:a16="http://schemas.microsoft.com/office/drawing/2014/main" id="{63F3EF77-B83E-14F5-E05A-5F648C6FE90E}"/>
                </a:ext>
              </a:extLst>
            </p:cNvPr>
            <p:cNvSpPr txBox="1"/>
            <p:nvPr/>
          </p:nvSpPr>
          <p:spPr>
            <a:xfrm>
              <a:off x="632949" y="508968"/>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87" name="Rectangle 86">
              <a:extLst>
                <a:ext uri="{FF2B5EF4-FFF2-40B4-BE49-F238E27FC236}">
                  <a16:creationId xmlns:a16="http://schemas.microsoft.com/office/drawing/2014/main" id="{23E1660E-FD20-2B48-1FC9-356B7FCFDFBA}"/>
                </a:ext>
              </a:extLst>
            </p:cNvPr>
            <p:cNvSpPr/>
            <p:nvPr/>
          </p:nvSpPr>
          <p:spPr>
            <a:xfrm>
              <a:off x="500885" y="46481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5" name="Picture 84" descr="A colorful sign with a key&#10;&#10;AI-generated content may be incorrect.">
              <a:extLst>
                <a:ext uri="{FF2B5EF4-FFF2-40B4-BE49-F238E27FC236}">
                  <a16:creationId xmlns:a16="http://schemas.microsoft.com/office/drawing/2014/main" id="{BE43D0DA-FDDF-1B8F-91C8-4A008E41DC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2009" y="1261850"/>
              <a:ext cx="351380" cy="351380"/>
            </a:xfrm>
            <a:prstGeom prst="rect">
              <a:avLst/>
            </a:prstGeom>
          </p:spPr>
        </p:pic>
        <p:sp>
          <p:nvSpPr>
            <p:cNvPr id="115" name="TextBox 114">
              <a:extLst>
                <a:ext uri="{FF2B5EF4-FFF2-40B4-BE49-F238E27FC236}">
                  <a16:creationId xmlns:a16="http://schemas.microsoft.com/office/drawing/2014/main" id="{F36DC76D-4D21-33F9-C2F8-AD7627045207}"/>
                </a:ext>
              </a:extLst>
            </p:cNvPr>
            <p:cNvSpPr txBox="1"/>
            <p:nvPr/>
          </p:nvSpPr>
          <p:spPr>
            <a:xfrm>
              <a:off x="502532" y="1305957"/>
              <a:ext cx="69539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SMOKE</a:t>
              </a:r>
            </a:p>
          </p:txBody>
        </p:sp>
        <p:pic>
          <p:nvPicPr>
            <p:cNvPr id="116" name="Picture 115">
              <a:extLst>
                <a:ext uri="{FF2B5EF4-FFF2-40B4-BE49-F238E27FC236}">
                  <a16:creationId xmlns:a16="http://schemas.microsoft.com/office/drawing/2014/main" id="{C69FC6CC-5742-A7FA-45DB-7ADABDD19D0B}"/>
                </a:ext>
              </a:extLst>
            </p:cNvPr>
            <p:cNvPicPr>
              <a:picLocks noChangeAspect="1"/>
            </p:cNvPicPr>
            <p:nvPr/>
          </p:nvPicPr>
          <p:blipFill>
            <a:blip r:embed="rId8">
              <a:duotone>
                <a:schemeClr val="accent1">
                  <a:shade val="45000"/>
                  <a:satMod val="135000"/>
                </a:schemeClr>
                <a:prstClr val="white"/>
              </a:duotone>
            </a:blip>
            <a:stretch>
              <a:fillRect/>
            </a:stretch>
          </p:blipFill>
          <p:spPr>
            <a:xfrm>
              <a:off x="1051438" y="799361"/>
              <a:ext cx="825657" cy="535073"/>
            </a:xfrm>
            <a:prstGeom prst="rect">
              <a:avLst/>
            </a:prstGeom>
          </p:spPr>
        </p:pic>
      </p:grpSp>
      <p:grpSp>
        <p:nvGrpSpPr>
          <p:cNvPr id="14" name="Group 13">
            <a:extLst>
              <a:ext uri="{FF2B5EF4-FFF2-40B4-BE49-F238E27FC236}">
                <a16:creationId xmlns:a16="http://schemas.microsoft.com/office/drawing/2014/main" id="{4C230AB7-F62F-C8EB-DEEA-798491F771B7}"/>
              </a:ext>
            </a:extLst>
          </p:cNvPr>
          <p:cNvGrpSpPr/>
          <p:nvPr/>
        </p:nvGrpSpPr>
        <p:grpSpPr>
          <a:xfrm>
            <a:off x="500885" y="2048489"/>
            <a:ext cx="1930401" cy="1148411"/>
            <a:chOff x="500885" y="2048489"/>
            <a:chExt cx="1930401" cy="1148411"/>
          </a:xfrm>
        </p:grpSpPr>
        <p:sp>
          <p:nvSpPr>
            <p:cNvPr id="71" name="TextBox 70">
              <a:extLst>
                <a:ext uri="{FF2B5EF4-FFF2-40B4-BE49-F238E27FC236}">
                  <a16:creationId xmlns:a16="http://schemas.microsoft.com/office/drawing/2014/main" id="{BF9679F5-71E1-843C-A87E-EC429B0A1DCD}"/>
                </a:ext>
              </a:extLst>
            </p:cNvPr>
            <p:cNvSpPr txBox="1"/>
            <p:nvPr/>
          </p:nvSpPr>
          <p:spPr>
            <a:xfrm>
              <a:off x="632949" y="209408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72" name="Rectangle 71">
              <a:extLst>
                <a:ext uri="{FF2B5EF4-FFF2-40B4-BE49-F238E27FC236}">
                  <a16:creationId xmlns:a16="http://schemas.microsoft.com/office/drawing/2014/main" id="{82CE6F4A-CBC8-4796-A5D0-430FF0AE31D0}"/>
                </a:ext>
              </a:extLst>
            </p:cNvPr>
            <p:cNvSpPr/>
            <p:nvPr/>
          </p:nvSpPr>
          <p:spPr>
            <a:xfrm>
              <a:off x="500885" y="204848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descr="A colorful sign with a key&#10;&#10;AI-generated content may be incorrect.">
              <a:extLst>
                <a:ext uri="{FF2B5EF4-FFF2-40B4-BE49-F238E27FC236}">
                  <a16:creationId xmlns:a16="http://schemas.microsoft.com/office/drawing/2014/main" id="{F4DCC522-0E2A-3DE5-B14D-02BAE70779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2009" y="2845520"/>
              <a:ext cx="351380" cy="351380"/>
            </a:xfrm>
            <a:prstGeom prst="rect">
              <a:avLst/>
            </a:prstGeom>
          </p:spPr>
        </p:pic>
        <p:sp>
          <p:nvSpPr>
            <p:cNvPr id="119" name="TextBox 118">
              <a:extLst>
                <a:ext uri="{FF2B5EF4-FFF2-40B4-BE49-F238E27FC236}">
                  <a16:creationId xmlns:a16="http://schemas.microsoft.com/office/drawing/2014/main" id="{F32FC709-017C-737E-B3E9-715C8F161F6F}"/>
                </a:ext>
              </a:extLst>
            </p:cNvPr>
            <p:cNvSpPr txBox="1"/>
            <p:nvPr/>
          </p:nvSpPr>
          <p:spPr>
            <a:xfrm>
              <a:off x="502532" y="2899467"/>
              <a:ext cx="113119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ICING</a:t>
              </a:r>
            </a:p>
          </p:txBody>
        </p:sp>
        <p:pic>
          <p:nvPicPr>
            <p:cNvPr id="120" name="Picture 119">
              <a:extLst>
                <a:ext uri="{FF2B5EF4-FFF2-40B4-BE49-F238E27FC236}">
                  <a16:creationId xmlns:a16="http://schemas.microsoft.com/office/drawing/2014/main" id="{D9F4A17B-C4C1-82A8-C943-D39E507CDDAA}"/>
                </a:ext>
              </a:extLst>
            </p:cNvPr>
            <p:cNvPicPr>
              <a:picLocks noChangeAspect="1"/>
            </p:cNvPicPr>
            <p:nvPr/>
          </p:nvPicPr>
          <p:blipFill>
            <a:blip r:embed="rId9">
              <a:duotone>
                <a:schemeClr val="accent1">
                  <a:shade val="45000"/>
                  <a:satMod val="135000"/>
                </a:schemeClr>
                <a:prstClr val="white"/>
              </a:duotone>
            </a:blip>
            <a:stretch>
              <a:fillRect/>
            </a:stretch>
          </p:blipFill>
          <p:spPr>
            <a:xfrm>
              <a:off x="1129266" y="2337407"/>
              <a:ext cx="670001" cy="513534"/>
            </a:xfrm>
            <a:prstGeom prst="rect">
              <a:avLst/>
            </a:prstGeom>
          </p:spPr>
        </p:pic>
      </p:grpSp>
      <p:grpSp>
        <p:nvGrpSpPr>
          <p:cNvPr id="15" name="Group 14">
            <a:extLst>
              <a:ext uri="{FF2B5EF4-FFF2-40B4-BE49-F238E27FC236}">
                <a16:creationId xmlns:a16="http://schemas.microsoft.com/office/drawing/2014/main" id="{75E022E4-F835-FB18-3869-2D4915C28252}"/>
              </a:ext>
            </a:extLst>
          </p:cNvPr>
          <p:cNvGrpSpPr/>
          <p:nvPr/>
        </p:nvGrpSpPr>
        <p:grpSpPr>
          <a:xfrm>
            <a:off x="2853123" y="2048489"/>
            <a:ext cx="1930401" cy="1148411"/>
            <a:chOff x="2853123" y="2048489"/>
            <a:chExt cx="1930401" cy="1148411"/>
          </a:xfrm>
        </p:grpSpPr>
        <p:sp>
          <p:nvSpPr>
            <p:cNvPr id="61" name="TextBox 60">
              <a:extLst>
                <a:ext uri="{FF2B5EF4-FFF2-40B4-BE49-F238E27FC236}">
                  <a16:creationId xmlns:a16="http://schemas.microsoft.com/office/drawing/2014/main" id="{39E43DB4-A4F7-D4C6-424E-4556BE91D02E}"/>
                </a:ext>
              </a:extLst>
            </p:cNvPr>
            <p:cNvSpPr txBox="1"/>
            <p:nvPr/>
          </p:nvSpPr>
          <p:spPr>
            <a:xfrm>
              <a:off x="2985187" y="209408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62" name="Rectangle 61">
              <a:extLst>
                <a:ext uri="{FF2B5EF4-FFF2-40B4-BE49-F238E27FC236}">
                  <a16:creationId xmlns:a16="http://schemas.microsoft.com/office/drawing/2014/main" id="{F16D602B-F281-3372-5F8C-50289AF00865}"/>
                </a:ext>
              </a:extLst>
            </p:cNvPr>
            <p:cNvSpPr/>
            <p:nvPr/>
          </p:nvSpPr>
          <p:spPr>
            <a:xfrm>
              <a:off x="2853123" y="204848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59" descr="A colorful sign with a key&#10;&#10;AI-generated content may be incorrect.">
              <a:extLst>
                <a:ext uri="{FF2B5EF4-FFF2-40B4-BE49-F238E27FC236}">
                  <a16:creationId xmlns:a16="http://schemas.microsoft.com/office/drawing/2014/main" id="{306EF4BC-369C-F196-FD52-A7F68DD755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4247" y="2845520"/>
              <a:ext cx="351380" cy="351380"/>
            </a:xfrm>
            <a:prstGeom prst="rect">
              <a:avLst/>
            </a:prstGeom>
          </p:spPr>
        </p:pic>
        <p:sp>
          <p:nvSpPr>
            <p:cNvPr id="121" name="TextBox 120">
              <a:extLst>
                <a:ext uri="{FF2B5EF4-FFF2-40B4-BE49-F238E27FC236}">
                  <a16:creationId xmlns:a16="http://schemas.microsoft.com/office/drawing/2014/main" id="{4736AD1F-F9BF-0C80-A3EC-7F90FE0AAB0F}"/>
                </a:ext>
              </a:extLst>
            </p:cNvPr>
            <p:cNvSpPr txBox="1"/>
            <p:nvPr/>
          </p:nvSpPr>
          <p:spPr>
            <a:xfrm>
              <a:off x="2856296" y="2899467"/>
              <a:ext cx="127291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FOG</a:t>
              </a:r>
            </a:p>
          </p:txBody>
        </p:sp>
        <p:pic>
          <p:nvPicPr>
            <p:cNvPr id="122" name="Picture 121">
              <a:extLst>
                <a:ext uri="{FF2B5EF4-FFF2-40B4-BE49-F238E27FC236}">
                  <a16:creationId xmlns:a16="http://schemas.microsoft.com/office/drawing/2014/main" id="{F55BD9CC-7824-7A07-36DC-1DD1AB078857}"/>
                </a:ext>
              </a:extLst>
            </p:cNvPr>
            <p:cNvPicPr>
              <a:picLocks noChangeAspect="1"/>
            </p:cNvPicPr>
            <p:nvPr/>
          </p:nvPicPr>
          <p:blipFill>
            <a:blip r:embed="rId10">
              <a:duotone>
                <a:schemeClr val="accent1">
                  <a:shade val="45000"/>
                  <a:satMod val="135000"/>
                </a:schemeClr>
                <a:prstClr val="white"/>
              </a:duotone>
            </a:blip>
            <a:stretch>
              <a:fillRect/>
            </a:stretch>
          </p:blipFill>
          <p:spPr>
            <a:xfrm>
              <a:off x="3501801" y="2331210"/>
              <a:ext cx="629406" cy="608714"/>
            </a:xfrm>
            <a:prstGeom prst="rect">
              <a:avLst/>
            </a:prstGeom>
          </p:spPr>
        </p:pic>
      </p:grpSp>
      <p:grpSp>
        <p:nvGrpSpPr>
          <p:cNvPr id="16" name="Group 15">
            <a:extLst>
              <a:ext uri="{FF2B5EF4-FFF2-40B4-BE49-F238E27FC236}">
                <a16:creationId xmlns:a16="http://schemas.microsoft.com/office/drawing/2014/main" id="{D6C2C493-0F63-E4A0-E6CD-24F755AE6743}"/>
              </a:ext>
            </a:extLst>
          </p:cNvPr>
          <p:cNvGrpSpPr/>
          <p:nvPr/>
        </p:nvGrpSpPr>
        <p:grpSpPr>
          <a:xfrm>
            <a:off x="5177150" y="2048489"/>
            <a:ext cx="1937815" cy="1148411"/>
            <a:chOff x="5177150" y="2048489"/>
            <a:chExt cx="1937815" cy="1148411"/>
          </a:xfrm>
        </p:grpSpPr>
        <p:sp>
          <p:nvSpPr>
            <p:cNvPr id="129" name="TextBox 128">
              <a:extLst>
                <a:ext uri="{FF2B5EF4-FFF2-40B4-BE49-F238E27FC236}">
                  <a16:creationId xmlns:a16="http://schemas.microsoft.com/office/drawing/2014/main" id="{EC8990FE-5FB0-39DD-454E-316D9C0A6810}"/>
                </a:ext>
              </a:extLst>
            </p:cNvPr>
            <p:cNvSpPr txBox="1"/>
            <p:nvPr/>
          </p:nvSpPr>
          <p:spPr>
            <a:xfrm>
              <a:off x="5316628" y="209408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30" name="Rectangle 129">
              <a:extLst>
                <a:ext uri="{FF2B5EF4-FFF2-40B4-BE49-F238E27FC236}">
                  <a16:creationId xmlns:a16="http://schemas.microsoft.com/office/drawing/2014/main" id="{94BC5927-5282-258B-4394-836A27F37FE3}"/>
                </a:ext>
              </a:extLst>
            </p:cNvPr>
            <p:cNvSpPr/>
            <p:nvPr/>
          </p:nvSpPr>
          <p:spPr>
            <a:xfrm>
              <a:off x="5184564" y="204848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8" name="Picture 127" descr="A colorful sign with a key&#10;&#10;AI-generated content may be incorrect.">
              <a:extLst>
                <a:ext uri="{FF2B5EF4-FFF2-40B4-BE49-F238E27FC236}">
                  <a16:creationId xmlns:a16="http://schemas.microsoft.com/office/drawing/2014/main" id="{ABADECFD-6B45-C222-F4CC-771AC8E22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5688" y="2845520"/>
              <a:ext cx="351380" cy="351380"/>
            </a:xfrm>
            <a:prstGeom prst="rect">
              <a:avLst/>
            </a:prstGeom>
          </p:spPr>
        </p:pic>
        <p:sp>
          <p:nvSpPr>
            <p:cNvPr id="146" name="TextBox 145">
              <a:extLst>
                <a:ext uri="{FF2B5EF4-FFF2-40B4-BE49-F238E27FC236}">
                  <a16:creationId xmlns:a16="http://schemas.microsoft.com/office/drawing/2014/main" id="{F2B9E04E-49DA-64A4-1D84-60142D331BC9}"/>
                </a:ext>
              </a:extLst>
            </p:cNvPr>
            <p:cNvSpPr txBox="1"/>
            <p:nvPr/>
          </p:nvSpPr>
          <p:spPr>
            <a:xfrm>
              <a:off x="5177150" y="2714801"/>
              <a:ext cx="179486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THUNDERSTORM / </a:t>
              </a:r>
            </a:p>
            <a:p>
              <a:r>
                <a:rPr lang="en-IN" sz="1200" b="1">
                  <a:latin typeface="Calibri" panose="020F0502020204030204" pitchFamily="34" charset="0"/>
                  <a:ea typeface="Calibri" panose="020F0502020204030204" pitchFamily="34" charset="0"/>
                  <a:cs typeface="Calibri" panose="020F0502020204030204" pitchFamily="34" charset="0"/>
                </a:rPr>
                <a:t>LIGHTNING</a:t>
              </a:r>
            </a:p>
          </p:txBody>
        </p:sp>
        <p:pic>
          <p:nvPicPr>
            <p:cNvPr id="147" name="Picture 146">
              <a:extLst>
                <a:ext uri="{FF2B5EF4-FFF2-40B4-BE49-F238E27FC236}">
                  <a16:creationId xmlns:a16="http://schemas.microsoft.com/office/drawing/2014/main" id="{014DBCAE-A07A-94F2-8EA2-F95B4182A996}"/>
                </a:ext>
              </a:extLst>
            </p:cNvPr>
            <p:cNvPicPr>
              <a:picLocks noChangeAspect="1"/>
            </p:cNvPicPr>
            <p:nvPr/>
          </p:nvPicPr>
          <p:blipFill>
            <a:blip r:embed="rId11">
              <a:duotone>
                <a:schemeClr val="accent1">
                  <a:shade val="45000"/>
                  <a:satMod val="135000"/>
                </a:schemeClr>
                <a:prstClr val="white"/>
              </a:duotone>
            </a:blip>
            <a:stretch>
              <a:fillRect/>
            </a:stretch>
          </p:blipFill>
          <p:spPr>
            <a:xfrm>
              <a:off x="5797320" y="2276145"/>
              <a:ext cx="701250" cy="557758"/>
            </a:xfrm>
            <a:prstGeom prst="rect">
              <a:avLst/>
            </a:prstGeom>
          </p:spPr>
        </p:pic>
      </p:grpSp>
      <p:grpSp>
        <p:nvGrpSpPr>
          <p:cNvPr id="22" name="Group 21">
            <a:extLst>
              <a:ext uri="{FF2B5EF4-FFF2-40B4-BE49-F238E27FC236}">
                <a16:creationId xmlns:a16="http://schemas.microsoft.com/office/drawing/2014/main" id="{884BD968-DF4A-1AF5-6F44-70209452CCAF}"/>
              </a:ext>
            </a:extLst>
          </p:cNvPr>
          <p:cNvGrpSpPr/>
          <p:nvPr/>
        </p:nvGrpSpPr>
        <p:grpSpPr>
          <a:xfrm>
            <a:off x="500885" y="5332645"/>
            <a:ext cx="1930401" cy="1148411"/>
            <a:chOff x="500885" y="5332645"/>
            <a:chExt cx="1930401" cy="1148411"/>
          </a:xfrm>
        </p:grpSpPr>
        <p:sp>
          <p:nvSpPr>
            <p:cNvPr id="96" name="TextBox 95">
              <a:extLst>
                <a:ext uri="{FF2B5EF4-FFF2-40B4-BE49-F238E27FC236}">
                  <a16:creationId xmlns:a16="http://schemas.microsoft.com/office/drawing/2014/main" id="{E602B1BC-DECF-9FA5-8E56-83C1FDEDDACA}"/>
                </a:ext>
              </a:extLst>
            </p:cNvPr>
            <p:cNvSpPr txBox="1"/>
            <p:nvPr/>
          </p:nvSpPr>
          <p:spPr>
            <a:xfrm>
              <a:off x="632949" y="537824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97" name="Rectangle 96">
              <a:extLst>
                <a:ext uri="{FF2B5EF4-FFF2-40B4-BE49-F238E27FC236}">
                  <a16:creationId xmlns:a16="http://schemas.microsoft.com/office/drawing/2014/main" id="{E5D40D98-16C0-FB20-5124-EBF1267CD9A0}"/>
                </a:ext>
              </a:extLst>
            </p:cNvPr>
            <p:cNvSpPr/>
            <p:nvPr/>
          </p:nvSpPr>
          <p:spPr>
            <a:xfrm>
              <a:off x="500885" y="5332645"/>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5" name="Picture 94" descr="A colorful sign with a key&#10;&#10;AI-generated content may be incorrect.">
              <a:extLst>
                <a:ext uri="{FF2B5EF4-FFF2-40B4-BE49-F238E27FC236}">
                  <a16:creationId xmlns:a16="http://schemas.microsoft.com/office/drawing/2014/main" id="{814D502E-6D1D-83CB-0BBC-C486D0AA1D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2009" y="6129676"/>
              <a:ext cx="351380" cy="351380"/>
            </a:xfrm>
            <a:prstGeom prst="rect">
              <a:avLst/>
            </a:prstGeom>
          </p:spPr>
        </p:pic>
        <p:sp>
          <p:nvSpPr>
            <p:cNvPr id="117" name="TextBox 116">
              <a:extLst>
                <a:ext uri="{FF2B5EF4-FFF2-40B4-BE49-F238E27FC236}">
                  <a16:creationId xmlns:a16="http://schemas.microsoft.com/office/drawing/2014/main" id="{35D90184-7D52-9B57-1910-57A96F540182}"/>
                </a:ext>
              </a:extLst>
            </p:cNvPr>
            <p:cNvSpPr txBox="1"/>
            <p:nvPr/>
          </p:nvSpPr>
          <p:spPr>
            <a:xfrm>
              <a:off x="502532" y="6187687"/>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FLASH FLOOD</a:t>
              </a:r>
            </a:p>
          </p:txBody>
        </p:sp>
        <p:pic>
          <p:nvPicPr>
            <p:cNvPr id="56" name="Picture 55">
              <a:extLst>
                <a:ext uri="{FF2B5EF4-FFF2-40B4-BE49-F238E27FC236}">
                  <a16:creationId xmlns:a16="http://schemas.microsoft.com/office/drawing/2014/main" id="{661DDDF7-FDE3-6B68-4D89-8F1F54BF5348}"/>
                </a:ext>
              </a:extLst>
            </p:cNvPr>
            <p:cNvPicPr>
              <a:picLocks noChangeAspect="1"/>
            </p:cNvPicPr>
            <p:nvPr/>
          </p:nvPicPr>
          <p:blipFill>
            <a:blip r:embed="rId12">
              <a:duotone>
                <a:schemeClr val="accent1">
                  <a:shade val="45000"/>
                  <a:satMod val="135000"/>
                </a:schemeClr>
                <a:prstClr val="white"/>
              </a:duotone>
            </a:blip>
            <a:stretch>
              <a:fillRect/>
            </a:stretch>
          </p:blipFill>
          <p:spPr>
            <a:xfrm>
              <a:off x="1197606" y="5622890"/>
              <a:ext cx="533320" cy="535074"/>
            </a:xfrm>
            <a:prstGeom prst="rect">
              <a:avLst/>
            </a:prstGeom>
          </p:spPr>
        </p:pic>
      </p:grpSp>
      <p:grpSp>
        <p:nvGrpSpPr>
          <p:cNvPr id="17" name="Group 16">
            <a:extLst>
              <a:ext uri="{FF2B5EF4-FFF2-40B4-BE49-F238E27FC236}">
                <a16:creationId xmlns:a16="http://schemas.microsoft.com/office/drawing/2014/main" id="{69C8ACC2-4456-DB7F-88C1-5D49BFE84120}"/>
              </a:ext>
            </a:extLst>
          </p:cNvPr>
          <p:cNvGrpSpPr/>
          <p:nvPr/>
        </p:nvGrpSpPr>
        <p:grpSpPr>
          <a:xfrm>
            <a:off x="7525260" y="2048489"/>
            <a:ext cx="1946266" cy="1148411"/>
            <a:chOff x="7525260" y="2048489"/>
            <a:chExt cx="1946266" cy="1148411"/>
          </a:xfrm>
        </p:grpSpPr>
        <p:sp>
          <p:nvSpPr>
            <p:cNvPr id="185" name="TextBox 184">
              <a:extLst>
                <a:ext uri="{FF2B5EF4-FFF2-40B4-BE49-F238E27FC236}">
                  <a16:creationId xmlns:a16="http://schemas.microsoft.com/office/drawing/2014/main" id="{0F1E6781-579E-99D8-879C-8CDB8E3354BD}"/>
                </a:ext>
              </a:extLst>
            </p:cNvPr>
            <p:cNvSpPr txBox="1"/>
            <p:nvPr/>
          </p:nvSpPr>
          <p:spPr>
            <a:xfrm>
              <a:off x="7678269" y="2094087"/>
              <a:ext cx="166263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86" name="Rectangle 185">
              <a:extLst>
                <a:ext uri="{FF2B5EF4-FFF2-40B4-BE49-F238E27FC236}">
                  <a16:creationId xmlns:a16="http://schemas.microsoft.com/office/drawing/2014/main" id="{9DC50B88-C16C-3AFE-4C06-155665585B77}"/>
                </a:ext>
              </a:extLst>
            </p:cNvPr>
            <p:cNvSpPr/>
            <p:nvPr/>
          </p:nvSpPr>
          <p:spPr>
            <a:xfrm>
              <a:off x="7541125" y="204848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 name="Picture 183" descr="A colorful sign with a key&#10;&#10;AI-generated content may be incorrect.">
              <a:extLst>
                <a:ext uri="{FF2B5EF4-FFF2-40B4-BE49-F238E27FC236}">
                  <a16:creationId xmlns:a16="http://schemas.microsoft.com/office/drawing/2014/main" id="{F8198129-9954-9405-6E68-950151FA41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2249" y="2845520"/>
              <a:ext cx="351380" cy="351380"/>
            </a:xfrm>
            <a:prstGeom prst="rect">
              <a:avLst/>
            </a:prstGeom>
          </p:spPr>
        </p:pic>
        <p:sp>
          <p:nvSpPr>
            <p:cNvPr id="181" name="TextBox 180">
              <a:extLst>
                <a:ext uri="{FF2B5EF4-FFF2-40B4-BE49-F238E27FC236}">
                  <a16:creationId xmlns:a16="http://schemas.microsoft.com/office/drawing/2014/main" id="{55BA408B-25EA-F6AF-4135-AF9634E7E78A}"/>
                </a:ext>
              </a:extLst>
            </p:cNvPr>
            <p:cNvSpPr txBox="1"/>
            <p:nvPr/>
          </p:nvSpPr>
          <p:spPr>
            <a:xfrm>
              <a:off x="7525260" y="2899467"/>
              <a:ext cx="124121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SNOW</a:t>
              </a:r>
            </a:p>
          </p:txBody>
        </p:sp>
        <p:pic>
          <p:nvPicPr>
            <p:cNvPr id="182" name="Picture 181">
              <a:extLst>
                <a:ext uri="{FF2B5EF4-FFF2-40B4-BE49-F238E27FC236}">
                  <a16:creationId xmlns:a16="http://schemas.microsoft.com/office/drawing/2014/main" id="{A17874D9-0198-2EB1-0F4A-5FF240716295}"/>
                </a:ext>
              </a:extLst>
            </p:cNvPr>
            <p:cNvPicPr>
              <a:picLocks noChangeAspect="1"/>
            </p:cNvPicPr>
            <p:nvPr/>
          </p:nvPicPr>
          <p:blipFill>
            <a:blip r:embed="rId13">
              <a:duotone>
                <a:schemeClr val="accent1">
                  <a:shade val="45000"/>
                  <a:satMod val="135000"/>
                </a:schemeClr>
                <a:prstClr val="white"/>
              </a:duotone>
            </a:blip>
            <a:stretch>
              <a:fillRect/>
            </a:stretch>
          </p:blipFill>
          <p:spPr>
            <a:xfrm>
              <a:off x="8102202" y="2354287"/>
              <a:ext cx="814768" cy="629435"/>
            </a:xfrm>
            <a:prstGeom prst="rect">
              <a:avLst/>
            </a:prstGeom>
          </p:spPr>
        </p:pic>
      </p:grpSp>
      <p:grpSp>
        <p:nvGrpSpPr>
          <p:cNvPr id="19" name="Group 18">
            <a:extLst>
              <a:ext uri="{FF2B5EF4-FFF2-40B4-BE49-F238E27FC236}">
                <a16:creationId xmlns:a16="http://schemas.microsoft.com/office/drawing/2014/main" id="{204FD1FA-F4F9-E4F8-93E4-AB857457AD71}"/>
              </a:ext>
            </a:extLst>
          </p:cNvPr>
          <p:cNvGrpSpPr/>
          <p:nvPr/>
        </p:nvGrpSpPr>
        <p:grpSpPr>
          <a:xfrm>
            <a:off x="2853123" y="3684332"/>
            <a:ext cx="1930401" cy="1148411"/>
            <a:chOff x="2853123" y="3684332"/>
            <a:chExt cx="1930401" cy="1148411"/>
          </a:xfrm>
        </p:grpSpPr>
        <p:sp>
          <p:nvSpPr>
            <p:cNvPr id="201" name="TextBox 200">
              <a:extLst>
                <a:ext uri="{FF2B5EF4-FFF2-40B4-BE49-F238E27FC236}">
                  <a16:creationId xmlns:a16="http://schemas.microsoft.com/office/drawing/2014/main" id="{77F2260A-69A2-4387-974A-F55339AE115F}"/>
                </a:ext>
              </a:extLst>
            </p:cNvPr>
            <p:cNvSpPr txBox="1"/>
            <p:nvPr/>
          </p:nvSpPr>
          <p:spPr>
            <a:xfrm>
              <a:off x="2985187" y="373098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202" name="Rectangle 201">
              <a:extLst>
                <a:ext uri="{FF2B5EF4-FFF2-40B4-BE49-F238E27FC236}">
                  <a16:creationId xmlns:a16="http://schemas.microsoft.com/office/drawing/2014/main" id="{D8E8E2EA-59AF-FB9F-13F7-0186AB43FD16}"/>
                </a:ext>
              </a:extLst>
            </p:cNvPr>
            <p:cNvSpPr/>
            <p:nvPr/>
          </p:nvSpPr>
          <p:spPr>
            <a:xfrm>
              <a:off x="2853123" y="3684332"/>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0" name="Picture 199" descr="A colorful sign with a key&#10;&#10;AI-generated content may be incorrect.">
              <a:extLst>
                <a:ext uri="{FF2B5EF4-FFF2-40B4-BE49-F238E27FC236}">
                  <a16:creationId xmlns:a16="http://schemas.microsoft.com/office/drawing/2014/main" id="{4CD0E32E-ADF5-4AB5-C0EE-3ECD094A5B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4247" y="4481363"/>
              <a:ext cx="351380" cy="351380"/>
            </a:xfrm>
            <a:prstGeom prst="rect">
              <a:avLst/>
            </a:prstGeom>
          </p:spPr>
        </p:pic>
        <p:sp>
          <p:nvSpPr>
            <p:cNvPr id="197" name="TextBox 196">
              <a:extLst>
                <a:ext uri="{FF2B5EF4-FFF2-40B4-BE49-F238E27FC236}">
                  <a16:creationId xmlns:a16="http://schemas.microsoft.com/office/drawing/2014/main" id="{9A9C652E-3558-7E88-A256-E8D11CD42F4E}"/>
                </a:ext>
              </a:extLst>
            </p:cNvPr>
            <p:cNvSpPr txBox="1"/>
            <p:nvPr/>
          </p:nvSpPr>
          <p:spPr>
            <a:xfrm>
              <a:off x="2856296" y="4525196"/>
              <a:ext cx="155983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SEICHE</a:t>
              </a:r>
            </a:p>
          </p:txBody>
        </p:sp>
        <p:pic>
          <p:nvPicPr>
            <p:cNvPr id="198" name="Picture 197">
              <a:extLst>
                <a:ext uri="{FF2B5EF4-FFF2-40B4-BE49-F238E27FC236}">
                  <a16:creationId xmlns:a16="http://schemas.microsoft.com/office/drawing/2014/main" id="{6444DEE8-5D10-7894-1A22-786B1FDE5E03}"/>
                </a:ext>
              </a:extLst>
            </p:cNvPr>
            <p:cNvPicPr>
              <a:picLocks noChangeAspect="1"/>
            </p:cNvPicPr>
            <p:nvPr/>
          </p:nvPicPr>
          <p:blipFill>
            <a:blip r:embed="rId14">
              <a:duotone>
                <a:schemeClr val="accent1">
                  <a:shade val="45000"/>
                  <a:satMod val="135000"/>
                </a:schemeClr>
                <a:prstClr val="white"/>
              </a:duotone>
            </a:blip>
            <a:srcRect b="14457"/>
            <a:stretch/>
          </p:blipFill>
          <p:spPr>
            <a:xfrm>
              <a:off x="3286452" y="3812896"/>
              <a:ext cx="1060104" cy="738223"/>
            </a:xfrm>
            <a:prstGeom prst="rect">
              <a:avLst/>
            </a:prstGeom>
          </p:spPr>
        </p:pic>
      </p:grpSp>
      <p:grpSp>
        <p:nvGrpSpPr>
          <p:cNvPr id="24" name="Group 23">
            <a:extLst>
              <a:ext uri="{FF2B5EF4-FFF2-40B4-BE49-F238E27FC236}">
                <a16:creationId xmlns:a16="http://schemas.microsoft.com/office/drawing/2014/main" id="{F74137D1-0895-525E-4A35-8791197D69EE}"/>
              </a:ext>
            </a:extLst>
          </p:cNvPr>
          <p:cNvGrpSpPr/>
          <p:nvPr/>
        </p:nvGrpSpPr>
        <p:grpSpPr>
          <a:xfrm>
            <a:off x="5177150" y="5332645"/>
            <a:ext cx="1937815" cy="1148411"/>
            <a:chOff x="5177150" y="5332645"/>
            <a:chExt cx="1937815" cy="1148411"/>
          </a:xfrm>
        </p:grpSpPr>
        <p:sp>
          <p:nvSpPr>
            <p:cNvPr id="2061" name="TextBox 2060">
              <a:extLst>
                <a:ext uri="{FF2B5EF4-FFF2-40B4-BE49-F238E27FC236}">
                  <a16:creationId xmlns:a16="http://schemas.microsoft.com/office/drawing/2014/main" id="{684C9EDD-0E59-6E6F-A22A-2F1FEE7316AE}"/>
                </a:ext>
              </a:extLst>
            </p:cNvPr>
            <p:cNvSpPr txBox="1"/>
            <p:nvPr/>
          </p:nvSpPr>
          <p:spPr>
            <a:xfrm>
              <a:off x="5316628" y="537824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2062" name="Rectangle 2061">
              <a:extLst>
                <a:ext uri="{FF2B5EF4-FFF2-40B4-BE49-F238E27FC236}">
                  <a16:creationId xmlns:a16="http://schemas.microsoft.com/office/drawing/2014/main" id="{B0CDEC7B-7907-CEF2-6CEA-1A5DC4E4EBFA}"/>
                </a:ext>
              </a:extLst>
            </p:cNvPr>
            <p:cNvSpPr/>
            <p:nvPr/>
          </p:nvSpPr>
          <p:spPr>
            <a:xfrm>
              <a:off x="5184564" y="5332645"/>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60" name="Picture 2059" descr="A colorful sign with a key&#10;&#10;AI-generated content may be incorrect.">
              <a:extLst>
                <a:ext uri="{FF2B5EF4-FFF2-40B4-BE49-F238E27FC236}">
                  <a16:creationId xmlns:a16="http://schemas.microsoft.com/office/drawing/2014/main" id="{5A30CD7D-0C9E-0CE8-2C1E-16DD44FD71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5688" y="6129676"/>
              <a:ext cx="351380" cy="351380"/>
            </a:xfrm>
            <a:prstGeom prst="rect">
              <a:avLst/>
            </a:prstGeom>
          </p:spPr>
        </p:pic>
        <p:sp>
          <p:nvSpPr>
            <p:cNvPr id="2057" name="TextBox 2056">
              <a:extLst>
                <a:ext uri="{FF2B5EF4-FFF2-40B4-BE49-F238E27FC236}">
                  <a16:creationId xmlns:a16="http://schemas.microsoft.com/office/drawing/2014/main" id="{D342C713-1984-611E-3BA0-1FDD65D4D75E}"/>
                </a:ext>
              </a:extLst>
            </p:cNvPr>
            <p:cNvSpPr txBox="1"/>
            <p:nvPr/>
          </p:nvSpPr>
          <p:spPr>
            <a:xfrm>
              <a:off x="5177150" y="6187687"/>
              <a:ext cx="140094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HEAT WAVE</a:t>
              </a:r>
            </a:p>
          </p:txBody>
        </p:sp>
        <p:pic>
          <p:nvPicPr>
            <p:cNvPr id="2058" name="Picture 2057">
              <a:extLst>
                <a:ext uri="{FF2B5EF4-FFF2-40B4-BE49-F238E27FC236}">
                  <a16:creationId xmlns:a16="http://schemas.microsoft.com/office/drawing/2014/main" id="{E9E8C06C-03EB-C7FE-D080-021FC7992254}"/>
                </a:ext>
              </a:extLst>
            </p:cNvPr>
            <p:cNvPicPr>
              <a:picLocks noChangeAspect="1"/>
            </p:cNvPicPr>
            <p:nvPr/>
          </p:nvPicPr>
          <p:blipFill>
            <a:blip r:embed="rId15">
              <a:duotone>
                <a:schemeClr val="accent1">
                  <a:shade val="45000"/>
                  <a:satMod val="135000"/>
                </a:schemeClr>
                <a:prstClr val="white"/>
              </a:duotone>
            </a:blip>
            <a:srcRect b="7428"/>
            <a:stretch/>
          </p:blipFill>
          <p:spPr>
            <a:xfrm>
              <a:off x="5618798" y="5499243"/>
              <a:ext cx="1058294" cy="803091"/>
            </a:xfrm>
            <a:prstGeom prst="rect">
              <a:avLst/>
            </a:prstGeom>
          </p:spPr>
        </p:pic>
      </p:grpSp>
      <p:grpSp>
        <p:nvGrpSpPr>
          <p:cNvPr id="25" name="Group 24">
            <a:extLst>
              <a:ext uri="{FF2B5EF4-FFF2-40B4-BE49-F238E27FC236}">
                <a16:creationId xmlns:a16="http://schemas.microsoft.com/office/drawing/2014/main" id="{CBE952D7-10A9-5D03-567A-0C4D6C724B2F}"/>
              </a:ext>
            </a:extLst>
          </p:cNvPr>
          <p:cNvGrpSpPr/>
          <p:nvPr/>
        </p:nvGrpSpPr>
        <p:grpSpPr>
          <a:xfrm>
            <a:off x="7525260" y="5332645"/>
            <a:ext cx="1946266" cy="1148411"/>
            <a:chOff x="7525260" y="5332645"/>
            <a:chExt cx="1946266" cy="1148411"/>
          </a:xfrm>
        </p:grpSpPr>
        <p:sp>
          <p:nvSpPr>
            <p:cNvPr id="2069" name="TextBox 2068">
              <a:extLst>
                <a:ext uri="{FF2B5EF4-FFF2-40B4-BE49-F238E27FC236}">
                  <a16:creationId xmlns:a16="http://schemas.microsoft.com/office/drawing/2014/main" id="{8F73AC7C-5622-FE9F-4E5E-C9E84EFB377D}"/>
                </a:ext>
              </a:extLst>
            </p:cNvPr>
            <p:cNvSpPr txBox="1"/>
            <p:nvPr/>
          </p:nvSpPr>
          <p:spPr>
            <a:xfrm>
              <a:off x="7678269" y="537824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2070" name="Rectangle 2069">
              <a:extLst>
                <a:ext uri="{FF2B5EF4-FFF2-40B4-BE49-F238E27FC236}">
                  <a16:creationId xmlns:a16="http://schemas.microsoft.com/office/drawing/2014/main" id="{13D86250-2835-92D2-87F0-951E1F566AB1}"/>
                </a:ext>
              </a:extLst>
            </p:cNvPr>
            <p:cNvSpPr/>
            <p:nvPr/>
          </p:nvSpPr>
          <p:spPr>
            <a:xfrm>
              <a:off x="7541125" y="5332645"/>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68" name="Picture 2067" descr="A colorful sign with a key&#10;&#10;AI-generated content may be incorrect.">
              <a:extLst>
                <a:ext uri="{FF2B5EF4-FFF2-40B4-BE49-F238E27FC236}">
                  <a16:creationId xmlns:a16="http://schemas.microsoft.com/office/drawing/2014/main" id="{91F8F229-8CE9-C1D5-6AB6-6476E5D651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2249" y="6129676"/>
              <a:ext cx="351380" cy="351380"/>
            </a:xfrm>
            <a:prstGeom prst="rect">
              <a:avLst/>
            </a:prstGeom>
          </p:spPr>
        </p:pic>
        <p:sp>
          <p:nvSpPr>
            <p:cNvPr id="2065" name="TextBox 2064">
              <a:extLst>
                <a:ext uri="{FF2B5EF4-FFF2-40B4-BE49-F238E27FC236}">
                  <a16:creationId xmlns:a16="http://schemas.microsoft.com/office/drawing/2014/main" id="{8EDAE44E-7F18-7253-B2DD-8B652F7EBC69}"/>
                </a:ext>
              </a:extLst>
            </p:cNvPr>
            <p:cNvSpPr txBox="1"/>
            <p:nvPr/>
          </p:nvSpPr>
          <p:spPr>
            <a:xfrm>
              <a:off x="7525260" y="6187687"/>
              <a:ext cx="155240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COLD WAVE / FREEZE</a:t>
              </a:r>
            </a:p>
          </p:txBody>
        </p:sp>
        <p:pic>
          <p:nvPicPr>
            <p:cNvPr id="2066" name="Picture 2065">
              <a:extLst>
                <a:ext uri="{FF2B5EF4-FFF2-40B4-BE49-F238E27FC236}">
                  <a16:creationId xmlns:a16="http://schemas.microsoft.com/office/drawing/2014/main" id="{992863C1-AD41-9E97-12DF-4B478F80BE7E}"/>
                </a:ext>
              </a:extLst>
            </p:cNvPr>
            <p:cNvPicPr>
              <a:picLocks noChangeAspect="1"/>
            </p:cNvPicPr>
            <p:nvPr/>
          </p:nvPicPr>
          <p:blipFill>
            <a:blip r:embed="rId16">
              <a:duotone>
                <a:schemeClr val="accent1">
                  <a:shade val="45000"/>
                  <a:satMod val="135000"/>
                </a:schemeClr>
                <a:prstClr val="white"/>
              </a:duotone>
            </a:blip>
            <a:srcRect b="14240"/>
            <a:stretch/>
          </p:blipFill>
          <p:spPr>
            <a:xfrm>
              <a:off x="8036568" y="5515143"/>
              <a:ext cx="946037" cy="683688"/>
            </a:xfrm>
            <a:prstGeom prst="rect">
              <a:avLst/>
            </a:prstGeom>
          </p:spPr>
        </p:pic>
      </p:grpSp>
      <p:grpSp>
        <p:nvGrpSpPr>
          <p:cNvPr id="20" name="Group 19">
            <a:extLst>
              <a:ext uri="{FF2B5EF4-FFF2-40B4-BE49-F238E27FC236}">
                <a16:creationId xmlns:a16="http://schemas.microsoft.com/office/drawing/2014/main" id="{B0D5BCC8-DD7B-520D-A7B9-52F52C677E08}"/>
              </a:ext>
            </a:extLst>
          </p:cNvPr>
          <p:cNvGrpSpPr/>
          <p:nvPr/>
        </p:nvGrpSpPr>
        <p:grpSpPr>
          <a:xfrm>
            <a:off x="5177150" y="3686449"/>
            <a:ext cx="1937815" cy="1148411"/>
            <a:chOff x="5177150" y="3686449"/>
            <a:chExt cx="1937815" cy="1148411"/>
          </a:xfrm>
        </p:grpSpPr>
        <p:sp>
          <p:nvSpPr>
            <p:cNvPr id="209" name="TextBox 208">
              <a:extLst>
                <a:ext uri="{FF2B5EF4-FFF2-40B4-BE49-F238E27FC236}">
                  <a16:creationId xmlns:a16="http://schemas.microsoft.com/office/drawing/2014/main" id="{CFBD1D4B-325D-D387-69DF-31BDCFB7E972}"/>
                </a:ext>
              </a:extLst>
            </p:cNvPr>
            <p:cNvSpPr txBox="1"/>
            <p:nvPr/>
          </p:nvSpPr>
          <p:spPr>
            <a:xfrm>
              <a:off x="5316628" y="3730989"/>
              <a:ext cx="166263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210" name="Rectangle 209">
              <a:extLst>
                <a:ext uri="{FF2B5EF4-FFF2-40B4-BE49-F238E27FC236}">
                  <a16:creationId xmlns:a16="http://schemas.microsoft.com/office/drawing/2014/main" id="{C622380D-BAA4-26DD-E1E0-47525DC1E9B2}"/>
                </a:ext>
              </a:extLst>
            </p:cNvPr>
            <p:cNvSpPr/>
            <p:nvPr/>
          </p:nvSpPr>
          <p:spPr>
            <a:xfrm>
              <a:off x="5184564" y="368644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8" name="Picture 207" descr="A colorful sign with a key&#10;&#10;AI-generated content may be incorrect.">
              <a:extLst>
                <a:ext uri="{FF2B5EF4-FFF2-40B4-BE49-F238E27FC236}">
                  <a16:creationId xmlns:a16="http://schemas.microsoft.com/office/drawing/2014/main" id="{F612BD2C-42DC-C34A-E96D-7615738F5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5688" y="4483480"/>
              <a:ext cx="351380" cy="351380"/>
            </a:xfrm>
            <a:prstGeom prst="rect">
              <a:avLst/>
            </a:prstGeom>
          </p:spPr>
        </p:pic>
        <p:sp>
          <p:nvSpPr>
            <p:cNvPr id="206" name="TextBox 205">
              <a:extLst>
                <a:ext uri="{FF2B5EF4-FFF2-40B4-BE49-F238E27FC236}">
                  <a16:creationId xmlns:a16="http://schemas.microsoft.com/office/drawing/2014/main" id="{767B8590-46D8-9268-F66A-CC72EBA7D817}"/>
                </a:ext>
              </a:extLst>
            </p:cNvPr>
            <p:cNvSpPr txBox="1"/>
            <p:nvPr/>
          </p:nvSpPr>
          <p:spPr>
            <a:xfrm>
              <a:off x="5177150" y="4525196"/>
              <a:ext cx="1478248"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SNOW AVALANCHE</a:t>
              </a:r>
            </a:p>
          </p:txBody>
        </p:sp>
        <p:pic>
          <p:nvPicPr>
            <p:cNvPr id="2071" name="Picture 2070">
              <a:extLst>
                <a:ext uri="{FF2B5EF4-FFF2-40B4-BE49-F238E27FC236}">
                  <a16:creationId xmlns:a16="http://schemas.microsoft.com/office/drawing/2014/main" id="{383504FB-EBF2-1076-AEA4-E8DDA5ECE825}"/>
                </a:ext>
              </a:extLst>
            </p:cNvPr>
            <p:cNvPicPr>
              <a:picLocks noChangeAspect="1"/>
            </p:cNvPicPr>
            <p:nvPr/>
          </p:nvPicPr>
          <p:blipFill>
            <a:blip r:embed="rId17">
              <a:duotone>
                <a:schemeClr val="accent1">
                  <a:shade val="45000"/>
                  <a:satMod val="135000"/>
                </a:schemeClr>
                <a:prstClr val="white"/>
              </a:duotone>
            </a:blip>
            <a:srcRect b="6395"/>
            <a:stretch/>
          </p:blipFill>
          <p:spPr>
            <a:xfrm>
              <a:off x="5734865" y="3875560"/>
              <a:ext cx="826160" cy="673985"/>
            </a:xfrm>
            <a:prstGeom prst="rect">
              <a:avLst/>
            </a:prstGeom>
          </p:spPr>
        </p:pic>
      </p:grpSp>
      <p:grpSp>
        <p:nvGrpSpPr>
          <p:cNvPr id="18" name="Group 17">
            <a:extLst>
              <a:ext uri="{FF2B5EF4-FFF2-40B4-BE49-F238E27FC236}">
                <a16:creationId xmlns:a16="http://schemas.microsoft.com/office/drawing/2014/main" id="{716DD61C-9538-5E8E-F02A-730770E547FD}"/>
              </a:ext>
            </a:extLst>
          </p:cNvPr>
          <p:cNvGrpSpPr/>
          <p:nvPr/>
        </p:nvGrpSpPr>
        <p:grpSpPr>
          <a:xfrm>
            <a:off x="500885" y="3686449"/>
            <a:ext cx="1930401" cy="1148411"/>
            <a:chOff x="500885" y="3686449"/>
            <a:chExt cx="1930401" cy="1148411"/>
          </a:xfrm>
        </p:grpSpPr>
        <p:sp>
          <p:nvSpPr>
            <p:cNvPr id="3075" name="TextBox 3074">
              <a:extLst>
                <a:ext uri="{FF2B5EF4-FFF2-40B4-BE49-F238E27FC236}">
                  <a16:creationId xmlns:a16="http://schemas.microsoft.com/office/drawing/2014/main" id="{DEB5E310-D9F7-7141-81A7-D0E410EEBADE}"/>
                </a:ext>
              </a:extLst>
            </p:cNvPr>
            <p:cNvSpPr txBox="1"/>
            <p:nvPr/>
          </p:nvSpPr>
          <p:spPr>
            <a:xfrm>
              <a:off x="632949" y="373098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3076" name="Rectangle 3075">
              <a:extLst>
                <a:ext uri="{FF2B5EF4-FFF2-40B4-BE49-F238E27FC236}">
                  <a16:creationId xmlns:a16="http://schemas.microsoft.com/office/drawing/2014/main" id="{9972A90C-126A-E788-CB33-E3120DE1309C}"/>
                </a:ext>
              </a:extLst>
            </p:cNvPr>
            <p:cNvSpPr/>
            <p:nvPr/>
          </p:nvSpPr>
          <p:spPr>
            <a:xfrm>
              <a:off x="500885" y="368644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3" name="Picture 3072" descr="A colorful sign with a key&#10;&#10;AI-generated content may be incorrect.">
              <a:extLst>
                <a:ext uri="{FF2B5EF4-FFF2-40B4-BE49-F238E27FC236}">
                  <a16:creationId xmlns:a16="http://schemas.microsoft.com/office/drawing/2014/main" id="{492EB164-F5B1-97BB-5493-E667EBA209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2009" y="4483480"/>
              <a:ext cx="351380" cy="351380"/>
            </a:xfrm>
            <a:prstGeom prst="rect">
              <a:avLst/>
            </a:prstGeom>
          </p:spPr>
        </p:pic>
        <p:sp>
          <p:nvSpPr>
            <p:cNvPr id="3077" name="TextBox 3076">
              <a:extLst>
                <a:ext uri="{FF2B5EF4-FFF2-40B4-BE49-F238E27FC236}">
                  <a16:creationId xmlns:a16="http://schemas.microsoft.com/office/drawing/2014/main" id="{843E4495-9B34-E884-50D5-031261D27652}"/>
                </a:ext>
              </a:extLst>
            </p:cNvPr>
            <p:cNvSpPr txBox="1"/>
            <p:nvPr/>
          </p:nvSpPr>
          <p:spPr>
            <a:xfrm>
              <a:off x="502532" y="4525196"/>
              <a:ext cx="87518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TSUNAMI</a:t>
              </a:r>
            </a:p>
          </p:txBody>
        </p:sp>
        <p:pic>
          <p:nvPicPr>
            <p:cNvPr id="3078" name="Picture 3077">
              <a:extLst>
                <a:ext uri="{FF2B5EF4-FFF2-40B4-BE49-F238E27FC236}">
                  <a16:creationId xmlns:a16="http://schemas.microsoft.com/office/drawing/2014/main" id="{63C120F6-AABA-521C-BC80-4C5210C1F212}"/>
                </a:ext>
              </a:extLst>
            </p:cNvPr>
            <p:cNvPicPr>
              <a:picLocks noChangeAspect="1"/>
            </p:cNvPicPr>
            <p:nvPr/>
          </p:nvPicPr>
          <p:blipFill>
            <a:blip r:embed="rId18">
              <a:duotone>
                <a:schemeClr val="accent1">
                  <a:shade val="45000"/>
                  <a:satMod val="135000"/>
                </a:schemeClr>
                <a:prstClr val="white"/>
              </a:duotone>
            </a:blip>
            <a:stretch>
              <a:fillRect/>
            </a:stretch>
          </p:blipFill>
          <p:spPr>
            <a:xfrm>
              <a:off x="1056917" y="3946496"/>
              <a:ext cx="814698" cy="646908"/>
            </a:xfrm>
            <a:prstGeom prst="rect">
              <a:avLst/>
            </a:prstGeom>
          </p:spPr>
        </p:pic>
      </p:grpSp>
      <p:grpSp>
        <p:nvGrpSpPr>
          <p:cNvPr id="21" name="Group 20">
            <a:extLst>
              <a:ext uri="{FF2B5EF4-FFF2-40B4-BE49-F238E27FC236}">
                <a16:creationId xmlns:a16="http://schemas.microsoft.com/office/drawing/2014/main" id="{F80B62B7-EC8C-E3D5-609A-4090C4412616}"/>
              </a:ext>
            </a:extLst>
          </p:cNvPr>
          <p:cNvGrpSpPr/>
          <p:nvPr/>
        </p:nvGrpSpPr>
        <p:grpSpPr>
          <a:xfrm>
            <a:off x="7525260" y="3686449"/>
            <a:ext cx="1946266" cy="1148411"/>
            <a:chOff x="7525260" y="3686449"/>
            <a:chExt cx="1946266" cy="1148411"/>
          </a:xfrm>
        </p:grpSpPr>
        <p:sp>
          <p:nvSpPr>
            <p:cNvPr id="3086" name="TextBox 3085">
              <a:extLst>
                <a:ext uri="{FF2B5EF4-FFF2-40B4-BE49-F238E27FC236}">
                  <a16:creationId xmlns:a16="http://schemas.microsoft.com/office/drawing/2014/main" id="{F94EEEB9-12E7-CF57-88F2-9F1475D9FB8F}"/>
                </a:ext>
              </a:extLst>
            </p:cNvPr>
            <p:cNvSpPr txBox="1"/>
            <p:nvPr/>
          </p:nvSpPr>
          <p:spPr>
            <a:xfrm>
              <a:off x="7678269" y="373098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3087" name="Rectangle 3086">
              <a:extLst>
                <a:ext uri="{FF2B5EF4-FFF2-40B4-BE49-F238E27FC236}">
                  <a16:creationId xmlns:a16="http://schemas.microsoft.com/office/drawing/2014/main" id="{18855364-EC48-D641-4702-225B6119A01C}"/>
                </a:ext>
              </a:extLst>
            </p:cNvPr>
            <p:cNvSpPr/>
            <p:nvPr/>
          </p:nvSpPr>
          <p:spPr>
            <a:xfrm>
              <a:off x="7541125" y="3686449"/>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5" name="Picture 3084" descr="A colorful sign with a key&#10;&#10;AI-generated content may be incorrect.">
              <a:extLst>
                <a:ext uri="{FF2B5EF4-FFF2-40B4-BE49-F238E27FC236}">
                  <a16:creationId xmlns:a16="http://schemas.microsoft.com/office/drawing/2014/main" id="{CA44EC32-B394-C70A-AA12-535BF0B5F9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2249" y="4483480"/>
              <a:ext cx="351380" cy="351380"/>
            </a:xfrm>
            <a:prstGeom prst="rect">
              <a:avLst/>
            </a:prstGeom>
          </p:spPr>
        </p:pic>
        <p:sp>
          <p:nvSpPr>
            <p:cNvPr id="3082" name="TextBox 3081">
              <a:extLst>
                <a:ext uri="{FF2B5EF4-FFF2-40B4-BE49-F238E27FC236}">
                  <a16:creationId xmlns:a16="http://schemas.microsoft.com/office/drawing/2014/main" id="{13AE4F78-3184-FC50-E55F-5F90FDC4F412}"/>
                </a:ext>
              </a:extLst>
            </p:cNvPr>
            <p:cNvSpPr txBox="1"/>
            <p:nvPr/>
          </p:nvSpPr>
          <p:spPr>
            <a:xfrm>
              <a:off x="7525260" y="4525196"/>
              <a:ext cx="140379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STORM TIDES</a:t>
              </a:r>
            </a:p>
          </p:txBody>
        </p:sp>
        <p:pic>
          <p:nvPicPr>
            <p:cNvPr id="3083" name="Picture 3082">
              <a:extLst>
                <a:ext uri="{FF2B5EF4-FFF2-40B4-BE49-F238E27FC236}">
                  <a16:creationId xmlns:a16="http://schemas.microsoft.com/office/drawing/2014/main" id="{24A88511-0531-4D12-FA86-CA9E8A0AC05F}"/>
                </a:ext>
              </a:extLst>
            </p:cNvPr>
            <p:cNvPicPr>
              <a:picLocks noChangeAspect="1"/>
            </p:cNvPicPr>
            <p:nvPr/>
          </p:nvPicPr>
          <p:blipFill>
            <a:blip r:embed="rId19">
              <a:duotone>
                <a:schemeClr val="accent1">
                  <a:shade val="45000"/>
                  <a:satMod val="135000"/>
                </a:schemeClr>
                <a:prstClr val="white"/>
              </a:duotone>
            </a:blip>
            <a:stretch>
              <a:fillRect/>
            </a:stretch>
          </p:blipFill>
          <p:spPr>
            <a:xfrm>
              <a:off x="8150348" y="3933228"/>
              <a:ext cx="718477" cy="650001"/>
            </a:xfrm>
            <a:prstGeom prst="rect">
              <a:avLst/>
            </a:prstGeom>
          </p:spPr>
        </p:pic>
      </p:grpSp>
    </p:spTree>
    <p:extLst>
      <p:ext uri="{BB962C8B-B14F-4D97-AF65-F5344CB8AC3E}">
        <p14:creationId xmlns:p14="http://schemas.microsoft.com/office/powerpoint/2010/main" val="1380354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D06FD-E731-CEF3-E93E-8BC2563F7D37}"/>
            </a:ext>
          </a:extLst>
        </p:cNvPr>
        <p:cNvGrpSpPr/>
        <p:nvPr/>
      </p:nvGrpSpPr>
      <p:grpSpPr>
        <a:xfrm>
          <a:off x="0" y="0"/>
          <a:ext cx="0" cy="0"/>
          <a:chOff x="0" y="0"/>
          <a:chExt cx="0" cy="0"/>
        </a:xfrm>
      </p:grpSpPr>
      <p:grpSp>
        <p:nvGrpSpPr>
          <p:cNvPr id="13" name="Group 12">
            <a:extLst>
              <a:ext uri="{FF2B5EF4-FFF2-40B4-BE49-F238E27FC236}">
                <a16:creationId xmlns:a16="http://schemas.microsoft.com/office/drawing/2014/main" id="{50D4EE9C-2752-7A62-2DAC-652AE247C567}"/>
              </a:ext>
            </a:extLst>
          </p:cNvPr>
          <p:cNvGrpSpPr/>
          <p:nvPr/>
        </p:nvGrpSpPr>
        <p:grpSpPr>
          <a:xfrm>
            <a:off x="476064" y="409138"/>
            <a:ext cx="1941529" cy="1154690"/>
            <a:chOff x="476064" y="409138"/>
            <a:chExt cx="1941529" cy="1154690"/>
          </a:xfrm>
        </p:grpSpPr>
        <p:sp>
          <p:nvSpPr>
            <p:cNvPr id="86" name="TextBox 85">
              <a:extLst>
                <a:ext uri="{FF2B5EF4-FFF2-40B4-BE49-F238E27FC236}">
                  <a16:creationId xmlns:a16="http://schemas.microsoft.com/office/drawing/2014/main" id="{5DEC900D-8289-AB16-076D-250EA299B2CE}"/>
                </a:ext>
              </a:extLst>
            </p:cNvPr>
            <p:cNvSpPr txBox="1"/>
            <p:nvPr/>
          </p:nvSpPr>
          <p:spPr>
            <a:xfrm>
              <a:off x="876082" y="436019"/>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87" name="Rectangle 86">
              <a:extLst>
                <a:ext uri="{FF2B5EF4-FFF2-40B4-BE49-F238E27FC236}">
                  <a16:creationId xmlns:a16="http://schemas.microsoft.com/office/drawing/2014/main" id="{492A753C-7A03-B8FA-2115-96ED24E3642E}"/>
                </a:ext>
              </a:extLst>
            </p:cNvPr>
            <p:cNvSpPr/>
            <p:nvPr/>
          </p:nvSpPr>
          <p:spPr>
            <a:xfrm>
              <a:off x="486187" y="409138"/>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5" name="Picture 84" descr="A colorful sign with a key&#10;&#10;AI-generated content may be incorrect.">
              <a:extLst>
                <a:ext uri="{FF2B5EF4-FFF2-40B4-BE49-F238E27FC236}">
                  <a16:creationId xmlns:a16="http://schemas.microsoft.com/office/drawing/2014/main" id="{673B1EB8-AE5C-78C8-F9A7-3686C03B0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476" y="1212448"/>
              <a:ext cx="351380" cy="351380"/>
            </a:xfrm>
            <a:prstGeom prst="rect">
              <a:avLst/>
            </a:prstGeom>
          </p:spPr>
        </p:pic>
        <p:sp>
          <p:nvSpPr>
            <p:cNvPr id="88" name="TextBox 87">
              <a:extLst>
                <a:ext uri="{FF2B5EF4-FFF2-40B4-BE49-F238E27FC236}">
                  <a16:creationId xmlns:a16="http://schemas.microsoft.com/office/drawing/2014/main" id="{2FD00035-A42D-2966-01EA-27F398036C6E}"/>
                </a:ext>
              </a:extLst>
            </p:cNvPr>
            <p:cNvSpPr txBox="1"/>
            <p:nvPr/>
          </p:nvSpPr>
          <p:spPr>
            <a:xfrm>
              <a:off x="476064" y="1253971"/>
              <a:ext cx="167409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ROCK SLIDE/FALL</a:t>
              </a:r>
            </a:p>
          </p:txBody>
        </p:sp>
        <p:pic>
          <p:nvPicPr>
            <p:cNvPr id="90" name="Picture 89">
              <a:extLst>
                <a:ext uri="{FF2B5EF4-FFF2-40B4-BE49-F238E27FC236}">
                  <a16:creationId xmlns:a16="http://schemas.microsoft.com/office/drawing/2014/main" id="{A6E75420-6B39-1F5E-E3ED-FAE7B7685922}"/>
                </a:ext>
              </a:extLst>
            </p:cNvPr>
            <p:cNvPicPr>
              <a:picLocks noChangeAspect="1"/>
            </p:cNvPicPr>
            <p:nvPr/>
          </p:nvPicPr>
          <p:blipFill>
            <a:blip r:embed="rId4">
              <a:duotone>
                <a:schemeClr val="accent2">
                  <a:shade val="45000"/>
                  <a:satMod val="135000"/>
                </a:schemeClr>
                <a:prstClr val="white"/>
              </a:duotone>
            </a:blip>
            <a:stretch>
              <a:fillRect/>
            </a:stretch>
          </p:blipFill>
          <p:spPr>
            <a:xfrm>
              <a:off x="1108332" y="657238"/>
              <a:ext cx="695502" cy="547719"/>
            </a:xfrm>
            <a:prstGeom prst="rect">
              <a:avLst/>
            </a:prstGeom>
          </p:spPr>
        </p:pic>
      </p:grpSp>
      <p:grpSp>
        <p:nvGrpSpPr>
          <p:cNvPr id="46" name="Group 45">
            <a:extLst>
              <a:ext uri="{FF2B5EF4-FFF2-40B4-BE49-F238E27FC236}">
                <a16:creationId xmlns:a16="http://schemas.microsoft.com/office/drawing/2014/main" id="{E1A3AF61-2F87-D331-ED0B-7A6CF5B6997C}"/>
              </a:ext>
            </a:extLst>
          </p:cNvPr>
          <p:cNvGrpSpPr/>
          <p:nvPr/>
        </p:nvGrpSpPr>
        <p:grpSpPr>
          <a:xfrm>
            <a:off x="476064" y="3680589"/>
            <a:ext cx="1941529" cy="1154690"/>
            <a:chOff x="476064" y="3680589"/>
            <a:chExt cx="1941529" cy="1154690"/>
          </a:xfrm>
        </p:grpSpPr>
        <p:sp>
          <p:nvSpPr>
            <p:cNvPr id="81" name="TextBox 80">
              <a:extLst>
                <a:ext uri="{FF2B5EF4-FFF2-40B4-BE49-F238E27FC236}">
                  <a16:creationId xmlns:a16="http://schemas.microsoft.com/office/drawing/2014/main" id="{56924B9D-74B6-920E-3E34-8DC827A2886B}"/>
                </a:ext>
              </a:extLst>
            </p:cNvPr>
            <p:cNvSpPr txBox="1"/>
            <p:nvPr/>
          </p:nvSpPr>
          <p:spPr>
            <a:xfrm>
              <a:off x="876082" y="3708133"/>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82" name="Rectangle 81">
              <a:extLst>
                <a:ext uri="{FF2B5EF4-FFF2-40B4-BE49-F238E27FC236}">
                  <a16:creationId xmlns:a16="http://schemas.microsoft.com/office/drawing/2014/main" id="{E6111FFD-8590-ACE8-48B2-BED527ADEB55}"/>
                </a:ext>
              </a:extLst>
            </p:cNvPr>
            <p:cNvSpPr/>
            <p:nvPr/>
          </p:nvSpPr>
          <p:spPr>
            <a:xfrm>
              <a:off x="486187" y="3680589"/>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descr="A colorful sign with a key&#10;&#10;AI-generated content may be incorrect.">
              <a:extLst>
                <a:ext uri="{FF2B5EF4-FFF2-40B4-BE49-F238E27FC236}">
                  <a16:creationId xmlns:a16="http://schemas.microsoft.com/office/drawing/2014/main" id="{177EDA16-6FFE-7E3D-0A70-06635CAC34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476" y="4483899"/>
              <a:ext cx="351380" cy="351380"/>
            </a:xfrm>
            <a:prstGeom prst="rect">
              <a:avLst/>
            </a:prstGeom>
          </p:spPr>
        </p:pic>
        <p:sp>
          <p:nvSpPr>
            <p:cNvPr id="89" name="TextBox 88">
              <a:extLst>
                <a:ext uri="{FF2B5EF4-FFF2-40B4-BE49-F238E27FC236}">
                  <a16:creationId xmlns:a16="http://schemas.microsoft.com/office/drawing/2014/main" id="{6CD2DE5C-60B8-58D9-15E2-E20DF7904C64}"/>
                </a:ext>
              </a:extLst>
            </p:cNvPr>
            <p:cNvSpPr txBox="1"/>
            <p:nvPr/>
          </p:nvSpPr>
          <p:spPr>
            <a:xfrm>
              <a:off x="476064" y="4528174"/>
              <a:ext cx="12844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LAVA FLOW</a:t>
              </a:r>
            </a:p>
          </p:txBody>
        </p:sp>
        <p:pic>
          <p:nvPicPr>
            <p:cNvPr id="91" name="Picture 90">
              <a:extLst>
                <a:ext uri="{FF2B5EF4-FFF2-40B4-BE49-F238E27FC236}">
                  <a16:creationId xmlns:a16="http://schemas.microsoft.com/office/drawing/2014/main" id="{4A0FAC2F-57F0-0337-EE2F-C9ED569ADFD5}"/>
                </a:ext>
              </a:extLst>
            </p:cNvPr>
            <p:cNvPicPr>
              <a:picLocks noChangeAspect="1"/>
            </p:cNvPicPr>
            <p:nvPr/>
          </p:nvPicPr>
          <p:blipFill>
            <a:blip r:embed="rId5">
              <a:duotone>
                <a:schemeClr val="accent2">
                  <a:shade val="45000"/>
                  <a:satMod val="135000"/>
                </a:schemeClr>
                <a:prstClr val="white"/>
              </a:duotone>
            </a:blip>
            <a:stretch>
              <a:fillRect/>
            </a:stretch>
          </p:blipFill>
          <p:spPr>
            <a:xfrm>
              <a:off x="1124150" y="3950185"/>
              <a:ext cx="663866" cy="536357"/>
            </a:xfrm>
            <a:prstGeom prst="rect">
              <a:avLst/>
            </a:prstGeom>
          </p:spPr>
        </p:pic>
      </p:grpSp>
      <p:grpSp>
        <p:nvGrpSpPr>
          <p:cNvPr id="50" name="Group 49">
            <a:extLst>
              <a:ext uri="{FF2B5EF4-FFF2-40B4-BE49-F238E27FC236}">
                <a16:creationId xmlns:a16="http://schemas.microsoft.com/office/drawing/2014/main" id="{A3978983-2FB3-5D85-49EB-90A49F37CCCB}"/>
              </a:ext>
            </a:extLst>
          </p:cNvPr>
          <p:cNvGrpSpPr/>
          <p:nvPr/>
        </p:nvGrpSpPr>
        <p:grpSpPr>
          <a:xfrm>
            <a:off x="476064" y="5308777"/>
            <a:ext cx="1941529" cy="1154690"/>
            <a:chOff x="476064" y="5308777"/>
            <a:chExt cx="1941529" cy="1154690"/>
          </a:xfrm>
        </p:grpSpPr>
        <p:sp>
          <p:nvSpPr>
            <p:cNvPr id="23" name="TextBox 22">
              <a:extLst>
                <a:ext uri="{FF2B5EF4-FFF2-40B4-BE49-F238E27FC236}">
                  <a16:creationId xmlns:a16="http://schemas.microsoft.com/office/drawing/2014/main" id="{1D7B4E69-4B0D-0D8C-1876-4675CBF7F61B}"/>
                </a:ext>
              </a:extLst>
            </p:cNvPr>
            <p:cNvSpPr txBox="1"/>
            <p:nvPr/>
          </p:nvSpPr>
          <p:spPr>
            <a:xfrm>
              <a:off x="876082" y="5336321"/>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25" name="Rectangle 24">
              <a:extLst>
                <a:ext uri="{FF2B5EF4-FFF2-40B4-BE49-F238E27FC236}">
                  <a16:creationId xmlns:a16="http://schemas.microsoft.com/office/drawing/2014/main" id="{23A1049F-D71C-F9D8-FFF0-FDD716BA5EA5}"/>
                </a:ext>
              </a:extLst>
            </p:cNvPr>
            <p:cNvSpPr/>
            <p:nvPr/>
          </p:nvSpPr>
          <p:spPr>
            <a:xfrm>
              <a:off x="486187" y="530877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colorful sign with a key&#10;&#10;AI-generated content may be incorrect.">
              <a:extLst>
                <a:ext uri="{FF2B5EF4-FFF2-40B4-BE49-F238E27FC236}">
                  <a16:creationId xmlns:a16="http://schemas.microsoft.com/office/drawing/2014/main" id="{D02C997C-783F-298C-50CF-7E1DA10A7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476" y="6112087"/>
              <a:ext cx="351380" cy="351380"/>
            </a:xfrm>
            <a:prstGeom prst="rect">
              <a:avLst/>
            </a:prstGeom>
          </p:spPr>
        </p:pic>
        <p:sp>
          <p:nvSpPr>
            <p:cNvPr id="19" name="TextBox 18">
              <a:extLst>
                <a:ext uri="{FF2B5EF4-FFF2-40B4-BE49-F238E27FC236}">
                  <a16:creationId xmlns:a16="http://schemas.microsoft.com/office/drawing/2014/main" id="{006D8A81-CF77-9F23-BC63-5145C749D69B}"/>
                </a:ext>
              </a:extLst>
            </p:cNvPr>
            <p:cNvSpPr txBox="1"/>
            <p:nvPr/>
          </p:nvSpPr>
          <p:spPr>
            <a:xfrm>
              <a:off x="476064" y="6151766"/>
              <a:ext cx="14622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EARTHQUAKE</a:t>
              </a:r>
            </a:p>
          </p:txBody>
        </p:sp>
        <p:pic>
          <p:nvPicPr>
            <p:cNvPr id="20" name="Picture 19">
              <a:extLst>
                <a:ext uri="{FF2B5EF4-FFF2-40B4-BE49-F238E27FC236}">
                  <a16:creationId xmlns:a16="http://schemas.microsoft.com/office/drawing/2014/main" id="{F179D2B7-8DAB-0BD4-2DE4-013D2ECA4931}"/>
                </a:ext>
              </a:extLst>
            </p:cNvPr>
            <p:cNvPicPr>
              <a:picLocks noChangeAspect="1"/>
            </p:cNvPicPr>
            <p:nvPr/>
          </p:nvPicPr>
          <p:blipFill>
            <a:blip r:embed="rId6">
              <a:duotone>
                <a:schemeClr val="accent2">
                  <a:shade val="45000"/>
                  <a:satMod val="135000"/>
                </a:schemeClr>
                <a:prstClr val="white"/>
              </a:duotone>
            </a:blip>
            <a:stretch>
              <a:fillRect/>
            </a:stretch>
          </p:blipFill>
          <p:spPr>
            <a:xfrm>
              <a:off x="1054471" y="5624939"/>
              <a:ext cx="803225" cy="580891"/>
            </a:xfrm>
            <a:prstGeom prst="rect">
              <a:avLst/>
            </a:prstGeom>
          </p:spPr>
        </p:pic>
      </p:grpSp>
      <p:grpSp>
        <p:nvGrpSpPr>
          <p:cNvPr id="51" name="Group 50">
            <a:extLst>
              <a:ext uri="{FF2B5EF4-FFF2-40B4-BE49-F238E27FC236}">
                <a16:creationId xmlns:a16="http://schemas.microsoft.com/office/drawing/2014/main" id="{19C0EB4F-01D4-44FB-2C80-4D67B52A7499}"/>
              </a:ext>
            </a:extLst>
          </p:cNvPr>
          <p:cNvGrpSpPr/>
          <p:nvPr/>
        </p:nvGrpSpPr>
        <p:grpSpPr>
          <a:xfrm>
            <a:off x="2847023" y="5308777"/>
            <a:ext cx="1932385" cy="1154690"/>
            <a:chOff x="2847023" y="5308777"/>
            <a:chExt cx="1932385" cy="1154690"/>
          </a:xfrm>
        </p:grpSpPr>
        <p:sp>
          <p:nvSpPr>
            <p:cNvPr id="32" name="TextBox 31">
              <a:extLst>
                <a:ext uri="{FF2B5EF4-FFF2-40B4-BE49-F238E27FC236}">
                  <a16:creationId xmlns:a16="http://schemas.microsoft.com/office/drawing/2014/main" id="{E1CAE09C-DE22-D386-8293-683D5094217C}"/>
                </a:ext>
              </a:extLst>
            </p:cNvPr>
            <p:cNvSpPr txBox="1"/>
            <p:nvPr/>
          </p:nvSpPr>
          <p:spPr>
            <a:xfrm>
              <a:off x="3237897" y="5336321"/>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33" name="Rectangle 32">
              <a:extLst>
                <a:ext uri="{FF2B5EF4-FFF2-40B4-BE49-F238E27FC236}">
                  <a16:creationId xmlns:a16="http://schemas.microsoft.com/office/drawing/2014/main" id="{A5195A6C-030E-F465-69E8-99F35C3D7A30}"/>
                </a:ext>
              </a:extLst>
            </p:cNvPr>
            <p:cNvSpPr/>
            <p:nvPr/>
          </p:nvSpPr>
          <p:spPr>
            <a:xfrm>
              <a:off x="2848002" y="530877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descr="A colorful sign with a key&#10;&#10;AI-generated content may be incorrect.">
              <a:extLst>
                <a:ext uri="{FF2B5EF4-FFF2-40B4-BE49-F238E27FC236}">
                  <a16:creationId xmlns:a16="http://schemas.microsoft.com/office/drawing/2014/main" id="{AE9E3DB2-08B1-F8BE-0163-9FEC4CDA2D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291" y="6112087"/>
              <a:ext cx="351380" cy="351380"/>
            </a:xfrm>
            <a:prstGeom prst="rect">
              <a:avLst/>
            </a:prstGeom>
          </p:spPr>
        </p:pic>
        <p:sp>
          <p:nvSpPr>
            <p:cNvPr id="28" name="TextBox 27">
              <a:extLst>
                <a:ext uri="{FF2B5EF4-FFF2-40B4-BE49-F238E27FC236}">
                  <a16:creationId xmlns:a16="http://schemas.microsoft.com/office/drawing/2014/main" id="{46D02003-4098-91D4-1478-8C88ED3B90AD}"/>
                </a:ext>
              </a:extLst>
            </p:cNvPr>
            <p:cNvSpPr txBox="1"/>
            <p:nvPr/>
          </p:nvSpPr>
          <p:spPr>
            <a:xfrm>
              <a:off x="2847023" y="6151766"/>
              <a:ext cx="126795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LIQUEFACTION</a:t>
              </a:r>
            </a:p>
          </p:txBody>
        </p:sp>
        <p:pic>
          <p:nvPicPr>
            <p:cNvPr id="29" name="Picture 28">
              <a:extLst>
                <a:ext uri="{FF2B5EF4-FFF2-40B4-BE49-F238E27FC236}">
                  <a16:creationId xmlns:a16="http://schemas.microsoft.com/office/drawing/2014/main" id="{50BAD1C8-8C86-2AF7-501C-4E7102E17937}"/>
                </a:ext>
              </a:extLst>
            </p:cNvPr>
            <p:cNvPicPr>
              <a:picLocks noChangeAspect="1"/>
            </p:cNvPicPr>
            <p:nvPr/>
          </p:nvPicPr>
          <p:blipFill>
            <a:blip r:embed="rId7">
              <a:duotone>
                <a:schemeClr val="accent2">
                  <a:shade val="45000"/>
                  <a:satMod val="135000"/>
                </a:schemeClr>
                <a:prstClr val="white"/>
              </a:duotone>
            </a:blip>
            <a:srcRect b="17783"/>
            <a:stretch/>
          </p:blipFill>
          <p:spPr>
            <a:xfrm>
              <a:off x="3373314" y="5495759"/>
              <a:ext cx="889168" cy="609661"/>
            </a:xfrm>
            <a:prstGeom prst="rect">
              <a:avLst/>
            </a:prstGeom>
          </p:spPr>
        </p:pic>
      </p:grpSp>
      <p:grpSp>
        <p:nvGrpSpPr>
          <p:cNvPr id="52" name="Group 51">
            <a:extLst>
              <a:ext uri="{FF2B5EF4-FFF2-40B4-BE49-F238E27FC236}">
                <a16:creationId xmlns:a16="http://schemas.microsoft.com/office/drawing/2014/main" id="{E131A789-0BA5-4886-93BC-CFCF21235C82}"/>
              </a:ext>
            </a:extLst>
          </p:cNvPr>
          <p:cNvGrpSpPr/>
          <p:nvPr/>
        </p:nvGrpSpPr>
        <p:grpSpPr>
          <a:xfrm>
            <a:off x="5163049" y="5308777"/>
            <a:ext cx="1934922" cy="1154690"/>
            <a:chOff x="5163049" y="5308777"/>
            <a:chExt cx="1934922" cy="1154690"/>
          </a:xfrm>
        </p:grpSpPr>
        <p:sp>
          <p:nvSpPr>
            <p:cNvPr id="40" name="TextBox 39">
              <a:extLst>
                <a:ext uri="{FF2B5EF4-FFF2-40B4-BE49-F238E27FC236}">
                  <a16:creationId xmlns:a16="http://schemas.microsoft.com/office/drawing/2014/main" id="{0DEEE578-66CA-D4C8-34C0-A1A99B19D97E}"/>
                </a:ext>
              </a:extLst>
            </p:cNvPr>
            <p:cNvSpPr txBox="1"/>
            <p:nvPr/>
          </p:nvSpPr>
          <p:spPr>
            <a:xfrm>
              <a:off x="5571245" y="5336321"/>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1" name="Rectangle 40">
              <a:extLst>
                <a:ext uri="{FF2B5EF4-FFF2-40B4-BE49-F238E27FC236}">
                  <a16:creationId xmlns:a16="http://schemas.microsoft.com/office/drawing/2014/main" id="{A77C5D27-6EFB-6AB5-6847-FE9C432EEBCF}"/>
                </a:ext>
              </a:extLst>
            </p:cNvPr>
            <p:cNvSpPr/>
            <p:nvPr/>
          </p:nvSpPr>
          <p:spPr>
            <a:xfrm>
              <a:off x="5166565" y="530877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descr="A colorful sign with a key&#10;&#10;AI-generated content may be incorrect.">
              <a:extLst>
                <a:ext uri="{FF2B5EF4-FFF2-40B4-BE49-F238E27FC236}">
                  <a16:creationId xmlns:a16="http://schemas.microsoft.com/office/drawing/2014/main" id="{CE3679F4-A10A-0D0E-3266-B8175725BA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54" y="6112087"/>
              <a:ext cx="351380" cy="351380"/>
            </a:xfrm>
            <a:prstGeom prst="rect">
              <a:avLst/>
            </a:prstGeom>
          </p:spPr>
        </p:pic>
        <p:sp>
          <p:nvSpPr>
            <p:cNvPr id="36" name="TextBox 35">
              <a:extLst>
                <a:ext uri="{FF2B5EF4-FFF2-40B4-BE49-F238E27FC236}">
                  <a16:creationId xmlns:a16="http://schemas.microsoft.com/office/drawing/2014/main" id="{9E812A31-D354-F604-B52A-7BC71B0F711E}"/>
                </a:ext>
              </a:extLst>
            </p:cNvPr>
            <p:cNvSpPr txBox="1"/>
            <p:nvPr/>
          </p:nvSpPr>
          <p:spPr>
            <a:xfrm>
              <a:off x="5163049" y="6151766"/>
              <a:ext cx="144773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GROUND GASSES</a:t>
              </a:r>
            </a:p>
          </p:txBody>
        </p:sp>
        <p:pic>
          <p:nvPicPr>
            <p:cNvPr id="37" name="Picture 36">
              <a:extLst>
                <a:ext uri="{FF2B5EF4-FFF2-40B4-BE49-F238E27FC236}">
                  <a16:creationId xmlns:a16="http://schemas.microsoft.com/office/drawing/2014/main" id="{B5258539-DB96-D61C-9A6E-49FABF3B8726}"/>
                </a:ext>
              </a:extLst>
            </p:cNvPr>
            <p:cNvPicPr>
              <a:picLocks noChangeAspect="1"/>
            </p:cNvPicPr>
            <p:nvPr/>
          </p:nvPicPr>
          <p:blipFill>
            <a:blip r:embed="rId8">
              <a:duotone>
                <a:schemeClr val="accent2">
                  <a:shade val="45000"/>
                  <a:satMod val="135000"/>
                </a:schemeClr>
                <a:prstClr val="white"/>
              </a:duotone>
            </a:blip>
            <a:srcRect t="11448" b="9455"/>
            <a:stretch/>
          </p:blipFill>
          <p:spPr>
            <a:xfrm>
              <a:off x="5707682" y="5615677"/>
              <a:ext cx="887128" cy="536069"/>
            </a:xfrm>
            <a:prstGeom prst="rect">
              <a:avLst/>
            </a:prstGeom>
          </p:spPr>
        </p:pic>
      </p:grpSp>
      <p:grpSp>
        <p:nvGrpSpPr>
          <p:cNvPr id="48" name="Group 47">
            <a:extLst>
              <a:ext uri="{FF2B5EF4-FFF2-40B4-BE49-F238E27FC236}">
                <a16:creationId xmlns:a16="http://schemas.microsoft.com/office/drawing/2014/main" id="{10234397-CF13-E67B-58C4-176A0B1F1030}"/>
              </a:ext>
            </a:extLst>
          </p:cNvPr>
          <p:cNvGrpSpPr/>
          <p:nvPr/>
        </p:nvGrpSpPr>
        <p:grpSpPr>
          <a:xfrm>
            <a:off x="5163049" y="3680589"/>
            <a:ext cx="1934922" cy="1154690"/>
            <a:chOff x="5163049" y="3680589"/>
            <a:chExt cx="1934922" cy="1154690"/>
          </a:xfrm>
        </p:grpSpPr>
        <p:sp>
          <p:nvSpPr>
            <p:cNvPr id="151" name="TextBox 150">
              <a:extLst>
                <a:ext uri="{FF2B5EF4-FFF2-40B4-BE49-F238E27FC236}">
                  <a16:creationId xmlns:a16="http://schemas.microsoft.com/office/drawing/2014/main" id="{429CF533-25D4-6652-CC39-47EF2BC54C30}"/>
                </a:ext>
              </a:extLst>
            </p:cNvPr>
            <p:cNvSpPr txBox="1"/>
            <p:nvPr/>
          </p:nvSpPr>
          <p:spPr>
            <a:xfrm>
              <a:off x="5571245" y="3708133"/>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52" name="Rectangle 151">
              <a:extLst>
                <a:ext uri="{FF2B5EF4-FFF2-40B4-BE49-F238E27FC236}">
                  <a16:creationId xmlns:a16="http://schemas.microsoft.com/office/drawing/2014/main" id="{6BC81B2E-D67C-9073-225D-BEAB4317D1C1}"/>
                </a:ext>
              </a:extLst>
            </p:cNvPr>
            <p:cNvSpPr/>
            <p:nvPr/>
          </p:nvSpPr>
          <p:spPr>
            <a:xfrm>
              <a:off x="5166565" y="3680589"/>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0" name="Picture 149" descr="A colorful sign with a key&#10;&#10;AI-generated content may be incorrect.">
              <a:extLst>
                <a:ext uri="{FF2B5EF4-FFF2-40B4-BE49-F238E27FC236}">
                  <a16:creationId xmlns:a16="http://schemas.microsoft.com/office/drawing/2014/main" id="{4A1D993C-B7CE-67C8-0795-D1309D8301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54" y="4483899"/>
              <a:ext cx="351380" cy="351380"/>
            </a:xfrm>
            <a:prstGeom prst="rect">
              <a:avLst/>
            </a:prstGeom>
          </p:spPr>
        </p:pic>
        <p:sp>
          <p:nvSpPr>
            <p:cNvPr id="147" name="TextBox 146">
              <a:extLst>
                <a:ext uri="{FF2B5EF4-FFF2-40B4-BE49-F238E27FC236}">
                  <a16:creationId xmlns:a16="http://schemas.microsoft.com/office/drawing/2014/main" id="{45C84A5C-13DF-A5F7-9530-91C83C51A832}"/>
                </a:ext>
              </a:extLst>
            </p:cNvPr>
            <p:cNvSpPr txBox="1"/>
            <p:nvPr/>
          </p:nvSpPr>
          <p:spPr>
            <a:xfrm>
              <a:off x="5163049" y="4528174"/>
              <a:ext cx="158757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ASH/TEPHRA FALL</a:t>
              </a:r>
            </a:p>
          </p:txBody>
        </p:sp>
        <p:pic>
          <p:nvPicPr>
            <p:cNvPr id="148" name="Picture 147">
              <a:extLst>
                <a:ext uri="{FF2B5EF4-FFF2-40B4-BE49-F238E27FC236}">
                  <a16:creationId xmlns:a16="http://schemas.microsoft.com/office/drawing/2014/main" id="{9D004689-E5C0-5E5B-DF4F-8F3A700B28FD}"/>
                </a:ext>
              </a:extLst>
            </p:cNvPr>
            <p:cNvPicPr>
              <a:picLocks noChangeAspect="1"/>
            </p:cNvPicPr>
            <p:nvPr/>
          </p:nvPicPr>
          <p:blipFill>
            <a:blip r:embed="rId9">
              <a:duotone>
                <a:schemeClr val="accent2">
                  <a:shade val="45000"/>
                  <a:satMod val="135000"/>
                </a:schemeClr>
                <a:prstClr val="white"/>
              </a:duotone>
            </a:blip>
            <a:stretch>
              <a:fillRect/>
            </a:stretch>
          </p:blipFill>
          <p:spPr>
            <a:xfrm>
              <a:off x="5679490" y="3964971"/>
              <a:ext cx="943513" cy="589937"/>
            </a:xfrm>
            <a:prstGeom prst="rect">
              <a:avLst/>
            </a:prstGeom>
          </p:spPr>
        </p:pic>
      </p:grpSp>
      <p:grpSp>
        <p:nvGrpSpPr>
          <p:cNvPr id="15" name="Group 14">
            <a:extLst>
              <a:ext uri="{FF2B5EF4-FFF2-40B4-BE49-F238E27FC236}">
                <a16:creationId xmlns:a16="http://schemas.microsoft.com/office/drawing/2014/main" id="{73393F45-62C6-F362-B2C1-AE70960563E8}"/>
              </a:ext>
            </a:extLst>
          </p:cNvPr>
          <p:cNvGrpSpPr/>
          <p:nvPr/>
        </p:nvGrpSpPr>
        <p:grpSpPr>
          <a:xfrm>
            <a:off x="5163049" y="407812"/>
            <a:ext cx="1934922" cy="1154690"/>
            <a:chOff x="5163049" y="407812"/>
            <a:chExt cx="1934922" cy="1154690"/>
          </a:xfrm>
        </p:grpSpPr>
        <p:sp>
          <p:nvSpPr>
            <p:cNvPr id="159" name="TextBox 158">
              <a:extLst>
                <a:ext uri="{FF2B5EF4-FFF2-40B4-BE49-F238E27FC236}">
                  <a16:creationId xmlns:a16="http://schemas.microsoft.com/office/drawing/2014/main" id="{925DCABD-7F65-5AA4-B3D0-332504EFFCE8}"/>
                </a:ext>
              </a:extLst>
            </p:cNvPr>
            <p:cNvSpPr txBox="1"/>
            <p:nvPr/>
          </p:nvSpPr>
          <p:spPr>
            <a:xfrm>
              <a:off x="5571245" y="436019"/>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60" name="Rectangle 159">
              <a:extLst>
                <a:ext uri="{FF2B5EF4-FFF2-40B4-BE49-F238E27FC236}">
                  <a16:creationId xmlns:a16="http://schemas.microsoft.com/office/drawing/2014/main" id="{916C940B-8CD8-8B7A-1508-1AD2E0EA0E32}"/>
                </a:ext>
              </a:extLst>
            </p:cNvPr>
            <p:cNvSpPr/>
            <p:nvPr/>
          </p:nvSpPr>
          <p:spPr>
            <a:xfrm>
              <a:off x="5166565" y="407812"/>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8" name="Picture 157" descr="A colorful sign with a key&#10;&#10;AI-generated content may be incorrect.">
              <a:extLst>
                <a:ext uri="{FF2B5EF4-FFF2-40B4-BE49-F238E27FC236}">
                  <a16:creationId xmlns:a16="http://schemas.microsoft.com/office/drawing/2014/main" id="{C9E73D49-DDCF-84C2-EABB-03D88F4068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54" y="1211122"/>
              <a:ext cx="351380" cy="351380"/>
            </a:xfrm>
            <a:prstGeom prst="rect">
              <a:avLst/>
            </a:prstGeom>
          </p:spPr>
        </p:pic>
        <p:sp>
          <p:nvSpPr>
            <p:cNvPr id="155" name="TextBox 154">
              <a:extLst>
                <a:ext uri="{FF2B5EF4-FFF2-40B4-BE49-F238E27FC236}">
                  <a16:creationId xmlns:a16="http://schemas.microsoft.com/office/drawing/2014/main" id="{E23ECACB-D281-C854-D8E8-3D5BF2213F32}"/>
                </a:ext>
              </a:extLst>
            </p:cNvPr>
            <p:cNvSpPr txBox="1"/>
            <p:nvPr/>
          </p:nvSpPr>
          <p:spPr>
            <a:xfrm>
              <a:off x="5163049" y="1253971"/>
              <a:ext cx="125351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MUDFLOW</a:t>
              </a:r>
            </a:p>
          </p:txBody>
        </p:sp>
        <p:pic>
          <p:nvPicPr>
            <p:cNvPr id="156" name="Picture 155">
              <a:extLst>
                <a:ext uri="{FF2B5EF4-FFF2-40B4-BE49-F238E27FC236}">
                  <a16:creationId xmlns:a16="http://schemas.microsoft.com/office/drawing/2014/main" id="{7DDF8338-5DDE-AA2F-A88D-CA9598C2AAB1}"/>
                </a:ext>
              </a:extLst>
            </p:cNvPr>
            <p:cNvPicPr>
              <a:picLocks noChangeAspect="1"/>
            </p:cNvPicPr>
            <p:nvPr/>
          </p:nvPicPr>
          <p:blipFill>
            <a:blip r:embed="rId10">
              <a:duotone>
                <a:schemeClr val="accent2">
                  <a:shade val="45000"/>
                  <a:satMod val="135000"/>
                </a:schemeClr>
                <a:prstClr val="white"/>
              </a:duotone>
            </a:blip>
            <a:stretch>
              <a:fillRect/>
            </a:stretch>
          </p:blipFill>
          <p:spPr>
            <a:xfrm>
              <a:off x="5847125" y="734763"/>
              <a:ext cx="608243" cy="502079"/>
            </a:xfrm>
            <a:prstGeom prst="rect">
              <a:avLst/>
            </a:prstGeom>
          </p:spPr>
        </p:pic>
      </p:grpSp>
      <p:grpSp>
        <p:nvGrpSpPr>
          <p:cNvPr id="17" name="Group 16">
            <a:extLst>
              <a:ext uri="{FF2B5EF4-FFF2-40B4-BE49-F238E27FC236}">
                <a16:creationId xmlns:a16="http://schemas.microsoft.com/office/drawing/2014/main" id="{3CC91894-BF1B-B058-D732-141BE82CB83C}"/>
              </a:ext>
            </a:extLst>
          </p:cNvPr>
          <p:cNvGrpSpPr/>
          <p:nvPr/>
        </p:nvGrpSpPr>
        <p:grpSpPr>
          <a:xfrm>
            <a:off x="7542629" y="409138"/>
            <a:ext cx="1931406" cy="1154690"/>
            <a:chOff x="7542629" y="409138"/>
            <a:chExt cx="1931406" cy="1154690"/>
          </a:xfrm>
        </p:grpSpPr>
        <p:sp>
          <p:nvSpPr>
            <p:cNvPr id="166" name="TextBox 165">
              <a:extLst>
                <a:ext uri="{FF2B5EF4-FFF2-40B4-BE49-F238E27FC236}">
                  <a16:creationId xmlns:a16="http://schemas.microsoft.com/office/drawing/2014/main" id="{A7A50818-F846-6E4B-4FC3-0E4E81E57E10}"/>
                </a:ext>
              </a:extLst>
            </p:cNvPr>
            <p:cNvSpPr txBox="1"/>
            <p:nvPr/>
          </p:nvSpPr>
          <p:spPr>
            <a:xfrm>
              <a:off x="7544492" y="1253971"/>
              <a:ext cx="165102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DEBRIS AVALANCHE</a:t>
              </a:r>
            </a:p>
          </p:txBody>
        </p:sp>
        <p:sp>
          <p:nvSpPr>
            <p:cNvPr id="164" name="TextBox 163">
              <a:extLst>
                <a:ext uri="{FF2B5EF4-FFF2-40B4-BE49-F238E27FC236}">
                  <a16:creationId xmlns:a16="http://schemas.microsoft.com/office/drawing/2014/main" id="{ABD169AC-A787-67D5-7F89-65CC9F4DF290}"/>
                </a:ext>
              </a:extLst>
            </p:cNvPr>
            <p:cNvSpPr txBox="1"/>
            <p:nvPr/>
          </p:nvSpPr>
          <p:spPr>
            <a:xfrm>
              <a:off x="7932524" y="436019"/>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65" name="Rectangle 164">
              <a:extLst>
                <a:ext uri="{FF2B5EF4-FFF2-40B4-BE49-F238E27FC236}">
                  <a16:creationId xmlns:a16="http://schemas.microsoft.com/office/drawing/2014/main" id="{184C5E36-62B6-5D9D-2FA3-E361735F40F1}"/>
                </a:ext>
              </a:extLst>
            </p:cNvPr>
            <p:cNvSpPr/>
            <p:nvPr/>
          </p:nvSpPr>
          <p:spPr>
            <a:xfrm>
              <a:off x="7542629" y="409138"/>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 name="Picture 162" descr="A colorful sign with a key&#10;&#10;AI-generated content may be incorrect.">
              <a:extLst>
                <a:ext uri="{FF2B5EF4-FFF2-40B4-BE49-F238E27FC236}">
                  <a16:creationId xmlns:a16="http://schemas.microsoft.com/office/drawing/2014/main" id="{0DCBCC8E-C061-1086-8FE8-AB1F93C07A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4918" y="1212448"/>
              <a:ext cx="351380" cy="351380"/>
            </a:xfrm>
            <a:prstGeom prst="rect">
              <a:avLst/>
            </a:prstGeom>
          </p:spPr>
        </p:pic>
        <p:pic>
          <p:nvPicPr>
            <p:cNvPr id="167" name="Picture 166">
              <a:extLst>
                <a:ext uri="{FF2B5EF4-FFF2-40B4-BE49-F238E27FC236}">
                  <a16:creationId xmlns:a16="http://schemas.microsoft.com/office/drawing/2014/main" id="{E930A912-8460-70C4-B470-8FF950A5E700}"/>
                </a:ext>
              </a:extLst>
            </p:cNvPr>
            <p:cNvPicPr>
              <a:picLocks noChangeAspect="1"/>
            </p:cNvPicPr>
            <p:nvPr/>
          </p:nvPicPr>
          <p:blipFill>
            <a:blip r:embed="rId11">
              <a:duotone>
                <a:schemeClr val="accent2">
                  <a:shade val="45000"/>
                  <a:satMod val="135000"/>
                </a:schemeClr>
                <a:prstClr val="white"/>
              </a:duotone>
            </a:blip>
            <a:srcRect b="6395"/>
            <a:stretch/>
          </p:blipFill>
          <p:spPr>
            <a:xfrm>
              <a:off x="8182801" y="642881"/>
              <a:ext cx="659448" cy="589896"/>
            </a:xfrm>
            <a:prstGeom prst="rect">
              <a:avLst/>
            </a:prstGeom>
          </p:spPr>
        </p:pic>
      </p:grpSp>
      <p:grpSp>
        <p:nvGrpSpPr>
          <p:cNvPr id="14" name="Group 13">
            <a:extLst>
              <a:ext uri="{FF2B5EF4-FFF2-40B4-BE49-F238E27FC236}">
                <a16:creationId xmlns:a16="http://schemas.microsoft.com/office/drawing/2014/main" id="{C0881A10-BFAF-FD1E-4F8C-3BE3EB70CC57}"/>
              </a:ext>
            </a:extLst>
          </p:cNvPr>
          <p:cNvGrpSpPr/>
          <p:nvPr/>
        </p:nvGrpSpPr>
        <p:grpSpPr>
          <a:xfrm>
            <a:off x="2847023" y="409138"/>
            <a:ext cx="1932385" cy="1154690"/>
            <a:chOff x="2847023" y="409138"/>
            <a:chExt cx="1932385" cy="1154690"/>
          </a:xfrm>
        </p:grpSpPr>
        <p:sp>
          <p:nvSpPr>
            <p:cNvPr id="98" name="TextBox 97">
              <a:extLst>
                <a:ext uri="{FF2B5EF4-FFF2-40B4-BE49-F238E27FC236}">
                  <a16:creationId xmlns:a16="http://schemas.microsoft.com/office/drawing/2014/main" id="{B9F43BC3-C5AF-013B-0FA2-D284BE703124}"/>
                </a:ext>
              </a:extLst>
            </p:cNvPr>
            <p:cNvSpPr txBox="1"/>
            <p:nvPr/>
          </p:nvSpPr>
          <p:spPr>
            <a:xfrm>
              <a:off x="3237897" y="436019"/>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99" name="Rectangle 98">
              <a:extLst>
                <a:ext uri="{FF2B5EF4-FFF2-40B4-BE49-F238E27FC236}">
                  <a16:creationId xmlns:a16="http://schemas.microsoft.com/office/drawing/2014/main" id="{A75252AA-B3FF-AC49-635D-2F854367C7F5}"/>
                </a:ext>
              </a:extLst>
            </p:cNvPr>
            <p:cNvSpPr/>
            <p:nvPr/>
          </p:nvSpPr>
          <p:spPr>
            <a:xfrm>
              <a:off x="2848002" y="409138"/>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Picture 96" descr="A colorful sign with a key&#10;&#10;AI-generated content may be incorrect.">
              <a:extLst>
                <a:ext uri="{FF2B5EF4-FFF2-40B4-BE49-F238E27FC236}">
                  <a16:creationId xmlns:a16="http://schemas.microsoft.com/office/drawing/2014/main" id="{9420C6DF-CD99-1681-373F-9A6A299938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291" y="1212448"/>
              <a:ext cx="351380" cy="351380"/>
            </a:xfrm>
            <a:prstGeom prst="rect">
              <a:avLst/>
            </a:prstGeom>
          </p:spPr>
        </p:pic>
        <p:sp>
          <p:nvSpPr>
            <p:cNvPr id="94" name="TextBox 93">
              <a:extLst>
                <a:ext uri="{FF2B5EF4-FFF2-40B4-BE49-F238E27FC236}">
                  <a16:creationId xmlns:a16="http://schemas.microsoft.com/office/drawing/2014/main" id="{856E9763-4579-3A44-E48B-1D04C4705F81}"/>
                </a:ext>
              </a:extLst>
            </p:cNvPr>
            <p:cNvSpPr txBox="1"/>
            <p:nvPr/>
          </p:nvSpPr>
          <p:spPr>
            <a:xfrm>
              <a:off x="2847023" y="1253971"/>
              <a:ext cx="1470398"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DEEP LANDSLIDE</a:t>
              </a:r>
            </a:p>
          </p:txBody>
        </p:sp>
        <p:pic>
          <p:nvPicPr>
            <p:cNvPr id="4098" name="Picture 2" descr="Landslide Icon - Download in Glyph Style">
              <a:extLst>
                <a:ext uri="{FF2B5EF4-FFF2-40B4-BE49-F238E27FC236}">
                  <a16:creationId xmlns:a16="http://schemas.microsoft.com/office/drawing/2014/main" id="{0D3F6435-9C15-F3B2-C3D2-1DC98B36F088}"/>
                </a:ext>
              </a:extLst>
            </p:cNvPr>
            <p:cNvPicPr>
              <a:picLocks noChangeAspect="1" noChangeArrowheads="1"/>
            </p:cNvPicPr>
            <p:nvPr/>
          </p:nvPicPr>
          <p:blipFill>
            <a:blip r:embed="rId1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524143" y="639392"/>
              <a:ext cx="587510" cy="5875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Group 41">
            <a:extLst>
              <a:ext uri="{FF2B5EF4-FFF2-40B4-BE49-F238E27FC236}">
                <a16:creationId xmlns:a16="http://schemas.microsoft.com/office/drawing/2014/main" id="{1B32856B-8A20-1DA6-3FB6-F28C6C71830D}"/>
              </a:ext>
            </a:extLst>
          </p:cNvPr>
          <p:cNvGrpSpPr/>
          <p:nvPr/>
        </p:nvGrpSpPr>
        <p:grpSpPr>
          <a:xfrm>
            <a:off x="476064" y="2040697"/>
            <a:ext cx="1941529" cy="1154690"/>
            <a:chOff x="476064" y="2040697"/>
            <a:chExt cx="1941529" cy="1154690"/>
          </a:xfrm>
        </p:grpSpPr>
        <p:sp>
          <p:nvSpPr>
            <p:cNvPr id="173" name="TextBox 172">
              <a:extLst>
                <a:ext uri="{FF2B5EF4-FFF2-40B4-BE49-F238E27FC236}">
                  <a16:creationId xmlns:a16="http://schemas.microsoft.com/office/drawing/2014/main" id="{0976E67D-A131-1811-51C7-953594447898}"/>
                </a:ext>
              </a:extLst>
            </p:cNvPr>
            <p:cNvSpPr txBox="1"/>
            <p:nvPr/>
          </p:nvSpPr>
          <p:spPr>
            <a:xfrm>
              <a:off x="876082" y="2067578"/>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74" name="Rectangle 173">
              <a:extLst>
                <a:ext uri="{FF2B5EF4-FFF2-40B4-BE49-F238E27FC236}">
                  <a16:creationId xmlns:a16="http://schemas.microsoft.com/office/drawing/2014/main" id="{484F730E-847A-F401-6052-C867E7F9ADC4}"/>
                </a:ext>
              </a:extLst>
            </p:cNvPr>
            <p:cNvSpPr/>
            <p:nvPr/>
          </p:nvSpPr>
          <p:spPr>
            <a:xfrm>
              <a:off x="486187" y="204069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2" name="Picture 171" descr="A colorful sign with a key&#10;&#10;AI-generated content may be incorrect.">
              <a:extLst>
                <a:ext uri="{FF2B5EF4-FFF2-40B4-BE49-F238E27FC236}">
                  <a16:creationId xmlns:a16="http://schemas.microsoft.com/office/drawing/2014/main" id="{E8F8579E-3B31-4969-86FB-8F9CDF9273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8476" y="2844007"/>
              <a:ext cx="351380" cy="351380"/>
            </a:xfrm>
            <a:prstGeom prst="rect">
              <a:avLst/>
            </a:prstGeom>
          </p:spPr>
        </p:pic>
        <p:sp>
          <p:nvSpPr>
            <p:cNvPr id="170" name="TextBox 169">
              <a:extLst>
                <a:ext uri="{FF2B5EF4-FFF2-40B4-BE49-F238E27FC236}">
                  <a16:creationId xmlns:a16="http://schemas.microsoft.com/office/drawing/2014/main" id="{E6916133-FE43-E679-942F-0247FAEF13D4}"/>
                </a:ext>
              </a:extLst>
            </p:cNvPr>
            <p:cNvSpPr txBox="1"/>
            <p:nvPr/>
          </p:nvSpPr>
          <p:spPr>
            <a:xfrm>
              <a:off x="476064" y="2876984"/>
              <a:ext cx="158466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SHALLOW LANDSLIDE</a:t>
              </a:r>
            </a:p>
          </p:txBody>
        </p:sp>
        <p:pic>
          <p:nvPicPr>
            <p:cNvPr id="4102" name="Picture 6" descr="Landslide Icon. Land Slide Earthquake Mountain Disaster Danger Risk ...">
              <a:extLst>
                <a:ext uri="{FF2B5EF4-FFF2-40B4-BE49-F238E27FC236}">
                  <a16:creationId xmlns:a16="http://schemas.microsoft.com/office/drawing/2014/main" id="{4BB8CA58-1E79-7F9F-38FF-C52FDFB01C23}"/>
                </a:ext>
              </a:extLst>
            </p:cNvPr>
            <p:cNvPicPr>
              <a:picLocks noChangeAspect="1" noChangeArrowheads="1"/>
            </p:cNvPicPr>
            <p:nvPr/>
          </p:nvPicPr>
          <p:blipFill rotWithShape="1">
            <a:blip r:embed="rId13">
              <a:duotone>
                <a:schemeClr val="accent2">
                  <a:shade val="45000"/>
                  <a:satMod val="135000"/>
                </a:schemeClr>
                <a:prstClr val="white"/>
              </a:duotone>
              <a:extLst>
                <a:ext uri="{28A0092B-C50C-407E-A947-70E740481C1C}">
                  <a14:useLocalDpi xmlns:a14="http://schemas.microsoft.com/office/drawing/2010/main" val="0"/>
                </a:ext>
              </a:extLst>
            </a:blip>
            <a:srcRect t="6299" b="8112"/>
            <a:stretch>
              <a:fillRect/>
            </a:stretch>
          </p:blipFill>
          <p:spPr bwMode="auto">
            <a:xfrm>
              <a:off x="1034975" y="2280459"/>
              <a:ext cx="842216" cy="5763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a:extLst>
              <a:ext uri="{FF2B5EF4-FFF2-40B4-BE49-F238E27FC236}">
                <a16:creationId xmlns:a16="http://schemas.microsoft.com/office/drawing/2014/main" id="{E65EBFB2-3ACD-EDA7-FBDA-95C526F9043E}"/>
              </a:ext>
            </a:extLst>
          </p:cNvPr>
          <p:cNvGrpSpPr/>
          <p:nvPr/>
        </p:nvGrpSpPr>
        <p:grpSpPr>
          <a:xfrm>
            <a:off x="2847023" y="2039371"/>
            <a:ext cx="1932385" cy="1154690"/>
            <a:chOff x="2847023" y="2039371"/>
            <a:chExt cx="1932385" cy="1154690"/>
          </a:xfrm>
        </p:grpSpPr>
        <p:pic>
          <p:nvPicPr>
            <p:cNvPr id="4104" name="Picture 8" descr="Debris Flow Vector SVG Icon - SVG Repo">
              <a:extLst>
                <a:ext uri="{FF2B5EF4-FFF2-40B4-BE49-F238E27FC236}">
                  <a16:creationId xmlns:a16="http://schemas.microsoft.com/office/drawing/2014/main" id="{C64C92B0-47E7-6ED7-87AE-F3445566A8BC}"/>
                </a:ext>
              </a:extLst>
            </p:cNvPr>
            <p:cNvPicPr>
              <a:picLocks noChangeAspect="1" noChangeArrowheads="1"/>
            </p:cNvPicPr>
            <p:nvPr/>
          </p:nvPicPr>
          <p:blipFill rotWithShape="1">
            <a:blip r:embed="rId14">
              <a:duotone>
                <a:schemeClr val="accent2">
                  <a:shade val="45000"/>
                  <a:satMod val="135000"/>
                </a:schemeClr>
                <a:prstClr val="white"/>
              </a:duotone>
              <a:extLst>
                <a:ext uri="{28A0092B-C50C-407E-A947-70E740481C1C}">
                  <a14:useLocalDpi xmlns:a14="http://schemas.microsoft.com/office/drawing/2010/main" val="0"/>
                </a:ext>
              </a:extLst>
            </a:blip>
            <a:srcRect l="15620" t="16798" r="14594" b="14891"/>
            <a:stretch>
              <a:fillRect/>
            </a:stretch>
          </p:blipFill>
          <p:spPr bwMode="auto">
            <a:xfrm>
              <a:off x="3500329" y="2291133"/>
              <a:ext cx="635138" cy="621730"/>
            </a:xfrm>
            <a:prstGeom prst="rect">
              <a:avLst/>
            </a:prstGeom>
            <a:noFill/>
            <a:extLst>
              <a:ext uri="{909E8E84-426E-40DD-AFC4-6F175D3DCCD1}">
                <a14:hiddenFill xmlns:a14="http://schemas.microsoft.com/office/drawing/2010/main">
                  <a:solidFill>
                    <a:srgbClr val="FFFFFF"/>
                  </a:solidFill>
                </a14:hiddenFill>
              </a:ext>
            </a:extLst>
          </p:spPr>
        </p:pic>
        <p:sp>
          <p:nvSpPr>
            <p:cNvPr id="182" name="TextBox 181">
              <a:extLst>
                <a:ext uri="{FF2B5EF4-FFF2-40B4-BE49-F238E27FC236}">
                  <a16:creationId xmlns:a16="http://schemas.microsoft.com/office/drawing/2014/main" id="{7E14239D-7153-6E18-05C2-A34A0011A94F}"/>
                </a:ext>
              </a:extLst>
            </p:cNvPr>
            <p:cNvSpPr txBox="1"/>
            <p:nvPr/>
          </p:nvSpPr>
          <p:spPr>
            <a:xfrm>
              <a:off x="3237897" y="2067578"/>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83" name="Rectangle 182">
              <a:extLst>
                <a:ext uri="{FF2B5EF4-FFF2-40B4-BE49-F238E27FC236}">
                  <a16:creationId xmlns:a16="http://schemas.microsoft.com/office/drawing/2014/main" id="{8176E6EC-59EE-72D5-78F0-5FCAF344A095}"/>
                </a:ext>
              </a:extLst>
            </p:cNvPr>
            <p:cNvSpPr/>
            <p:nvPr/>
          </p:nvSpPr>
          <p:spPr>
            <a:xfrm>
              <a:off x="2848002" y="2039371"/>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1" name="Picture 180" descr="A colorful sign with a key&#10;&#10;AI-generated content may be incorrect.">
              <a:extLst>
                <a:ext uri="{FF2B5EF4-FFF2-40B4-BE49-F238E27FC236}">
                  <a16:creationId xmlns:a16="http://schemas.microsoft.com/office/drawing/2014/main" id="{E8C13D25-3620-28B0-CB47-8824095233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291" y="2842681"/>
              <a:ext cx="351380" cy="351380"/>
            </a:xfrm>
            <a:prstGeom prst="rect">
              <a:avLst/>
            </a:prstGeom>
          </p:spPr>
        </p:pic>
        <p:sp>
          <p:nvSpPr>
            <p:cNvPr id="178" name="TextBox 177">
              <a:extLst>
                <a:ext uri="{FF2B5EF4-FFF2-40B4-BE49-F238E27FC236}">
                  <a16:creationId xmlns:a16="http://schemas.microsoft.com/office/drawing/2014/main" id="{E007C624-201A-75DC-9851-A1A9A4F33BC8}"/>
                </a:ext>
              </a:extLst>
            </p:cNvPr>
            <p:cNvSpPr txBox="1"/>
            <p:nvPr/>
          </p:nvSpPr>
          <p:spPr>
            <a:xfrm>
              <a:off x="2847023" y="2876984"/>
              <a:ext cx="125351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DEBRISFLOW</a:t>
              </a:r>
            </a:p>
          </p:txBody>
        </p:sp>
      </p:grpSp>
      <p:grpSp>
        <p:nvGrpSpPr>
          <p:cNvPr id="49" name="Group 48">
            <a:extLst>
              <a:ext uri="{FF2B5EF4-FFF2-40B4-BE49-F238E27FC236}">
                <a16:creationId xmlns:a16="http://schemas.microsoft.com/office/drawing/2014/main" id="{9AF848C0-3E2C-0F31-239E-3AC30F826631}"/>
              </a:ext>
            </a:extLst>
          </p:cNvPr>
          <p:cNvGrpSpPr/>
          <p:nvPr/>
        </p:nvGrpSpPr>
        <p:grpSpPr>
          <a:xfrm>
            <a:off x="7542629" y="3680589"/>
            <a:ext cx="1931406" cy="1154690"/>
            <a:chOff x="7542629" y="3680589"/>
            <a:chExt cx="1931406" cy="1154690"/>
          </a:xfrm>
        </p:grpSpPr>
        <p:pic>
          <p:nvPicPr>
            <p:cNvPr id="4106" name="Picture 10" descr="Volcano linear icon. Vector Volcanic Eruption line symbol 12735186 ...">
              <a:extLst>
                <a:ext uri="{FF2B5EF4-FFF2-40B4-BE49-F238E27FC236}">
                  <a16:creationId xmlns:a16="http://schemas.microsoft.com/office/drawing/2014/main" id="{7A831094-A9E4-64AB-6B48-EF1D7AC3273D}"/>
                </a:ext>
              </a:extLst>
            </p:cNvPr>
            <p:cNvPicPr>
              <a:picLocks noChangeAspect="1" noChangeArrowheads="1"/>
            </p:cNvPicPr>
            <p:nvPr/>
          </p:nvPicPr>
          <p:blipFill rotWithShape="1">
            <a:blip r:embed="rId15">
              <a:duotone>
                <a:schemeClr val="accent2">
                  <a:shade val="45000"/>
                  <a:satMod val="135000"/>
                </a:schemeClr>
                <a:prstClr val="white"/>
              </a:duotone>
              <a:extLst>
                <a:ext uri="{28A0092B-C50C-407E-A947-70E740481C1C}">
                  <a14:useLocalDpi xmlns:a14="http://schemas.microsoft.com/office/drawing/2010/main" val="0"/>
                </a:ext>
              </a:extLst>
            </a:blip>
            <a:srcRect l="13282" t="21333" r="14595" b="21265"/>
            <a:stretch>
              <a:fillRect/>
            </a:stretch>
          </p:blipFill>
          <p:spPr bwMode="auto">
            <a:xfrm>
              <a:off x="8141318" y="3934159"/>
              <a:ext cx="742414" cy="590881"/>
            </a:xfrm>
            <a:prstGeom prst="rect">
              <a:avLst/>
            </a:prstGeom>
            <a:noFill/>
            <a:extLst>
              <a:ext uri="{909E8E84-426E-40DD-AFC4-6F175D3DCCD1}">
                <a14:hiddenFill xmlns:a14="http://schemas.microsoft.com/office/drawing/2010/main">
                  <a:solidFill>
                    <a:srgbClr val="FFFFFF"/>
                  </a:solidFill>
                </a14:hiddenFill>
              </a:ext>
            </a:extLst>
          </p:spPr>
        </p:pic>
        <p:sp>
          <p:nvSpPr>
            <p:cNvPr id="190" name="TextBox 189">
              <a:extLst>
                <a:ext uri="{FF2B5EF4-FFF2-40B4-BE49-F238E27FC236}">
                  <a16:creationId xmlns:a16="http://schemas.microsoft.com/office/drawing/2014/main" id="{5E40E91C-A83D-08A2-7C77-344A51CAA320}"/>
                </a:ext>
              </a:extLst>
            </p:cNvPr>
            <p:cNvSpPr txBox="1"/>
            <p:nvPr/>
          </p:nvSpPr>
          <p:spPr>
            <a:xfrm>
              <a:off x="7932524" y="3708133"/>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91" name="Rectangle 190">
              <a:extLst>
                <a:ext uri="{FF2B5EF4-FFF2-40B4-BE49-F238E27FC236}">
                  <a16:creationId xmlns:a16="http://schemas.microsoft.com/office/drawing/2014/main" id="{E278C652-7E1C-20A0-FE41-509FE2299146}"/>
                </a:ext>
              </a:extLst>
            </p:cNvPr>
            <p:cNvSpPr/>
            <p:nvPr/>
          </p:nvSpPr>
          <p:spPr>
            <a:xfrm>
              <a:off x="7542629" y="3680589"/>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9" name="Picture 188" descr="A colorful sign with a key&#10;&#10;AI-generated content may be incorrect.">
              <a:extLst>
                <a:ext uri="{FF2B5EF4-FFF2-40B4-BE49-F238E27FC236}">
                  <a16:creationId xmlns:a16="http://schemas.microsoft.com/office/drawing/2014/main" id="{C5455909-6FC5-70B3-850D-065B7189E6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4918" y="4483899"/>
              <a:ext cx="351380" cy="351380"/>
            </a:xfrm>
            <a:prstGeom prst="rect">
              <a:avLst/>
            </a:prstGeom>
          </p:spPr>
        </p:pic>
        <p:sp>
          <p:nvSpPr>
            <p:cNvPr id="186" name="TextBox 185">
              <a:extLst>
                <a:ext uri="{FF2B5EF4-FFF2-40B4-BE49-F238E27FC236}">
                  <a16:creationId xmlns:a16="http://schemas.microsoft.com/office/drawing/2014/main" id="{F1D5C125-DAC1-8A57-8405-3EDF6698E662}"/>
                </a:ext>
              </a:extLst>
            </p:cNvPr>
            <p:cNvSpPr txBox="1"/>
            <p:nvPr/>
          </p:nvSpPr>
          <p:spPr>
            <a:xfrm>
              <a:off x="7544492" y="4528174"/>
              <a:ext cx="159373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VOLCANIC ERUPTION</a:t>
              </a:r>
            </a:p>
          </p:txBody>
        </p:sp>
      </p:grpSp>
      <p:grpSp>
        <p:nvGrpSpPr>
          <p:cNvPr id="45" name="Group 44">
            <a:extLst>
              <a:ext uri="{FF2B5EF4-FFF2-40B4-BE49-F238E27FC236}">
                <a16:creationId xmlns:a16="http://schemas.microsoft.com/office/drawing/2014/main" id="{96303C7C-750F-A976-0B9D-8BAA25F1F810}"/>
              </a:ext>
            </a:extLst>
          </p:cNvPr>
          <p:cNvGrpSpPr/>
          <p:nvPr/>
        </p:nvGrpSpPr>
        <p:grpSpPr>
          <a:xfrm>
            <a:off x="7542629" y="2040697"/>
            <a:ext cx="1931406" cy="1154690"/>
            <a:chOff x="7542629" y="2040697"/>
            <a:chExt cx="1931406" cy="1154690"/>
          </a:xfrm>
        </p:grpSpPr>
        <p:sp>
          <p:nvSpPr>
            <p:cNvPr id="4096" name="TextBox 4095">
              <a:extLst>
                <a:ext uri="{FF2B5EF4-FFF2-40B4-BE49-F238E27FC236}">
                  <a16:creationId xmlns:a16="http://schemas.microsoft.com/office/drawing/2014/main" id="{96CDDA39-EC82-2EF2-2C9C-2B8A417478D0}"/>
                </a:ext>
              </a:extLst>
            </p:cNvPr>
            <p:cNvSpPr txBox="1"/>
            <p:nvPr/>
          </p:nvSpPr>
          <p:spPr>
            <a:xfrm>
              <a:off x="7544492" y="2876984"/>
              <a:ext cx="159130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PYROCLASTIC FLOW</a:t>
              </a:r>
            </a:p>
          </p:txBody>
        </p:sp>
        <p:pic>
          <p:nvPicPr>
            <p:cNvPr id="4097" name="Picture 4096">
              <a:extLst>
                <a:ext uri="{FF2B5EF4-FFF2-40B4-BE49-F238E27FC236}">
                  <a16:creationId xmlns:a16="http://schemas.microsoft.com/office/drawing/2014/main" id="{40436C23-2843-8220-2928-8B7CE7529534}"/>
                </a:ext>
              </a:extLst>
            </p:cNvPr>
            <p:cNvPicPr>
              <a:picLocks noChangeAspect="1"/>
            </p:cNvPicPr>
            <p:nvPr/>
          </p:nvPicPr>
          <p:blipFill>
            <a:blip r:embed="rId16">
              <a:duotone>
                <a:schemeClr val="accent2">
                  <a:shade val="45000"/>
                  <a:satMod val="135000"/>
                </a:schemeClr>
                <a:prstClr val="white"/>
              </a:duotone>
            </a:blip>
            <a:stretch>
              <a:fillRect/>
            </a:stretch>
          </p:blipFill>
          <p:spPr>
            <a:xfrm>
              <a:off x="8193418" y="2321780"/>
              <a:ext cx="638214" cy="523970"/>
            </a:xfrm>
            <a:prstGeom prst="rect">
              <a:avLst/>
            </a:prstGeom>
          </p:spPr>
        </p:pic>
        <p:sp>
          <p:nvSpPr>
            <p:cNvPr id="4105" name="TextBox 4104">
              <a:extLst>
                <a:ext uri="{FF2B5EF4-FFF2-40B4-BE49-F238E27FC236}">
                  <a16:creationId xmlns:a16="http://schemas.microsoft.com/office/drawing/2014/main" id="{26414639-0F53-F721-30EE-E1FA918625E8}"/>
                </a:ext>
              </a:extLst>
            </p:cNvPr>
            <p:cNvSpPr txBox="1"/>
            <p:nvPr/>
          </p:nvSpPr>
          <p:spPr>
            <a:xfrm>
              <a:off x="7932524" y="2067578"/>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107" name="Rectangle 4106">
              <a:extLst>
                <a:ext uri="{FF2B5EF4-FFF2-40B4-BE49-F238E27FC236}">
                  <a16:creationId xmlns:a16="http://schemas.microsoft.com/office/drawing/2014/main" id="{B12D93E5-601D-321D-7B3D-0B099AF8420E}"/>
                </a:ext>
              </a:extLst>
            </p:cNvPr>
            <p:cNvSpPr/>
            <p:nvPr/>
          </p:nvSpPr>
          <p:spPr>
            <a:xfrm>
              <a:off x="7542629" y="204069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3" name="Picture 4102" descr="A colorful sign with a key&#10;&#10;AI-generated content may be incorrect.">
              <a:extLst>
                <a:ext uri="{FF2B5EF4-FFF2-40B4-BE49-F238E27FC236}">
                  <a16:creationId xmlns:a16="http://schemas.microsoft.com/office/drawing/2014/main" id="{1FE1DD37-108A-F43C-12C8-C27FC7055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4918" y="2844007"/>
              <a:ext cx="351380" cy="351380"/>
            </a:xfrm>
            <a:prstGeom prst="rect">
              <a:avLst/>
            </a:prstGeom>
          </p:spPr>
        </p:pic>
      </p:grpSp>
      <p:grpSp>
        <p:nvGrpSpPr>
          <p:cNvPr id="44" name="Group 43">
            <a:extLst>
              <a:ext uri="{FF2B5EF4-FFF2-40B4-BE49-F238E27FC236}">
                <a16:creationId xmlns:a16="http://schemas.microsoft.com/office/drawing/2014/main" id="{B38D8D97-7537-B40E-2A76-45E39F0D9A75}"/>
              </a:ext>
            </a:extLst>
          </p:cNvPr>
          <p:cNvGrpSpPr/>
          <p:nvPr/>
        </p:nvGrpSpPr>
        <p:grpSpPr>
          <a:xfrm>
            <a:off x="5163049" y="2039371"/>
            <a:ext cx="1934922" cy="1154690"/>
            <a:chOff x="5163049" y="2039371"/>
            <a:chExt cx="1934922" cy="1154690"/>
          </a:xfrm>
        </p:grpSpPr>
        <p:pic>
          <p:nvPicPr>
            <p:cNvPr id="4110" name="Picture 12" descr="Mudflow Disaster Icon. Elements of Natural Disasters Icon. Premium ...">
              <a:extLst>
                <a:ext uri="{FF2B5EF4-FFF2-40B4-BE49-F238E27FC236}">
                  <a16:creationId xmlns:a16="http://schemas.microsoft.com/office/drawing/2014/main" id="{ED83B998-6933-E537-D101-3E156C7909C3}"/>
                </a:ext>
              </a:extLst>
            </p:cNvPr>
            <p:cNvPicPr>
              <a:picLocks noChangeAspect="1" noChangeArrowheads="1"/>
            </p:cNvPicPr>
            <p:nvPr/>
          </p:nvPicPr>
          <p:blipFill rotWithShape="1">
            <a:blip r:embed="rId17">
              <a:duotone>
                <a:schemeClr val="accent2">
                  <a:shade val="45000"/>
                  <a:satMod val="135000"/>
                </a:schemeClr>
                <a:prstClr val="white"/>
              </a:duotone>
              <a:extLst>
                <a:ext uri="{28A0092B-C50C-407E-A947-70E740481C1C}">
                  <a14:useLocalDpi xmlns:a14="http://schemas.microsoft.com/office/drawing/2010/main" val="0"/>
                </a:ext>
              </a:extLst>
            </a:blip>
            <a:srcRect l="14298" t="29767" r="17785" b="35861"/>
            <a:stretch>
              <a:fillRect/>
            </a:stretch>
          </p:blipFill>
          <p:spPr bwMode="auto">
            <a:xfrm>
              <a:off x="5494652" y="2225273"/>
              <a:ext cx="1313189" cy="709474"/>
            </a:xfrm>
            <a:prstGeom prst="rect">
              <a:avLst/>
            </a:prstGeom>
            <a:noFill/>
            <a:extLst>
              <a:ext uri="{909E8E84-426E-40DD-AFC4-6F175D3DCCD1}">
                <a14:hiddenFill xmlns:a14="http://schemas.microsoft.com/office/drawing/2010/main">
                  <a:solidFill>
                    <a:srgbClr val="FFFFFF"/>
                  </a:solidFill>
                </a14:hiddenFill>
              </a:ext>
            </a:extLst>
          </p:spPr>
        </p:pic>
        <p:sp>
          <p:nvSpPr>
            <p:cNvPr id="4117" name="TextBox 4116">
              <a:extLst>
                <a:ext uri="{FF2B5EF4-FFF2-40B4-BE49-F238E27FC236}">
                  <a16:creationId xmlns:a16="http://schemas.microsoft.com/office/drawing/2014/main" id="{E6FCD861-5402-B76E-A18E-C647683E5596}"/>
                </a:ext>
              </a:extLst>
            </p:cNvPr>
            <p:cNvSpPr txBox="1"/>
            <p:nvPr/>
          </p:nvSpPr>
          <p:spPr>
            <a:xfrm>
              <a:off x="5571245" y="2067578"/>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118" name="Rectangle 4117">
              <a:extLst>
                <a:ext uri="{FF2B5EF4-FFF2-40B4-BE49-F238E27FC236}">
                  <a16:creationId xmlns:a16="http://schemas.microsoft.com/office/drawing/2014/main" id="{C6A11B25-19BF-E571-84C3-1DBFE3B83CCF}"/>
                </a:ext>
              </a:extLst>
            </p:cNvPr>
            <p:cNvSpPr/>
            <p:nvPr/>
          </p:nvSpPr>
          <p:spPr>
            <a:xfrm>
              <a:off x="5166565" y="2039371"/>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16" name="Picture 4115" descr="A colorful sign with a key&#10;&#10;AI-generated content may be incorrect.">
              <a:extLst>
                <a:ext uri="{FF2B5EF4-FFF2-40B4-BE49-F238E27FC236}">
                  <a16:creationId xmlns:a16="http://schemas.microsoft.com/office/drawing/2014/main" id="{750E6FCE-AA43-1E48-3848-3EE441E385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8854" y="2842681"/>
              <a:ext cx="351380" cy="351380"/>
            </a:xfrm>
            <a:prstGeom prst="rect">
              <a:avLst/>
            </a:prstGeom>
          </p:spPr>
        </p:pic>
        <p:sp>
          <p:nvSpPr>
            <p:cNvPr id="4113" name="TextBox 4112">
              <a:extLst>
                <a:ext uri="{FF2B5EF4-FFF2-40B4-BE49-F238E27FC236}">
                  <a16:creationId xmlns:a16="http://schemas.microsoft.com/office/drawing/2014/main" id="{5601E06F-374D-B1CE-29E9-C56D96AC7056}"/>
                </a:ext>
              </a:extLst>
            </p:cNvPr>
            <p:cNvSpPr txBox="1"/>
            <p:nvPr/>
          </p:nvSpPr>
          <p:spPr>
            <a:xfrm>
              <a:off x="5163049" y="2876984"/>
              <a:ext cx="125351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LAHAR</a:t>
              </a:r>
            </a:p>
          </p:txBody>
        </p:sp>
      </p:grpSp>
      <p:grpSp>
        <p:nvGrpSpPr>
          <p:cNvPr id="47" name="Group 46">
            <a:extLst>
              <a:ext uri="{FF2B5EF4-FFF2-40B4-BE49-F238E27FC236}">
                <a16:creationId xmlns:a16="http://schemas.microsoft.com/office/drawing/2014/main" id="{5E646E26-DD1C-6B2E-20C5-621D3F4C7C63}"/>
              </a:ext>
            </a:extLst>
          </p:cNvPr>
          <p:cNvGrpSpPr/>
          <p:nvPr/>
        </p:nvGrpSpPr>
        <p:grpSpPr>
          <a:xfrm>
            <a:off x="2847023" y="3680589"/>
            <a:ext cx="1932385" cy="1154690"/>
            <a:chOff x="2847023" y="3680589"/>
            <a:chExt cx="1932385" cy="1154690"/>
          </a:xfrm>
        </p:grpSpPr>
        <p:sp>
          <p:nvSpPr>
            <p:cNvPr id="143" name="TextBox 142">
              <a:extLst>
                <a:ext uri="{FF2B5EF4-FFF2-40B4-BE49-F238E27FC236}">
                  <a16:creationId xmlns:a16="http://schemas.microsoft.com/office/drawing/2014/main" id="{6507BD0B-B9DB-4400-36E7-C5F876293D7E}"/>
                </a:ext>
              </a:extLst>
            </p:cNvPr>
            <p:cNvSpPr txBox="1"/>
            <p:nvPr/>
          </p:nvSpPr>
          <p:spPr>
            <a:xfrm>
              <a:off x="3237897" y="3708133"/>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144" name="Rectangle 143">
              <a:extLst>
                <a:ext uri="{FF2B5EF4-FFF2-40B4-BE49-F238E27FC236}">
                  <a16:creationId xmlns:a16="http://schemas.microsoft.com/office/drawing/2014/main" id="{DB94F131-1B67-E92E-75BC-7A71A00A557E}"/>
                </a:ext>
              </a:extLst>
            </p:cNvPr>
            <p:cNvSpPr/>
            <p:nvPr/>
          </p:nvSpPr>
          <p:spPr>
            <a:xfrm>
              <a:off x="2848002" y="3680589"/>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5" name="Picture 104" descr="A colorful sign with a key&#10;&#10;AI-generated content may be incorrect.">
              <a:extLst>
                <a:ext uri="{FF2B5EF4-FFF2-40B4-BE49-F238E27FC236}">
                  <a16:creationId xmlns:a16="http://schemas.microsoft.com/office/drawing/2014/main" id="{85BAF55D-8D09-EA13-CE42-62704DA505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0291" y="4483899"/>
              <a:ext cx="351380" cy="351380"/>
            </a:xfrm>
            <a:prstGeom prst="rect">
              <a:avLst/>
            </a:prstGeom>
          </p:spPr>
        </p:pic>
        <p:sp>
          <p:nvSpPr>
            <p:cNvPr id="102" name="TextBox 101">
              <a:extLst>
                <a:ext uri="{FF2B5EF4-FFF2-40B4-BE49-F238E27FC236}">
                  <a16:creationId xmlns:a16="http://schemas.microsoft.com/office/drawing/2014/main" id="{2821BD6E-8165-9431-CBCF-6F74B675327B}"/>
                </a:ext>
              </a:extLst>
            </p:cNvPr>
            <p:cNvSpPr txBox="1"/>
            <p:nvPr/>
          </p:nvSpPr>
          <p:spPr>
            <a:xfrm>
              <a:off x="2847023" y="4528174"/>
              <a:ext cx="12844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ASHCLOUD</a:t>
              </a:r>
            </a:p>
          </p:txBody>
        </p:sp>
        <p:pic>
          <p:nvPicPr>
            <p:cNvPr id="4119" name="Picture 14" descr="ash cloud volcano line icon vector illustration 21705720 Vector Art at ...">
              <a:extLst>
                <a:ext uri="{FF2B5EF4-FFF2-40B4-BE49-F238E27FC236}">
                  <a16:creationId xmlns:a16="http://schemas.microsoft.com/office/drawing/2014/main" id="{9C38D3D5-ED8C-4E62-B0A5-EF3FEEB85C04}"/>
                </a:ext>
              </a:extLst>
            </p:cNvPr>
            <p:cNvPicPr>
              <a:picLocks noChangeAspect="1" noChangeArrowheads="1"/>
            </p:cNvPicPr>
            <p:nvPr/>
          </p:nvPicPr>
          <p:blipFill rotWithShape="1">
            <a:blip r:embed="rId18">
              <a:duotone>
                <a:schemeClr val="accent2">
                  <a:shade val="45000"/>
                  <a:satMod val="135000"/>
                </a:schemeClr>
                <a:prstClr val="white"/>
              </a:duotone>
              <a:extLst>
                <a:ext uri="{28A0092B-C50C-407E-A947-70E740481C1C}">
                  <a14:useLocalDpi xmlns:a14="http://schemas.microsoft.com/office/drawing/2010/main" val="0"/>
                </a:ext>
              </a:extLst>
            </a:blip>
            <a:srcRect t="12830" b="14016"/>
            <a:stretch>
              <a:fillRect/>
            </a:stretch>
          </p:blipFill>
          <p:spPr bwMode="auto">
            <a:xfrm>
              <a:off x="3428652" y="3947751"/>
              <a:ext cx="778492" cy="56949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 52">
            <a:extLst>
              <a:ext uri="{FF2B5EF4-FFF2-40B4-BE49-F238E27FC236}">
                <a16:creationId xmlns:a16="http://schemas.microsoft.com/office/drawing/2014/main" id="{ECEAC087-3DFC-5BAF-EF1C-94E34FB4EF44}"/>
              </a:ext>
            </a:extLst>
          </p:cNvPr>
          <p:cNvGrpSpPr/>
          <p:nvPr/>
        </p:nvGrpSpPr>
        <p:grpSpPr>
          <a:xfrm>
            <a:off x="7542629" y="5308777"/>
            <a:ext cx="1931406" cy="1154690"/>
            <a:chOff x="7542629" y="5308777"/>
            <a:chExt cx="1931406" cy="1154690"/>
          </a:xfrm>
        </p:grpSpPr>
        <p:sp>
          <p:nvSpPr>
            <p:cNvPr id="4126" name="TextBox 4125">
              <a:extLst>
                <a:ext uri="{FF2B5EF4-FFF2-40B4-BE49-F238E27FC236}">
                  <a16:creationId xmlns:a16="http://schemas.microsoft.com/office/drawing/2014/main" id="{C6BFF59D-FB52-7BBC-E980-60173A0D063B}"/>
                </a:ext>
              </a:extLst>
            </p:cNvPr>
            <p:cNvSpPr txBox="1"/>
            <p:nvPr/>
          </p:nvSpPr>
          <p:spPr>
            <a:xfrm>
              <a:off x="7932524" y="5336321"/>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127" name="Rectangle 4126">
              <a:extLst>
                <a:ext uri="{FF2B5EF4-FFF2-40B4-BE49-F238E27FC236}">
                  <a16:creationId xmlns:a16="http://schemas.microsoft.com/office/drawing/2014/main" id="{C699F19B-2D05-D9B5-DB78-1D88CD07EC57}"/>
                </a:ext>
              </a:extLst>
            </p:cNvPr>
            <p:cNvSpPr/>
            <p:nvPr/>
          </p:nvSpPr>
          <p:spPr>
            <a:xfrm>
              <a:off x="7542629" y="530877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25" name="Picture 4124" descr="A colorful sign with a key&#10;&#10;AI-generated content may be incorrect.">
              <a:extLst>
                <a:ext uri="{FF2B5EF4-FFF2-40B4-BE49-F238E27FC236}">
                  <a16:creationId xmlns:a16="http://schemas.microsoft.com/office/drawing/2014/main" id="{03CAA12D-99CD-824E-EAC2-8FD68CC195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4918" y="6112087"/>
              <a:ext cx="351380" cy="351380"/>
            </a:xfrm>
            <a:prstGeom prst="rect">
              <a:avLst/>
            </a:prstGeom>
          </p:spPr>
        </p:pic>
        <p:sp>
          <p:nvSpPr>
            <p:cNvPr id="4122" name="TextBox 4121">
              <a:extLst>
                <a:ext uri="{FF2B5EF4-FFF2-40B4-BE49-F238E27FC236}">
                  <a16:creationId xmlns:a16="http://schemas.microsoft.com/office/drawing/2014/main" id="{02AB1FCE-C778-06A8-650B-3CD87525BD12}"/>
                </a:ext>
              </a:extLst>
            </p:cNvPr>
            <p:cNvSpPr txBox="1"/>
            <p:nvPr/>
          </p:nvSpPr>
          <p:spPr>
            <a:xfrm>
              <a:off x="7544492" y="6151766"/>
              <a:ext cx="14622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EARTHQUAKE</a:t>
              </a:r>
            </a:p>
          </p:txBody>
        </p:sp>
        <p:pic>
          <p:nvPicPr>
            <p:cNvPr id="4123" name="Picture 4122">
              <a:extLst>
                <a:ext uri="{FF2B5EF4-FFF2-40B4-BE49-F238E27FC236}">
                  <a16:creationId xmlns:a16="http://schemas.microsoft.com/office/drawing/2014/main" id="{AE0EE173-4AF2-48E0-FF82-A3A69D42FE83}"/>
                </a:ext>
              </a:extLst>
            </p:cNvPr>
            <p:cNvPicPr>
              <a:picLocks noChangeAspect="1"/>
            </p:cNvPicPr>
            <p:nvPr/>
          </p:nvPicPr>
          <p:blipFill>
            <a:blip r:embed="rId6">
              <a:duotone>
                <a:schemeClr val="accent2">
                  <a:shade val="45000"/>
                  <a:satMod val="135000"/>
                </a:schemeClr>
                <a:prstClr val="white"/>
              </a:duotone>
            </a:blip>
            <a:stretch>
              <a:fillRect/>
            </a:stretch>
          </p:blipFill>
          <p:spPr>
            <a:xfrm>
              <a:off x="8110913" y="5624939"/>
              <a:ext cx="803225" cy="580891"/>
            </a:xfrm>
            <a:prstGeom prst="rect">
              <a:avLst/>
            </a:prstGeom>
          </p:spPr>
        </p:pic>
      </p:grpSp>
    </p:spTree>
    <p:extLst>
      <p:ext uri="{BB962C8B-B14F-4D97-AF65-F5344CB8AC3E}">
        <p14:creationId xmlns:p14="http://schemas.microsoft.com/office/powerpoint/2010/main" val="2497497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7BAB3ED3-A867-59A5-14AB-CBE8F85ECC02}"/>
              </a:ext>
            </a:extLst>
          </p:cNvPr>
          <p:cNvGrpSpPr/>
          <p:nvPr/>
        </p:nvGrpSpPr>
        <p:grpSpPr>
          <a:xfrm>
            <a:off x="511524" y="2030910"/>
            <a:ext cx="1935166" cy="1166949"/>
            <a:chOff x="511524" y="2030910"/>
            <a:chExt cx="1935166" cy="1166949"/>
          </a:xfrm>
        </p:grpSpPr>
        <p:sp>
          <p:nvSpPr>
            <p:cNvPr id="155" name="TextBox 154">
              <a:extLst>
                <a:ext uri="{FF2B5EF4-FFF2-40B4-BE49-F238E27FC236}">
                  <a16:creationId xmlns:a16="http://schemas.microsoft.com/office/drawing/2014/main" id="{B0DEFAFC-8E9C-7A46-44FC-BC7A2D08ED48}"/>
                </a:ext>
              </a:extLst>
            </p:cNvPr>
            <p:cNvSpPr txBox="1"/>
            <p:nvPr/>
          </p:nvSpPr>
          <p:spPr>
            <a:xfrm>
              <a:off x="511524" y="2870590"/>
              <a:ext cx="134269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URBAN FIRE</a:t>
              </a:r>
            </a:p>
          </p:txBody>
        </p:sp>
        <p:pic>
          <p:nvPicPr>
            <p:cNvPr id="130" name="Picture 129" descr="A colorful sign with a key&#10;&#10;AI-generated content may be incorrect.">
              <a:extLst>
                <a:ext uri="{FF2B5EF4-FFF2-40B4-BE49-F238E27FC236}">
                  <a16:creationId xmlns:a16="http://schemas.microsoft.com/office/drawing/2014/main" id="{12B048C8-0C61-BA6C-E9CD-8E778372B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73" y="2846479"/>
              <a:ext cx="351380" cy="351380"/>
            </a:xfrm>
            <a:prstGeom prst="rect">
              <a:avLst/>
            </a:prstGeom>
          </p:spPr>
        </p:pic>
        <p:sp>
          <p:nvSpPr>
            <p:cNvPr id="131" name="TextBox 130">
              <a:extLst>
                <a:ext uri="{FF2B5EF4-FFF2-40B4-BE49-F238E27FC236}">
                  <a16:creationId xmlns:a16="http://schemas.microsoft.com/office/drawing/2014/main" id="{6A75117C-3B19-DE48-7A78-423570A3C942}"/>
                </a:ext>
              </a:extLst>
            </p:cNvPr>
            <p:cNvSpPr txBox="1"/>
            <p:nvPr/>
          </p:nvSpPr>
          <p:spPr>
            <a:xfrm>
              <a:off x="665759" y="205429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32" name="Rectangle 131">
              <a:extLst>
                <a:ext uri="{FF2B5EF4-FFF2-40B4-BE49-F238E27FC236}">
                  <a16:creationId xmlns:a16="http://schemas.microsoft.com/office/drawing/2014/main" id="{E24CDA95-77B4-A5D1-A67C-85CE24A5AD31}"/>
                </a:ext>
              </a:extLst>
            </p:cNvPr>
            <p:cNvSpPr/>
            <p:nvPr/>
          </p:nvSpPr>
          <p:spPr>
            <a:xfrm>
              <a:off x="513944" y="203091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pic>
          <p:nvPicPr>
            <p:cNvPr id="156" name="Picture 155">
              <a:extLst>
                <a:ext uri="{FF2B5EF4-FFF2-40B4-BE49-F238E27FC236}">
                  <a16:creationId xmlns:a16="http://schemas.microsoft.com/office/drawing/2014/main" id="{D30B5682-1AC8-6A15-914E-2DBF15BD610B}"/>
                </a:ext>
              </a:extLst>
            </p:cNvPr>
            <p:cNvPicPr>
              <a:picLocks noChangeAspect="1"/>
            </p:cNvPicPr>
            <p:nvPr/>
          </p:nvPicPr>
          <p:blipFill>
            <a:blip r:embed="rId3">
              <a:duotone>
                <a:schemeClr val="accent3">
                  <a:shade val="45000"/>
                  <a:satMod val="135000"/>
                </a:schemeClr>
                <a:prstClr val="white"/>
              </a:duotone>
            </a:blip>
            <a:stretch>
              <a:fillRect/>
            </a:stretch>
          </p:blipFill>
          <p:spPr>
            <a:xfrm>
              <a:off x="1150543" y="2305060"/>
              <a:ext cx="646580" cy="541484"/>
            </a:xfrm>
            <a:prstGeom prst="rect">
              <a:avLst/>
            </a:prstGeom>
          </p:spPr>
        </p:pic>
      </p:grpSp>
      <p:grpSp>
        <p:nvGrpSpPr>
          <p:cNvPr id="26" name="Group 25">
            <a:extLst>
              <a:ext uri="{FF2B5EF4-FFF2-40B4-BE49-F238E27FC236}">
                <a16:creationId xmlns:a16="http://schemas.microsoft.com/office/drawing/2014/main" id="{47BA721B-2A22-3201-9DB7-B37B1FE3730D}"/>
              </a:ext>
            </a:extLst>
          </p:cNvPr>
          <p:cNvGrpSpPr/>
          <p:nvPr/>
        </p:nvGrpSpPr>
        <p:grpSpPr>
          <a:xfrm>
            <a:off x="2832860" y="3672647"/>
            <a:ext cx="1932746" cy="1166949"/>
            <a:chOff x="2832860" y="3672647"/>
            <a:chExt cx="1932746" cy="1166949"/>
          </a:xfrm>
        </p:grpSpPr>
        <p:pic>
          <p:nvPicPr>
            <p:cNvPr id="138" name="Picture 137" descr="A colorful sign with a key&#10;&#10;AI-generated content may be incorrect.">
              <a:extLst>
                <a:ext uri="{FF2B5EF4-FFF2-40B4-BE49-F238E27FC236}">
                  <a16:creationId xmlns:a16="http://schemas.microsoft.com/office/drawing/2014/main" id="{A1657695-1286-6847-9439-6E15511850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6489" y="4488216"/>
              <a:ext cx="351380" cy="351380"/>
            </a:xfrm>
            <a:prstGeom prst="rect">
              <a:avLst/>
            </a:prstGeom>
          </p:spPr>
        </p:pic>
        <p:sp>
          <p:nvSpPr>
            <p:cNvPr id="139" name="TextBox 138">
              <a:extLst>
                <a:ext uri="{FF2B5EF4-FFF2-40B4-BE49-F238E27FC236}">
                  <a16:creationId xmlns:a16="http://schemas.microsoft.com/office/drawing/2014/main" id="{D6FC51AC-1B49-9FC9-290B-3F2A23444EA1}"/>
                </a:ext>
              </a:extLst>
            </p:cNvPr>
            <p:cNvSpPr txBox="1"/>
            <p:nvPr/>
          </p:nvSpPr>
          <p:spPr>
            <a:xfrm>
              <a:off x="2984675" y="3696035"/>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40" name="Rectangle 139">
              <a:extLst>
                <a:ext uri="{FF2B5EF4-FFF2-40B4-BE49-F238E27FC236}">
                  <a16:creationId xmlns:a16="http://schemas.microsoft.com/office/drawing/2014/main" id="{E889B85F-5BBB-E2AA-4322-7D7940D275A9}"/>
                </a:ext>
              </a:extLst>
            </p:cNvPr>
            <p:cNvSpPr/>
            <p:nvPr/>
          </p:nvSpPr>
          <p:spPr>
            <a:xfrm>
              <a:off x="2832860" y="3672647"/>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57" name="TextBox 156">
              <a:extLst>
                <a:ext uri="{FF2B5EF4-FFF2-40B4-BE49-F238E27FC236}">
                  <a16:creationId xmlns:a16="http://schemas.microsoft.com/office/drawing/2014/main" id="{FAB45DB6-098F-CA61-3363-C49AEE585722}"/>
                </a:ext>
              </a:extLst>
            </p:cNvPr>
            <p:cNvSpPr txBox="1"/>
            <p:nvPr/>
          </p:nvSpPr>
          <p:spPr>
            <a:xfrm>
              <a:off x="2835178" y="4520873"/>
              <a:ext cx="135999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AIR POLLUTION</a:t>
              </a:r>
            </a:p>
          </p:txBody>
        </p:sp>
        <p:pic>
          <p:nvPicPr>
            <p:cNvPr id="158" name="Picture 157">
              <a:extLst>
                <a:ext uri="{FF2B5EF4-FFF2-40B4-BE49-F238E27FC236}">
                  <a16:creationId xmlns:a16="http://schemas.microsoft.com/office/drawing/2014/main" id="{B33C6191-C86A-881B-4413-B3B67910428E}"/>
                </a:ext>
              </a:extLst>
            </p:cNvPr>
            <p:cNvPicPr>
              <a:picLocks noChangeAspect="1"/>
            </p:cNvPicPr>
            <p:nvPr/>
          </p:nvPicPr>
          <p:blipFill>
            <a:blip r:embed="rId4">
              <a:duotone>
                <a:schemeClr val="accent3">
                  <a:shade val="45000"/>
                  <a:satMod val="135000"/>
                </a:schemeClr>
                <a:prstClr val="white"/>
              </a:duotone>
            </a:blip>
            <a:stretch>
              <a:fillRect/>
            </a:stretch>
          </p:blipFill>
          <p:spPr>
            <a:xfrm>
              <a:off x="3427644" y="3964674"/>
              <a:ext cx="730211" cy="538366"/>
            </a:xfrm>
            <a:prstGeom prst="rect">
              <a:avLst/>
            </a:prstGeom>
          </p:spPr>
        </p:pic>
      </p:grpSp>
      <p:grpSp>
        <p:nvGrpSpPr>
          <p:cNvPr id="27" name="Group 26">
            <a:extLst>
              <a:ext uri="{FF2B5EF4-FFF2-40B4-BE49-F238E27FC236}">
                <a16:creationId xmlns:a16="http://schemas.microsoft.com/office/drawing/2014/main" id="{0B9796D8-3A39-A8D1-55FA-10A5F9078101}"/>
              </a:ext>
            </a:extLst>
          </p:cNvPr>
          <p:cNvGrpSpPr/>
          <p:nvPr/>
        </p:nvGrpSpPr>
        <p:grpSpPr>
          <a:xfrm>
            <a:off x="5175278" y="3672647"/>
            <a:ext cx="1935267" cy="1166949"/>
            <a:chOff x="5175278" y="3672647"/>
            <a:chExt cx="1935267" cy="1166949"/>
          </a:xfrm>
        </p:grpSpPr>
        <p:pic>
          <p:nvPicPr>
            <p:cNvPr id="150" name="Picture 149" descr="A colorful sign with a key&#10;&#10;AI-generated content may be incorrect.">
              <a:extLst>
                <a:ext uri="{FF2B5EF4-FFF2-40B4-BE49-F238E27FC236}">
                  <a16:creationId xmlns:a16="http://schemas.microsoft.com/office/drawing/2014/main" id="{A5CBE5AA-AE35-2A2F-3BAD-312F0AD2B1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1428" y="4488216"/>
              <a:ext cx="351380" cy="351380"/>
            </a:xfrm>
            <a:prstGeom prst="rect">
              <a:avLst/>
            </a:prstGeom>
          </p:spPr>
        </p:pic>
        <p:sp>
          <p:nvSpPr>
            <p:cNvPr id="151" name="TextBox 150">
              <a:extLst>
                <a:ext uri="{FF2B5EF4-FFF2-40B4-BE49-F238E27FC236}">
                  <a16:creationId xmlns:a16="http://schemas.microsoft.com/office/drawing/2014/main" id="{59D484F4-CA51-1165-F921-575A64ED2851}"/>
                </a:ext>
              </a:extLst>
            </p:cNvPr>
            <p:cNvSpPr txBox="1"/>
            <p:nvPr/>
          </p:nvSpPr>
          <p:spPr>
            <a:xfrm>
              <a:off x="5329614" y="3696035"/>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52" name="Rectangle 151">
              <a:extLst>
                <a:ext uri="{FF2B5EF4-FFF2-40B4-BE49-F238E27FC236}">
                  <a16:creationId xmlns:a16="http://schemas.microsoft.com/office/drawing/2014/main" id="{BA560355-569F-D414-CF40-C9E9465BCA4E}"/>
                </a:ext>
              </a:extLst>
            </p:cNvPr>
            <p:cNvSpPr/>
            <p:nvPr/>
          </p:nvSpPr>
          <p:spPr>
            <a:xfrm>
              <a:off x="5177799" y="3672647"/>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59" name="TextBox 158">
              <a:extLst>
                <a:ext uri="{FF2B5EF4-FFF2-40B4-BE49-F238E27FC236}">
                  <a16:creationId xmlns:a16="http://schemas.microsoft.com/office/drawing/2014/main" id="{F532D135-B231-801D-7418-CF7BAE0A8A68}"/>
                </a:ext>
              </a:extLst>
            </p:cNvPr>
            <p:cNvSpPr txBox="1"/>
            <p:nvPr/>
          </p:nvSpPr>
          <p:spPr>
            <a:xfrm>
              <a:off x="5175278" y="4520873"/>
              <a:ext cx="1587018"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BIODIVERSITY LOSS</a:t>
              </a:r>
            </a:p>
          </p:txBody>
        </p:sp>
        <p:pic>
          <p:nvPicPr>
            <p:cNvPr id="160" name="Picture 159">
              <a:extLst>
                <a:ext uri="{FF2B5EF4-FFF2-40B4-BE49-F238E27FC236}">
                  <a16:creationId xmlns:a16="http://schemas.microsoft.com/office/drawing/2014/main" id="{84AA514A-2EB3-C750-86D9-64DA8F6833C9}"/>
                </a:ext>
              </a:extLst>
            </p:cNvPr>
            <p:cNvPicPr>
              <a:picLocks noChangeAspect="1"/>
            </p:cNvPicPr>
            <p:nvPr/>
          </p:nvPicPr>
          <p:blipFill>
            <a:blip r:embed="rId5">
              <a:duotone>
                <a:schemeClr val="accent3">
                  <a:shade val="45000"/>
                  <a:satMod val="135000"/>
                </a:schemeClr>
                <a:prstClr val="white"/>
              </a:duotone>
            </a:blip>
            <a:stretch>
              <a:fillRect/>
            </a:stretch>
          </p:blipFill>
          <p:spPr>
            <a:xfrm>
              <a:off x="5803405" y="3952280"/>
              <a:ext cx="668567" cy="504793"/>
            </a:xfrm>
            <a:prstGeom prst="rect">
              <a:avLst/>
            </a:prstGeom>
          </p:spPr>
        </p:pic>
      </p:grpSp>
      <p:grpSp>
        <p:nvGrpSpPr>
          <p:cNvPr id="22" name="Group 21">
            <a:extLst>
              <a:ext uri="{FF2B5EF4-FFF2-40B4-BE49-F238E27FC236}">
                <a16:creationId xmlns:a16="http://schemas.microsoft.com/office/drawing/2014/main" id="{0AD45D0D-126E-ACF4-2462-22178F1F0B14}"/>
              </a:ext>
            </a:extLst>
          </p:cNvPr>
          <p:cNvGrpSpPr/>
          <p:nvPr/>
        </p:nvGrpSpPr>
        <p:grpSpPr>
          <a:xfrm>
            <a:off x="2832860" y="2030910"/>
            <a:ext cx="1932746" cy="1166949"/>
            <a:chOff x="2832860" y="2030910"/>
            <a:chExt cx="1932746" cy="1166949"/>
          </a:xfrm>
        </p:grpSpPr>
        <p:pic>
          <p:nvPicPr>
            <p:cNvPr id="134" name="Picture 133" descr="A colorful sign with a key&#10;&#10;AI-generated content may be incorrect.">
              <a:extLst>
                <a:ext uri="{FF2B5EF4-FFF2-40B4-BE49-F238E27FC236}">
                  <a16:creationId xmlns:a16="http://schemas.microsoft.com/office/drawing/2014/main" id="{66E956A1-0482-CD0C-DE4D-3B5D029A06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6489" y="2846479"/>
              <a:ext cx="351380" cy="351380"/>
            </a:xfrm>
            <a:prstGeom prst="rect">
              <a:avLst/>
            </a:prstGeom>
          </p:spPr>
        </p:pic>
        <p:sp>
          <p:nvSpPr>
            <p:cNvPr id="135" name="TextBox 134">
              <a:extLst>
                <a:ext uri="{FF2B5EF4-FFF2-40B4-BE49-F238E27FC236}">
                  <a16:creationId xmlns:a16="http://schemas.microsoft.com/office/drawing/2014/main" id="{E35729D2-E98B-B9D6-1EB5-3CE02FF9B071}"/>
                </a:ext>
              </a:extLst>
            </p:cNvPr>
            <p:cNvSpPr txBox="1"/>
            <p:nvPr/>
          </p:nvSpPr>
          <p:spPr>
            <a:xfrm>
              <a:off x="2984675" y="205429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36" name="Rectangle 135">
              <a:extLst>
                <a:ext uri="{FF2B5EF4-FFF2-40B4-BE49-F238E27FC236}">
                  <a16:creationId xmlns:a16="http://schemas.microsoft.com/office/drawing/2014/main" id="{E791C90F-FC47-CE02-30F0-7F2CFE4D2CA6}"/>
                </a:ext>
              </a:extLst>
            </p:cNvPr>
            <p:cNvSpPr/>
            <p:nvPr/>
          </p:nvSpPr>
          <p:spPr>
            <a:xfrm>
              <a:off x="2832860" y="203091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61" name="TextBox 160">
              <a:extLst>
                <a:ext uri="{FF2B5EF4-FFF2-40B4-BE49-F238E27FC236}">
                  <a16:creationId xmlns:a16="http://schemas.microsoft.com/office/drawing/2014/main" id="{C4E367FE-D12D-8781-94DB-8C7A208C50CF}"/>
                </a:ext>
              </a:extLst>
            </p:cNvPr>
            <p:cNvSpPr txBox="1"/>
            <p:nvPr/>
          </p:nvSpPr>
          <p:spPr>
            <a:xfrm>
              <a:off x="2835178" y="2870590"/>
              <a:ext cx="154533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LAND DEGRADATION</a:t>
              </a:r>
            </a:p>
          </p:txBody>
        </p:sp>
        <p:pic>
          <p:nvPicPr>
            <p:cNvPr id="162" name="Picture 161">
              <a:extLst>
                <a:ext uri="{FF2B5EF4-FFF2-40B4-BE49-F238E27FC236}">
                  <a16:creationId xmlns:a16="http://schemas.microsoft.com/office/drawing/2014/main" id="{39A1CB73-ADB4-C693-378F-B97B9116F273}"/>
                </a:ext>
              </a:extLst>
            </p:cNvPr>
            <p:cNvPicPr>
              <a:picLocks noChangeAspect="1"/>
            </p:cNvPicPr>
            <p:nvPr/>
          </p:nvPicPr>
          <p:blipFill>
            <a:blip r:embed="rId6">
              <a:duotone>
                <a:schemeClr val="accent3">
                  <a:shade val="45000"/>
                  <a:satMod val="135000"/>
                </a:schemeClr>
                <a:prstClr val="white"/>
              </a:duotone>
            </a:blip>
            <a:stretch>
              <a:fillRect/>
            </a:stretch>
          </p:blipFill>
          <p:spPr>
            <a:xfrm>
              <a:off x="3474767" y="2360831"/>
              <a:ext cx="635964" cy="484462"/>
            </a:xfrm>
            <a:prstGeom prst="rect">
              <a:avLst/>
            </a:prstGeom>
          </p:spPr>
        </p:pic>
      </p:grpSp>
      <p:grpSp>
        <p:nvGrpSpPr>
          <p:cNvPr id="25" name="Group 24">
            <a:extLst>
              <a:ext uri="{FF2B5EF4-FFF2-40B4-BE49-F238E27FC236}">
                <a16:creationId xmlns:a16="http://schemas.microsoft.com/office/drawing/2014/main" id="{1F7F0B76-AF33-2372-3075-9B87030A77CA}"/>
              </a:ext>
            </a:extLst>
          </p:cNvPr>
          <p:cNvGrpSpPr/>
          <p:nvPr/>
        </p:nvGrpSpPr>
        <p:grpSpPr>
          <a:xfrm>
            <a:off x="511524" y="3672647"/>
            <a:ext cx="1935166" cy="1166949"/>
            <a:chOff x="511524" y="3672647"/>
            <a:chExt cx="1935166" cy="1166949"/>
          </a:xfrm>
        </p:grpSpPr>
        <p:pic>
          <p:nvPicPr>
            <p:cNvPr id="146" name="Picture 145" descr="A colorful sign with a key&#10;&#10;AI-generated content may be incorrect.">
              <a:extLst>
                <a:ext uri="{FF2B5EF4-FFF2-40B4-BE49-F238E27FC236}">
                  <a16:creationId xmlns:a16="http://schemas.microsoft.com/office/drawing/2014/main" id="{BE1167B5-ACBF-4351-7C8E-D038C358AF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73" y="4488216"/>
              <a:ext cx="351380" cy="351380"/>
            </a:xfrm>
            <a:prstGeom prst="rect">
              <a:avLst/>
            </a:prstGeom>
          </p:spPr>
        </p:pic>
        <p:sp>
          <p:nvSpPr>
            <p:cNvPr id="147" name="TextBox 146">
              <a:extLst>
                <a:ext uri="{FF2B5EF4-FFF2-40B4-BE49-F238E27FC236}">
                  <a16:creationId xmlns:a16="http://schemas.microsoft.com/office/drawing/2014/main" id="{04A8BE0D-5FA2-A6C2-CDE0-ADA0A6BCE211}"/>
                </a:ext>
              </a:extLst>
            </p:cNvPr>
            <p:cNvSpPr txBox="1"/>
            <p:nvPr/>
          </p:nvSpPr>
          <p:spPr>
            <a:xfrm>
              <a:off x="665759" y="3696035"/>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48" name="Rectangle 147">
              <a:extLst>
                <a:ext uri="{FF2B5EF4-FFF2-40B4-BE49-F238E27FC236}">
                  <a16:creationId xmlns:a16="http://schemas.microsoft.com/office/drawing/2014/main" id="{FD75DB07-A61A-BB51-C902-1E5CF2060E80}"/>
                </a:ext>
              </a:extLst>
            </p:cNvPr>
            <p:cNvSpPr/>
            <p:nvPr/>
          </p:nvSpPr>
          <p:spPr>
            <a:xfrm>
              <a:off x="513944" y="3672647"/>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63" name="TextBox 162">
              <a:extLst>
                <a:ext uri="{FF2B5EF4-FFF2-40B4-BE49-F238E27FC236}">
                  <a16:creationId xmlns:a16="http://schemas.microsoft.com/office/drawing/2014/main" id="{45B9BA11-C5C9-163D-6AF0-682A58967DD8}"/>
                </a:ext>
              </a:extLst>
            </p:cNvPr>
            <p:cNvSpPr txBox="1"/>
            <p:nvPr/>
          </p:nvSpPr>
          <p:spPr>
            <a:xfrm>
              <a:off x="511524" y="4520873"/>
              <a:ext cx="148132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SEA LEVEL RISE</a:t>
              </a:r>
            </a:p>
          </p:txBody>
        </p:sp>
        <p:pic>
          <p:nvPicPr>
            <p:cNvPr id="164" name="Picture 163">
              <a:extLst>
                <a:ext uri="{FF2B5EF4-FFF2-40B4-BE49-F238E27FC236}">
                  <a16:creationId xmlns:a16="http://schemas.microsoft.com/office/drawing/2014/main" id="{905D0E3A-D646-2F66-7916-3C6720F61351}"/>
                </a:ext>
              </a:extLst>
            </p:cNvPr>
            <p:cNvPicPr>
              <a:picLocks noChangeAspect="1"/>
            </p:cNvPicPr>
            <p:nvPr/>
          </p:nvPicPr>
          <p:blipFill>
            <a:blip r:embed="rId7">
              <a:duotone>
                <a:schemeClr val="accent3">
                  <a:shade val="45000"/>
                  <a:satMod val="135000"/>
                </a:schemeClr>
                <a:prstClr val="white"/>
              </a:duotone>
            </a:blip>
            <a:stretch>
              <a:fillRect/>
            </a:stretch>
          </p:blipFill>
          <p:spPr>
            <a:xfrm>
              <a:off x="1144820" y="4010709"/>
              <a:ext cx="658026" cy="498278"/>
            </a:xfrm>
            <a:prstGeom prst="rect">
              <a:avLst/>
            </a:prstGeom>
          </p:spPr>
        </p:pic>
      </p:grpSp>
      <p:grpSp>
        <p:nvGrpSpPr>
          <p:cNvPr id="24" name="Group 23">
            <a:extLst>
              <a:ext uri="{FF2B5EF4-FFF2-40B4-BE49-F238E27FC236}">
                <a16:creationId xmlns:a16="http://schemas.microsoft.com/office/drawing/2014/main" id="{C17CC66D-A52E-95AC-DC8B-8D5E429BD81E}"/>
              </a:ext>
            </a:extLst>
          </p:cNvPr>
          <p:cNvGrpSpPr/>
          <p:nvPr/>
        </p:nvGrpSpPr>
        <p:grpSpPr>
          <a:xfrm>
            <a:off x="7509028" y="2030910"/>
            <a:ext cx="1932746" cy="1166949"/>
            <a:chOff x="7509028" y="2030910"/>
            <a:chExt cx="1932746" cy="1166949"/>
          </a:xfrm>
        </p:grpSpPr>
        <p:pic>
          <p:nvPicPr>
            <p:cNvPr id="142" name="Picture 141" descr="A colorful sign with a key&#10;&#10;AI-generated content may be incorrect.">
              <a:extLst>
                <a:ext uri="{FF2B5EF4-FFF2-40B4-BE49-F238E27FC236}">
                  <a16:creationId xmlns:a16="http://schemas.microsoft.com/office/drawing/2014/main" id="{A469DE94-B130-F92D-C52F-67F138B6AB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2657" y="2846479"/>
              <a:ext cx="351380" cy="351380"/>
            </a:xfrm>
            <a:prstGeom prst="rect">
              <a:avLst/>
            </a:prstGeom>
          </p:spPr>
        </p:pic>
        <p:sp>
          <p:nvSpPr>
            <p:cNvPr id="143" name="TextBox 142">
              <a:extLst>
                <a:ext uri="{FF2B5EF4-FFF2-40B4-BE49-F238E27FC236}">
                  <a16:creationId xmlns:a16="http://schemas.microsoft.com/office/drawing/2014/main" id="{E0783BE9-541D-AF15-7050-EA5E4A6EAA62}"/>
                </a:ext>
              </a:extLst>
            </p:cNvPr>
            <p:cNvSpPr txBox="1"/>
            <p:nvPr/>
          </p:nvSpPr>
          <p:spPr>
            <a:xfrm>
              <a:off x="7660843" y="205429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44" name="Rectangle 143">
              <a:extLst>
                <a:ext uri="{FF2B5EF4-FFF2-40B4-BE49-F238E27FC236}">
                  <a16:creationId xmlns:a16="http://schemas.microsoft.com/office/drawing/2014/main" id="{4B033CB5-E4D1-80ED-23ED-3931FAF60141}"/>
                </a:ext>
              </a:extLst>
            </p:cNvPr>
            <p:cNvSpPr/>
            <p:nvPr/>
          </p:nvSpPr>
          <p:spPr>
            <a:xfrm>
              <a:off x="7509028" y="203091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65" name="TextBox 164">
              <a:extLst>
                <a:ext uri="{FF2B5EF4-FFF2-40B4-BE49-F238E27FC236}">
                  <a16:creationId xmlns:a16="http://schemas.microsoft.com/office/drawing/2014/main" id="{B18DBD8A-A33A-79F0-2773-61B980DF36F4}"/>
                </a:ext>
              </a:extLst>
            </p:cNvPr>
            <p:cNvSpPr txBox="1"/>
            <p:nvPr/>
          </p:nvSpPr>
          <p:spPr>
            <a:xfrm>
              <a:off x="7514455" y="2870590"/>
              <a:ext cx="11673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WILDFIRE</a:t>
              </a:r>
            </a:p>
          </p:txBody>
        </p:sp>
        <p:pic>
          <p:nvPicPr>
            <p:cNvPr id="166" name="Picture 165">
              <a:extLst>
                <a:ext uri="{FF2B5EF4-FFF2-40B4-BE49-F238E27FC236}">
                  <a16:creationId xmlns:a16="http://schemas.microsoft.com/office/drawing/2014/main" id="{7C485A02-840B-7E45-01D3-0B83B6558012}"/>
                </a:ext>
              </a:extLst>
            </p:cNvPr>
            <p:cNvPicPr>
              <a:picLocks noChangeAspect="1"/>
            </p:cNvPicPr>
            <p:nvPr/>
          </p:nvPicPr>
          <p:blipFill>
            <a:blip r:embed="rId8">
              <a:duotone>
                <a:schemeClr val="accent3">
                  <a:shade val="45000"/>
                  <a:satMod val="135000"/>
                </a:schemeClr>
                <a:prstClr val="white"/>
              </a:duotone>
            </a:blip>
            <a:stretch>
              <a:fillRect/>
            </a:stretch>
          </p:blipFill>
          <p:spPr>
            <a:xfrm>
              <a:off x="8124455" y="2284550"/>
              <a:ext cx="688924" cy="661412"/>
            </a:xfrm>
            <a:prstGeom prst="rect">
              <a:avLst/>
            </a:prstGeom>
          </p:spPr>
        </p:pic>
      </p:grpSp>
      <p:grpSp>
        <p:nvGrpSpPr>
          <p:cNvPr id="18" name="Group 17">
            <a:extLst>
              <a:ext uri="{FF2B5EF4-FFF2-40B4-BE49-F238E27FC236}">
                <a16:creationId xmlns:a16="http://schemas.microsoft.com/office/drawing/2014/main" id="{41CE5F96-531D-237D-AD4E-0B11935D2962}"/>
              </a:ext>
            </a:extLst>
          </p:cNvPr>
          <p:cNvGrpSpPr/>
          <p:nvPr/>
        </p:nvGrpSpPr>
        <p:grpSpPr>
          <a:xfrm>
            <a:off x="2834200" y="468528"/>
            <a:ext cx="1931406" cy="1154690"/>
            <a:chOff x="2834200" y="468528"/>
            <a:chExt cx="1931406" cy="1154690"/>
          </a:xfrm>
        </p:grpSpPr>
        <p:sp>
          <p:nvSpPr>
            <p:cNvPr id="42" name="TextBox 41">
              <a:extLst>
                <a:ext uri="{FF2B5EF4-FFF2-40B4-BE49-F238E27FC236}">
                  <a16:creationId xmlns:a16="http://schemas.microsoft.com/office/drawing/2014/main" id="{5DF60794-CC10-8AB3-321C-7F6D32E0D444}"/>
                </a:ext>
              </a:extLst>
            </p:cNvPr>
            <p:cNvSpPr txBox="1"/>
            <p:nvPr/>
          </p:nvSpPr>
          <p:spPr>
            <a:xfrm>
              <a:off x="3212748" y="490930"/>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3" name="Rectangle 42">
              <a:extLst>
                <a:ext uri="{FF2B5EF4-FFF2-40B4-BE49-F238E27FC236}">
                  <a16:creationId xmlns:a16="http://schemas.microsoft.com/office/drawing/2014/main" id="{D6AF3EBE-C048-5D31-BE92-87BA2D278171}"/>
                </a:ext>
              </a:extLst>
            </p:cNvPr>
            <p:cNvSpPr/>
            <p:nvPr/>
          </p:nvSpPr>
          <p:spPr>
            <a:xfrm>
              <a:off x="2834200" y="468528"/>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descr="A colorful sign with a key&#10;&#10;AI-generated content may be incorrect.">
              <a:extLst>
                <a:ext uri="{FF2B5EF4-FFF2-40B4-BE49-F238E27FC236}">
                  <a16:creationId xmlns:a16="http://schemas.microsoft.com/office/drawing/2014/main" id="{E4600580-118F-89CF-50BC-71D50D0F3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6489" y="1271838"/>
              <a:ext cx="351380" cy="351380"/>
            </a:xfrm>
            <a:prstGeom prst="rect">
              <a:avLst/>
            </a:prstGeom>
          </p:spPr>
        </p:pic>
        <p:sp>
          <p:nvSpPr>
            <p:cNvPr id="38" name="TextBox 37">
              <a:extLst>
                <a:ext uri="{FF2B5EF4-FFF2-40B4-BE49-F238E27FC236}">
                  <a16:creationId xmlns:a16="http://schemas.microsoft.com/office/drawing/2014/main" id="{11A9BEA6-8CB0-9AF2-A5C9-32607B2E15DD}"/>
                </a:ext>
              </a:extLst>
            </p:cNvPr>
            <p:cNvSpPr txBox="1"/>
            <p:nvPr/>
          </p:nvSpPr>
          <p:spPr>
            <a:xfrm>
              <a:off x="2835178" y="1302971"/>
              <a:ext cx="14622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FAULT RUPTURE</a:t>
              </a:r>
            </a:p>
          </p:txBody>
        </p:sp>
        <p:pic>
          <p:nvPicPr>
            <p:cNvPr id="2052" name="Picture 4" descr="Free Animated Earthquake Cliparts, Download Free Animated Earthquake ...">
              <a:extLst>
                <a:ext uri="{FF2B5EF4-FFF2-40B4-BE49-F238E27FC236}">
                  <a16:creationId xmlns:a16="http://schemas.microsoft.com/office/drawing/2014/main" id="{B44B92B9-6FA9-D081-97C7-9E348152D932}"/>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27321"/>
            <a:stretch>
              <a:fillRect/>
            </a:stretch>
          </p:blipFill>
          <p:spPr bwMode="auto">
            <a:xfrm>
              <a:off x="3465427" y="777666"/>
              <a:ext cx="654644" cy="4757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a:extLst>
              <a:ext uri="{FF2B5EF4-FFF2-40B4-BE49-F238E27FC236}">
                <a16:creationId xmlns:a16="http://schemas.microsoft.com/office/drawing/2014/main" id="{51CB5B2B-0D91-56B0-1CC4-5352B48FAD24}"/>
              </a:ext>
            </a:extLst>
          </p:cNvPr>
          <p:cNvGrpSpPr/>
          <p:nvPr/>
        </p:nvGrpSpPr>
        <p:grpSpPr>
          <a:xfrm>
            <a:off x="7509028" y="3672647"/>
            <a:ext cx="1932746" cy="1166949"/>
            <a:chOff x="7509028" y="3672647"/>
            <a:chExt cx="1932746" cy="1166949"/>
          </a:xfrm>
        </p:grpSpPr>
        <p:pic>
          <p:nvPicPr>
            <p:cNvPr id="2058" name="Picture 2057" descr="A colorful sign with a key&#10;&#10;AI-generated content may be incorrect.">
              <a:extLst>
                <a:ext uri="{FF2B5EF4-FFF2-40B4-BE49-F238E27FC236}">
                  <a16:creationId xmlns:a16="http://schemas.microsoft.com/office/drawing/2014/main" id="{87FB46BE-DD71-658D-4F00-36473E3451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2657" y="4488216"/>
              <a:ext cx="351380" cy="351380"/>
            </a:xfrm>
            <a:prstGeom prst="rect">
              <a:avLst/>
            </a:prstGeom>
          </p:spPr>
        </p:pic>
        <p:sp>
          <p:nvSpPr>
            <p:cNvPr id="2059" name="TextBox 2058">
              <a:extLst>
                <a:ext uri="{FF2B5EF4-FFF2-40B4-BE49-F238E27FC236}">
                  <a16:creationId xmlns:a16="http://schemas.microsoft.com/office/drawing/2014/main" id="{A8A9F7AA-02A8-C2EB-F243-799DF49E746B}"/>
                </a:ext>
              </a:extLst>
            </p:cNvPr>
            <p:cNvSpPr txBox="1"/>
            <p:nvPr/>
          </p:nvSpPr>
          <p:spPr>
            <a:xfrm>
              <a:off x="7660843" y="3696035"/>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2060" name="Rectangle 2059">
              <a:extLst>
                <a:ext uri="{FF2B5EF4-FFF2-40B4-BE49-F238E27FC236}">
                  <a16:creationId xmlns:a16="http://schemas.microsoft.com/office/drawing/2014/main" id="{DE93EAEE-E670-B639-103D-8C484414DF7F}"/>
                </a:ext>
              </a:extLst>
            </p:cNvPr>
            <p:cNvSpPr/>
            <p:nvPr/>
          </p:nvSpPr>
          <p:spPr>
            <a:xfrm>
              <a:off x="7509028" y="3672647"/>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grpSp>
      <p:grpSp>
        <p:nvGrpSpPr>
          <p:cNvPr id="48" name="Group 47">
            <a:extLst>
              <a:ext uri="{FF2B5EF4-FFF2-40B4-BE49-F238E27FC236}">
                <a16:creationId xmlns:a16="http://schemas.microsoft.com/office/drawing/2014/main" id="{CB5993D0-30AF-46B5-1686-AD7A548BFE59}"/>
              </a:ext>
            </a:extLst>
          </p:cNvPr>
          <p:cNvGrpSpPr/>
          <p:nvPr/>
        </p:nvGrpSpPr>
        <p:grpSpPr>
          <a:xfrm>
            <a:off x="511524" y="5301570"/>
            <a:ext cx="1935166" cy="1166949"/>
            <a:chOff x="511524" y="5301570"/>
            <a:chExt cx="1935166" cy="1166949"/>
          </a:xfrm>
        </p:grpSpPr>
        <p:pic>
          <p:nvPicPr>
            <p:cNvPr id="2064" name="Picture 2063" descr="A colorful sign with a key&#10;&#10;AI-generated content may be incorrect.">
              <a:extLst>
                <a:ext uri="{FF2B5EF4-FFF2-40B4-BE49-F238E27FC236}">
                  <a16:creationId xmlns:a16="http://schemas.microsoft.com/office/drawing/2014/main" id="{735FB2D6-3FB8-22A7-BBCD-78A62C940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73" y="6117139"/>
              <a:ext cx="351380" cy="351380"/>
            </a:xfrm>
            <a:prstGeom prst="rect">
              <a:avLst/>
            </a:prstGeom>
          </p:spPr>
        </p:pic>
        <p:sp>
          <p:nvSpPr>
            <p:cNvPr id="2065" name="TextBox 2064">
              <a:extLst>
                <a:ext uri="{FF2B5EF4-FFF2-40B4-BE49-F238E27FC236}">
                  <a16:creationId xmlns:a16="http://schemas.microsoft.com/office/drawing/2014/main" id="{8A9486B8-57BB-5613-5736-625F7A972E3D}"/>
                </a:ext>
              </a:extLst>
            </p:cNvPr>
            <p:cNvSpPr txBox="1"/>
            <p:nvPr/>
          </p:nvSpPr>
          <p:spPr>
            <a:xfrm>
              <a:off x="665759" y="532495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2066" name="Rectangle 2065">
              <a:extLst>
                <a:ext uri="{FF2B5EF4-FFF2-40B4-BE49-F238E27FC236}">
                  <a16:creationId xmlns:a16="http://schemas.microsoft.com/office/drawing/2014/main" id="{425FCA23-41B0-433E-E65E-B354DECDE71B}"/>
                </a:ext>
              </a:extLst>
            </p:cNvPr>
            <p:cNvSpPr/>
            <p:nvPr/>
          </p:nvSpPr>
          <p:spPr>
            <a:xfrm>
              <a:off x="513944" y="530157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067" name="TextBox 2066">
              <a:extLst>
                <a:ext uri="{FF2B5EF4-FFF2-40B4-BE49-F238E27FC236}">
                  <a16:creationId xmlns:a16="http://schemas.microsoft.com/office/drawing/2014/main" id="{A159ADDD-B2F4-DA14-BEEA-9BA11BD3A93B}"/>
                </a:ext>
              </a:extLst>
            </p:cNvPr>
            <p:cNvSpPr txBox="1"/>
            <p:nvPr/>
          </p:nvSpPr>
          <p:spPr>
            <a:xfrm>
              <a:off x="511524" y="6166082"/>
              <a:ext cx="163287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CORAL BLEACHING</a:t>
              </a:r>
            </a:p>
          </p:txBody>
        </p:sp>
        <p:pic>
          <p:nvPicPr>
            <p:cNvPr id="2069" name="Picture 8" descr="Coral Bleaching Icon - Download in Colored Outline Style">
              <a:extLst>
                <a:ext uri="{FF2B5EF4-FFF2-40B4-BE49-F238E27FC236}">
                  <a16:creationId xmlns:a16="http://schemas.microsoft.com/office/drawing/2014/main" id="{232AC0A3-A805-CD74-872A-6773EEDE5AD4}"/>
                </a:ext>
              </a:extLst>
            </p:cNvPr>
            <p:cNvPicPr>
              <a:picLocks noChangeAspect="1" noChangeArrowheads="1"/>
            </p:cNvPicPr>
            <p:nvPr/>
          </p:nvPicPr>
          <p:blipFill>
            <a:blip r:embed="rId10">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47082" y="5532639"/>
              <a:ext cx="653503" cy="65350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9" name="Group 48">
            <a:extLst>
              <a:ext uri="{FF2B5EF4-FFF2-40B4-BE49-F238E27FC236}">
                <a16:creationId xmlns:a16="http://schemas.microsoft.com/office/drawing/2014/main" id="{4BB31062-ED26-7F4E-1C4B-BF2D39805161}"/>
              </a:ext>
            </a:extLst>
          </p:cNvPr>
          <p:cNvGrpSpPr/>
          <p:nvPr/>
        </p:nvGrpSpPr>
        <p:grpSpPr>
          <a:xfrm>
            <a:off x="2832860" y="5301570"/>
            <a:ext cx="1932746" cy="1166949"/>
            <a:chOff x="2832860" y="5301570"/>
            <a:chExt cx="1932746" cy="1166949"/>
          </a:xfrm>
        </p:grpSpPr>
        <p:pic>
          <p:nvPicPr>
            <p:cNvPr id="2071" name="Picture 2070" descr="A colorful sign with a key&#10;&#10;AI-generated content may be incorrect.">
              <a:extLst>
                <a:ext uri="{FF2B5EF4-FFF2-40B4-BE49-F238E27FC236}">
                  <a16:creationId xmlns:a16="http://schemas.microsoft.com/office/drawing/2014/main" id="{7F75F7EE-FA04-40A5-0460-8A145B0801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6489" y="6117139"/>
              <a:ext cx="351380" cy="351380"/>
            </a:xfrm>
            <a:prstGeom prst="rect">
              <a:avLst/>
            </a:prstGeom>
          </p:spPr>
        </p:pic>
        <p:sp>
          <p:nvSpPr>
            <p:cNvPr id="2072" name="TextBox 2071">
              <a:extLst>
                <a:ext uri="{FF2B5EF4-FFF2-40B4-BE49-F238E27FC236}">
                  <a16:creationId xmlns:a16="http://schemas.microsoft.com/office/drawing/2014/main" id="{AF81A229-EA40-BB6F-BCF8-9FAB9327611B}"/>
                </a:ext>
              </a:extLst>
            </p:cNvPr>
            <p:cNvSpPr txBox="1"/>
            <p:nvPr/>
          </p:nvSpPr>
          <p:spPr>
            <a:xfrm>
              <a:off x="2984675" y="532495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2073" name="Rectangle 2072">
              <a:extLst>
                <a:ext uri="{FF2B5EF4-FFF2-40B4-BE49-F238E27FC236}">
                  <a16:creationId xmlns:a16="http://schemas.microsoft.com/office/drawing/2014/main" id="{9227F2D1-2EE7-30E8-F01D-E8C6B345DF04}"/>
                </a:ext>
              </a:extLst>
            </p:cNvPr>
            <p:cNvSpPr/>
            <p:nvPr/>
          </p:nvSpPr>
          <p:spPr>
            <a:xfrm>
              <a:off x="2832860" y="530157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074" name="TextBox 2073">
              <a:extLst>
                <a:ext uri="{FF2B5EF4-FFF2-40B4-BE49-F238E27FC236}">
                  <a16:creationId xmlns:a16="http://schemas.microsoft.com/office/drawing/2014/main" id="{17C6D1EE-C4EE-5D24-F091-422F46D3E9A4}"/>
                </a:ext>
              </a:extLst>
            </p:cNvPr>
            <p:cNvSpPr txBox="1"/>
            <p:nvPr/>
          </p:nvSpPr>
          <p:spPr>
            <a:xfrm>
              <a:off x="2835178" y="6166082"/>
              <a:ext cx="134269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DESERTIFICATION</a:t>
              </a:r>
            </a:p>
          </p:txBody>
        </p:sp>
        <p:pic>
          <p:nvPicPr>
            <p:cNvPr id="2076" name="Picture 10" descr="Desertification Icon Stock Illustrations – 483 Desertification Icon ...">
              <a:extLst>
                <a:ext uri="{FF2B5EF4-FFF2-40B4-BE49-F238E27FC236}">
                  <a16:creationId xmlns:a16="http://schemas.microsoft.com/office/drawing/2014/main" id="{7CDAE883-B322-14B3-1E9D-0B1E105D4529}"/>
                </a:ext>
              </a:extLst>
            </p:cNvPr>
            <p:cNvPicPr>
              <a:picLocks noChangeAspect="1" noChangeArrowheads="1"/>
            </p:cNvPicPr>
            <p:nvPr/>
          </p:nvPicPr>
          <p:blipFill rotWithShape="1">
            <a:blip r:embed="rId11">
              <a:duotone>
                <a:schemeClr val="accent6">
                  <a:shade val="45000"/>
                  <a:satMod val="135000"/>
                </a:schemeClr>
                <a:prstClr val="white"/>
              </a:duotone>
              <a:extLst>
                <a:ext uri="{28A0092B-C50C-407E-A947-70E740481C1C}">
                  <a14:useLocalDpi xmlns:a14="http://schemas.microsoft.com/office/drawing/2010/main" val="0"/>
                </a:ext>
              </a:extLst>
            </a:blip>
            <a:srcRect t="9181" b="9996"/>
            <a:stretch>
              <a:fillRect/>
            </a:stretch>
          </p:blipFill>
          <p:spPr bwMode="auto">
            <a:xfrm>
              <a:off x="3433411" y="5527368"/>
              <a:ext cx="718676" cy="5808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Group 49">
            <a:extLst>
              <a:ext uri="{FF2B5EF4-FFF2-40B4-BE49-F238E27FC236}">
                <a16:creationId xmlns:a16="http://schemas.microsoft.com/office/drawing/2014/main" id="{C2B1DC5D-E0C9-5FD0-464F-85F7BBB97B40}"/>
              </a:ext>
            </a:extLst>
          </p:cNvPr>
          <p:cNvGrpSpPr/>
          <p:nvPr/>
        </p:nvGrpSpPr>
        <p:grpSpPr>
          <a:xfrm>
            <a:off x="5175278" y="5301570"/>
            <a:ext cx="1935267" cy="1166949"/>
            <a:chOff x="5175278" y="5301570"/>
            <a:chExt cx="1935267" cy="1166949"/>
          </a:xfrm>
        </p:grpSpPr>
        <p:pic>
          <p:nvPicPr>
            <p:cNvPr id="105" name="Picture 104" descr="A colorful sign with a key&#10;&#10;AI-generated content may be incorrect.">
              <a:extLst>
                <a:ext uri="{FF2B5EF4-FFF2-40B4-BE49-F238E27FC236}">
                  <a16:creationId xmlns:a16="http://schemas.microsoft.com/office/drawing/2014/main" id="{F569FE11-F397-4FF1-731B-58B6EC0E56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1428" y="6117139"/>
              <a:ext cx="351380" cy="351380"/>
            </a:xfrm>
            <a:prstGeom prst="rect">
              <a:avLst/>
            </a:prstGeom>
          </p:spPr>
        </p:pic>
        <p:sp>
          <p:nvSpPr>
            <p:cNvPr id="106" name="TextBox 105">
              <a:extLst>
                <a:ext uri="{FF2B5EF4-FFF2-40B4-BE49-F238E27FC236}">
                  <a16:creationId xmlns:a16="http://schemas.microsoft.com/office/drawing/2014/main" id="{EB44CFFF-2F78-C443-22FC-C89DCC9580FF}"/>
                </a:ext>
              </a:extLst>
            </p:cNvPr>
            <p:cNvSpPr txBox="1"/>
            <p:nvPr/>
          </p:nvSpPr>
          <p:spPr>
            <a:xfrm>
              <a:off x="5329614" y="532495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07" name="Rectangle 106">
              <a:extLst>
                <a:ext uri="{FF2B5EF4-FFF2-40B4-BE49-F238E27FC236}">
                  <a16:creationId xmlns:a16="http://schemas.microsoft.com/office/drawing/2014/main" id="{DFE58B34-720C-F793-2135-07A347D2E59D}"/>
                </a:ext>
              </a:extLst>
            </p:cNvPr>
            <p:cNvSpPr/>
            <p:nvPr/>
          </p:nvSpPr>
          <p:spPr>
            <a:xfrm>
              <a:off x="5177799" y="530157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04" name="TextBox 103">
              <a:extLst>
                <a:ext uri="{FF2B5EF4-FFF2-40B4-BE49-F238E27FC236}">
                  <a16:creationId xmlns:a16="http://schemas.microsoft.com/office/drawing/2014/main" id="{6EA6C7DA-32C1-96A9-97F7-AE2A09168007}"/>
                </a:ext>
              </a:extLst>
            </p:cNvPr>
            <p:cNvSpPr txBox="1"/>
            <p:nvPr/>
          </p:nvSpPr>
          <p:spPr>
            <a:xfrm>
              <a:off x="5175278" y="6166082"/>
              <a:ext cx="125293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SANDSTORM</a:t>
              </a:r>
            </a:p>
          </p:txBody>
        </p:sp>
        <p:pic>
          <p:nvPicPr>
            <p:cNvPr id="109" name="Picture 108">
              <a:extLst>
                <a:ext uri="{FF2B5EF4-FFF2-40B4-BE49-F238E27FC236}">
                  <a16:creationId xmlns:a16="http://schemas.microsoft.com/office/drawing/2014/main" id="{52DA5A08-482B-F365-1E5E-8FEBF42A9399}"/>
                </a:ext>
              </a:extLst>
            </p:cNvPr>
            <p:cNvPicPr>
              <a:picLocks noChangeAspect="1"/>
            </p:cNvPicPr>
            <p:nvPr/>
          </p:nvPicPr>
          <p:blipFill>
            <a:blip r:embed="rId12">
              <a:duotone>
                <a:schemeClr val="accent6">
                  <a:shade val="45000"/>
                  <a:satMod val="135000"/>
                </a:schemeClr>
                <a:prstClr val="white"/>
              </a:duotone>
            </a:blip>
            <a:stretch>
              <a:fillRect/>
            </a:stretch>
          </p:blipFill>
          <p:spPr>
            <a:xfrm>
              <a:off x="5680226" y="5518749"/>
              <a:ext cx="914924" cy="604691"/>
            </a:xfrm>
            <a:prstGeom prst="rect">
              <a:avLst/>
            </a:prstGeom>
          </p:spPr>
        </p:pic>
      </p:grpSp>
      <p:grpSp>
        <p:nvGrpSpPr>
          <p:cNvPr id="51" name="Group 50">
            <a:extLst>
              <a:ext uri="{FF2B5EF4-FFF2-40B4-BE49-F238E27FC236}">
                <a16:creationId xmlns:a16="http://schemas.microsoft.com/office/drawing/2014/main" id="{4A561E46-FAAB-6D99-5236-B4894F3E9C6A}"/>
              </a:ext>
            </a:extLst>
          </p:cNvPr>
          <p:cNvGrpSpPr/>
          <p:nvPr/>
        </p:nvGrpSpPr>
        <p:grpSpPr>
          <a:xfrm>
            <a:off x="7509028" y="5301570"/>
            <a:ext cx="1932746" cy="1166949"/>
            <a:chOff x="7509028" y="5301570"/>
            <a:chExt cx="1932746" cy="1166949"/>
          </a:xfrm>
        </p:grpSpPr>
        <p:pic>
          <p:nvPicPr>
            <p:cNvPr id="115" name="Picture 114" descr="A colorful sign with a key&#10;&#10;AI-generated content may be incorrect.">
              <a:extLst>
                <a:ext uri="{FF2B5EF4-FFF2-40B4-BE49-F238E27FC236}">
                  <a16:creationId xmlns:a16="http://schemas.microsoft.com/office/drawing/2014/main" id="{03078A1F-9A8E-B1BB-90C5-C3611412FE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2657" y="6117139"/>
              <a:ext cx="351380" cy="351380"/>
            </a:xfrm>
            <a:prstGeom prst="rect">
              <a:avLst/>
            </a:prstGeom>
          </p:spPr>
        </p:pic>
        <p:sp>
          <p:nvSpPr>
            <p:cNvPr id="116" name="TextBox 115">
              <a:extLst>
                <a:ext uri="{FF2B5EF4-FFF2-40B4-BE49-F238E27FC236}">
                  <a16:creationId xmlns:a16="http://schemas.microsoft.com/office/drawing/2014/main" id="{11D4274D-006D-4F36-9AFE-CAECDFBD780E}"/>
                </a:ext>
              </a:extLst>
            </p:cNvPr>
            <p:cNvSpPr txBox="1"/>
            <p:nvPr/>
          </p:nvSpPr>
          <p:spPr>
            <a:xfrm>
              <a:off x="7660843" y="532495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17" name="Rectangle 116">
              <a:extLst>
                <a:ext uri="{FF2B5EF4-FFF2-40B4-BE49-F238E27FC236}">
                  <a16:creationId xmlns:a16="http://schemas.microsoft.com/office/drawing/2014/main" id="{9FF7A242-FC2C-9C66-7577-F7A0B1588F8A}"/>
                </a:ext>
              </a:extLst>
            </p:cNvPr>
            <p:cNvSpPr/>
            <p:nvPr/>
          </p:nvSpPr>
          <p:spPr>
            <a:xfrm>
              <a:off x="7509028" y="530157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4" name="TextBox 113">
              <a:extLst>
                <a:ext uri="{FF2B5EF4-FFF2-40B4-BE49-F238E27FC236}">
                  <a16:creationId xmlns:a16="http://schemas.microsoft.com/office/drawing/2014/main" id="{6985109B-8DE7-BFD7-D0E7-5C95E7025662}"/>
                </a:ext>
              </a:extLst>
            </p:cNvPr>
            <p:cNvSpPr txBox="1"/>
            <p:nvPr/>
          </p:nvSpPr>
          <p:spPr>
            <a:xfrm>
              <a:off x="7514455" y="5981416"/>
              <a:ext cx="1605394"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PERMAFROST DECLINE</a:t>
              </a:r>
            </a:p>
          </p:txBody>
        </p:sp>
        <p:pic>
          <p:nvPicPr>
            <p:cNvPr id="119" name="Picture 14" descr="Permafrost icons for free download | Freepik">
              <a:extLst>
                <a:ext uri="{FF2B5EF4-FFF2-40B4-BE49-F238E27FC236}">
                  <a16:creationId xmlns:a16="http://schemas.microsoft.com/office/drawing/2014/main" id="{2A9CDF3D-C453-46CD-A85C-8FECB75A53FE}"/>
                </a:ext>
              </a:extLst>
            </p:cNvPr>
            <p:cNvPicPr>
              <a:picLocks noChangeAspect="1" noChangeArrowheads="1"/>
            </p:cNvPicPr>
            <p:nvPr/>
          </p:nvPicPr>
          <p:blipFill>
            <a:blip r:embed="rId1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96496" y="5514125"/>
              <a:ext cx="544843" cy="5448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a:extLst>
              <a:ext uri="{FF2B5EF4-FFF2-40B4-BE49-F238E27FC236}">
                <a16:creationId xmlns:a16="http://schemas.microsoft.com/office/drawing/2014/main" id="{A2625D16-8498-5906-7FB5-607C5C592DF5}"/>
              </a:ext>
            </a:extLst>
          </p:cNvPr>
          <p:cNvGrpSpPr/>
          <p:nvPr/>
        </p:nvGrpSpPr>
        <p:grpSpPr>
          <a:xfrm>
            <a:off x="7509028" y="462399"/>
            <a:ext cx="1932746" cy="1166949"/>
            <a:chOff x="7509028" y="462399"/>
            <a:chExt cx="1932746" cy="1166949"/>
          </a:xfrm>
        </p:grpSpPr>
        <p:pic>
          <p:nvPicPr>
            <p:cNvPr id="124" name="Picture 123" descr="A colorful sign with a key&#10;&#10;AI-generated content may be incorrect.">
              <a:extLst>
                <a:ext uri="{FF2B5EF4-FFF2-40B4-BE49-F238E27FC236}">
                  <a16:creationId xmlns:a16="http://schemas.microsoft.com/office/drawing/2014/main" id="{527CFE76-6591-B8C8-1039-0BBF0219A9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2657" y="1277968"/>
              <a:ext cx="351380" cy="351380"/>
            </a:xfrm>
            <a:prstGeom prst="rect">
              <a:avLst/>
            </a:prstGeom>
          </p:spPr>
        </p:pic>
        <p:sp>
          <p:nvSpPr>
            <p:cNvPr id="125" name="TextBox 124">
              <a:extLst>
                <a:ext uri="{FF2B5EF4-FFF2-40B4-BE49-F238E27FC236}">
                  <a16:creationId xmlns:a16="http://schemas.microsoft.com/office/drawing/2014/main" id="{39546CCC-4E81-14DE-38FA-5859C64D21F9}"/>
                </a:ext>
              </a:extLst>
            </p:cNvPr>
            <p:cNvSpPr txBox="1"/>
            <p:nvPr/>
          </p:nvSpPr>
          <p:spPr>
            <a:xfrm>
              <a:off x="7660843" y="490930"/>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26" name="Rectangle 125">
              <a:extLst>
                <a:ext uri="{FF2B5EF4-FFF2-40B4-BE49-F238E27FC236}">
                  <a16:creationId xmlns:a16="http://schemas.microsoft.com/office/drawing/2014/main" id="{93563A99-BB94-E15C-AFD0-E746ECF46596}"/>
                </a:ext>
              </a:extLst>
            </p:cNvPr>
            <p:cNvSpPr/>
            <p:nvPr/>
          </p:nvSpPr>
          <p:spPr>
            <a:xfrm>
              <a:off x="7509028" y="462399"/>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22" name="TextBox 121">
              <a:extLst>
                <a:ext uri="{FF2B5EF4-FFF2-40B4-BE49-F238E27FC236}">
                  <a16:creationId xmlns:a16="http://schemas.microsoft.com/office/drawing/2014/main" id="{7ECAA9BF-0CF3-0BFD-B8C4-CF6F64D2CDA6}"/>
                </a:ext>
              </a:extLst>
            </p:cNvPr>
            <p:cNvSpPr txBox="1"/>
            <p:nvPr/>
          </p:nvSpPr>
          <p:spPr>
            <a:xfrm>
              <a:off x="7514455" y="1302971"/>
              <a:ext cx="11673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SALINASATION</a:t>
              </a:r>
            </a:p>
          </p:txBody>
        </p:sp>
        <p:pic>
          <p:nvPicPr>
            <p:cNvPr id="127" name="Picture 16" descr="Salinité Stock Illustrations, Vecteurs, &amp; Clipart – (252 Stock ...">
              <a:extLst>
                <a:ext uri="{FF2B5EF4-FFF2-40B4-BE49-F238E27FC236}">
                  <a16:creationId xmlns:a16="http://schemas.microsoft.com/office/drawing/2014/main" id="{16B901E4-9DF0-8A5F-2FBE-C3F6E0821480}"/>
                </a:ext>
              </a:extLst>
            </p:cNvPr>
            <p:cNvPicPr>
              <a:picLocks noChangeAspect="1" noChangeArrowheads="1"/>
            </p:cNvPicPr>
            <p:nvPr/>
          </p:nvPicPr>
          <p:blipFill rotWithShape="1">
            <a:blip r:embed="rId14">
              <a:duotone>
                <a:schemeClr val="accent6">
                  <a:shade val="45000"/>
                  <a:satMod val="135000"/>
                </a:schemeClr>
                <a:prstClr val="white"/>
              </a:duotone>
              <a:extLst>
                <a:ext uri="{28A0092B-C50C-407E-A947-70E740481C1C}">
                  <a14:useLocalDpi xmlns:a14="http://schemas.microsoft.com/office/drawing/2010/main" val="0"/>
                </a:ext>
              </a:extLst>
            </a:blip>
            <a:srcRect t="23913" b="23140"/>
            <a:stretch>
              <a:fillRect/>
            </a:stretch>
          </p:blipFill>
          <p:spPr bwMode="auto">
            <a:xfrm>
              <a:off x="7973604" y="757042"/>
              <a:ext cx="990627" cy="5245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oup 18">
            <a:extLst>
              <a:ext uri="{FF2B5EF4-FFF2-40B4-BE49-F238E27FC236}">
                <a16:creationId xmlns:a16="http://schemas.microsoft.com/office/drawing/2014/main" id="{BAB36D5F-5109-57BB-F9C5-9A0403D20A37}"/>
              </a:ext>
            </a:extLst>
          </p:cNvPr>
          <p:cNvGrpSpPr/>
          <p:nvPr/>
        </p:nvGrpSpPr>
        <p:grpSpPr>
          <a:xfrm>
            <a:off x="5175278" y="462399"/>
            <a:ext cx="1935267" cy="1166949"/>
            <a:chOff x="5175278" y="462399"/>
            <a:chExt cx="1935267" cy="1166949"/>
          </a:xfrm>
        </p:grpSpPr>
        <p:pic>
          <p:nvPicPr>
            <p:cNvPr id="171" name="Picture 170" descr="A colorful sign with a key&#10;&#10;AI-generated content may be incorrect.">
              <a:extLst>
                <a:ext uri="{FF2B5EF4-FFF2-40B4-BE49-F238E27FC236}">
                  <a16:creationId xmlns:a16="http://schemas.microsoft.com/office/drawing/2014/main" id="{7EC3730C-7B25-0AAD-ADFB-987CA8F17E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1428" y="1277968"/>
              <a:ext cx="351380" cy="351380"/>
            </a:xfrm>
            <a:prstGeom prst="rect">
              <a:avLst/>
            </a:prstGeom>
          </p:spPr>
        </p:pic>
        <p:sp>
          <p:nvSpPr>
            <p:cNvPr id="172" name="TextBox 171">
              <a:extLst>
                <a:ext uri="{FF2B5EF4-FFF2-40B4-BE49-F238E27FC236}">
                  <a16:creationId xmlns:a16="http://schemas.microsoft.com/office/drawing/2014/main" id="{C4EBF405-8F6B-1D45-38C7-C9253DCC8406}"/>
                </a:ext>
              </a:extLst>
            </p:cNvPr>
            <p:cNvSpPr txBox="1"/>
            <p:nvPr/>
          </p:nvSpPr>
          <p:spPr>
            <a:xfrm>
              <a:off x="5329614" y="490930"/>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73" name="Rectangle 172">
              <a:extLst>
                <a:ext uri="{FF2B5EF4-FFF2-40B4-BE49-F238E27FC236}">
                  <a16:creationId xmlns:a16="http://schemas.microsoft.com/office/drawing/2014/main" id="{BADFECD1-8868-C4DC-3CF4-0C01400A5010}"/>
                </a:ext>
              </a:extLst>
            </p:cNvPr>
            <p:cNvSpPr/>
            <p:nvPr/>
          </p:nvSpPr>
          <p:spPr>
            <a:xfrm>
              <a:off x="5177799" y="462399"/>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70" name="TextBox 169">
              <a:extLst>
                <a:ext uri="{FF2B5EF4-FFF2-40B4-BE49-F238E27FC236}">
                  <a16:creationId xmlns:a16="http://schemas.microsoft.com/office/drawing/2014/main" id="{3825E293-9F1B-C9CA-83BF-77EFF6708F78}"/>
                </a:ext>
              </a:extLst>
            </p:cNvPr>
            <p:cNvSpPr txBox="1"/>
            <p:nvPr/>
          </p:nvSpPr>
          <p:spPr>
            <a:xfrm>
              <a:off x="5175278" y="1302971"/>
              <a:ext cx="157768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MANGROVE DECLINE</a:t>
              </a:r>
            </a:p>
          </p:txBody>
        </p:sp>
        <p:pic>
          <p:nvPicPr>
            <p:cNvPr id="175" name="Picture 18" descr="Mangrove - Free nature icons">
              <a:extLst>
                <a:ext uri="{FF2B5EF4-FFF2-40B4-BE49-F238E27FC236}">
                  <a16:creationId xmlns:a16="http://schemas.microsoft.com/office/drawing/2014/main" id="{2B771BF0-A91E-FBC6-7449-C99583C10DD8}"/>
                </a:ext>
              </a:extLst>
            </p:cNvPr>
            <p:cNvPicPr>
              <a:picLocks noChangeAspect="1" noChangeArrowheads="1"/>
            </p:cNvPicPr>
            <p:nvPr/>
          </p:nvPicPr>
          <p:blipFill>
            <a:blip r:embed="rId15">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59383" y="722017"/>
              <a:ext cx="556610" cy="5566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a:extLst>
              <a:ext uri="{FF2B5EF4-FFF2-40B4-BE49-F238E27FC236}">
                <a16:creationId xmlns:a16="http://schemas.microsoft.com/office/drawing/2014/main" id="{36716222-8FE7-981E-4ABA-21B33F7FBA2F}"/>
              </a:ext>
            </a:extLst>
          </p:cNvPr>
          <p:cNvGrpSpPr/>
          <p:nvPr/>
        </p:nvGrpSpPr>
        <p:grpSpPr>
          <a:xfrm>
            <a:off x="511524" y="468528"/>
            <a:ext cx="1935166" cy="1154690"/>
            <a:chOff x="511524" y="468528"/>
            <a:chExt cx="1935166" cy="1154690"/>
          </a:xfrm>
        </p:grpSpPr>
        <p:sp>
          <p:nvSpPr>
            <p:cNvPr id="34" name="TextBox 33">
              <a:extLst>
                <a:ext uri="{FF2B5EF4-FFF2-40B4-BE49-F238E27FC236}">
                  <a16:creationId xmlns:a16="http://schemas.microsoft.com/office/drawing/2014/main" id="{D5B122B3-B3A7-BA13-45EA-C2B1B1E8DB87}"/>
                </a:ext>
              </a:extLst>
            </p:cNvPr>
            <p:cNvSpPr txBox="1"/>
            <p:nvPr/>
          </p:nvSpPr>
          <p:spPr>
            <a:xfrm>
              <a:off x="893832" y="490930"/>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35" name="Rectangle 34">
              <a:extLst>
                <a:ext uri="{FF2B5EF4-FFF2-40B4-BE49-F238E27FC236}">
                  <a16:creationId xmlns:a16="http://schemas.microsoft.com/office/drawing/2014/main" id="{76816D0F-5B92-8D59-E3C4-07A489DE9C21}"/>
                </a:ext>
              </a:extLst>
            </p:cNvPr>
            <p:cNvSpPr/>
            <p:nvPr/>
          </p:nvSpPr>
          <p:spPr>
            <a:xfrm>
              <a:off x="515284" y="468528"/>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descr="A colorful sign with a key&#10;&#10;AI-generated content may be incorrect.">
              <a:extLst>
                <a:ext uri="{FF2B5EF4-FFF2-40B4-BE49-F238E27FC236}">
                  <a16:creationId xmlns:a16="http://schemas.microsoft.com/office/drawing/2014/main" id="{F226FBDA-544D-3D67-2958-2C53D29579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7573" y="1271838"/>
              <a:ext cx="351380" cy="351380"/>
            </a:xfrm>
            <a:prstGeom prst="rect">
              <a:avLst/>
            </a:prstGeom>
          </p:spPr>
        </p:pic>
        <p:sp>
          <p:nvSpPr>
            <p:cNvPr id="30" name="TextBox 29">
              <a:extLst>
                <a:ext uri="{FF2B5EF4-FFF2-40B4-BE49-F238E27FC236}">
                  <a16:creationId xmlns:a16="http://schemas.microsoft.com/office/drawing/2014/main" id="{70F25B73-1CB5-D05A-4002-CFCA12D33E1E}"/>
                </a:ext>
              </a:extLst>
            </p:cNvPr>
            <p:cNvSpPr txBox="1"/>
            <p:nvPr/>
          </p:nvSpPr>
          <p:spPr>
            <a:xfrm>
              <a:off x="511524" y="1302971"/>
              <a:ext cx="14622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GROUND SHAKING</a:t>
              </a:r>
            </a:p>
          </p:txBody>
        </p:sp>
        <p:pic>
          <p:nvPicPr>
            <p:cNvPr id="16" name="Picture 15">
              <a:extLst>
                <a:ext uri="{FF2B5EF4-FFF2-40B4-BE49-F238E27FC236}">
                  <a16:creationId xmlns:a16="http://schemas.microsoft.com/office/drawing/2014/main" id="{0480553A-614E-4D80-6139-13ADCF43D38F}"/>
                </a:ext>
              </a:extLst>
            </p:cNvPr>
            <p:cNvPicPr>
              <a:picLocks noChangeAspect="1"/>
            </p:cNvPicPr>
            <p:nvPr/>
          </p:nvPicPr>
          <p:blipFill>
            <a:blip r:embed="rId16">
              <a:duotone>
                <a:schemeClr val="accent2">
                  <a:shade val="45000"/>
                  <a:satMod val="135000"/>
                </a:schemeClr>
                <a:prstClr val="white"/>
              </a:duotone>
            </a:blip>
            <a:stretch>
              <a:fillRect/>
            </a:stretch>
          </p:blipFill>
          <p:spPr>
            <a:xfrm>
              <a:off x="1122405" y="685802"/>
              <a:ext cx="632254" cy="632254"/>
            </a:xfrm>
            <a:prstGeom prst="rect">
              <a:avLst/>
            </a:prstGeom>
          </p:spPr>
        </p:pic>
      </p:grpSp>
      <p:grpSp>
        <p:nvGrpSpPr>
          <p:cNvPr id="23" name="Group 22">
            <a:extLst>
              <a:ext uri="{FF2B5EF4-FFF2-40B4-BE49-F238E27FC236}">
                <a16:creationId xmlns:a16="http://schemas.microsoft.com/office/drawing/2014/main" id="{337D18C4-DDF0-3D40-C7F5-2A2AC9FE0D8E}"/>
              </a:ext>
            </a:extLst>
          </p:cNvPr>
          <p:cNvGrpSpPr/>
          <p:nvPr/>
        </p:nvGrpSpPr>
        <p:grpSpPr>
          <a:xfrm>
            <a:off x="5175278" y="2030910"/>
            <a:ext cx="1935267" cy="1166949"/>
            <a:chOff x="5175278" y="2030910"/>
            <a:chExt cx="1935267" cy="1166949"/>
          </a:xfrm>
        </p:grpSpPr>
        <p:pic>
          <p:nvPicPr>
            <p:cNvPr id="46" name="Picture 45" descr="A colorful sign with a key&#10;&#10;AI-generated content may be incorrect.">
              <a:extLst>
                <a:ext uri="{FF2B5EF4-FFF2-40B4-BE49-F238E27FC236}">
                  <a16:creationId xmlns:a16="http://schemas.microsoft.com/office/drawing/2014/main" id="{D39946B0-FBE1-02B9-41B1-11E3062BD4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1428" y="2846479"/>
              <a:ext cx="351380" cy="351380"/>
            </a:xfrm>
            <a:prstGeom prst="rect">
              <a:avLst/>
            </a:prstGeom>
          </p:spPr>
        </p:pic>
        <p:sp>
          <p:nvSpPr>
            <p:cNvPr id="47" name="TextBox 46">
              <a:extLst>
                <a:ext uri="{FF2B5EF4-FFF2-40B4-BE49-F238E27FC236}">
                  <a16:creationId xmlns:a16="http://schemas.microsoft.com/office/drawing/2014/main" id="{77B5FC5E-4820-E234-6CBD-E6628A57F757}"/>
                </a:ext>
              </a:extLst>
            </p:cNvPr>
            <p:cNvSpPr txBox="1"/>
            <p:nvPr/>
          </p:nvSpPr>
          <p:spPr>
            <a:xfrm>
              <a:off x="5329614" y="2054298"/>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2048" name="Rectangle 2047">
              <a:extLst>
                <a:ext uri="{FF2B5EF4-FFF2-40B4-BE49-F238E27FC236}">
                  <a16:creationId xmlns:a16="http://schemas.microsoft.com/office/drawing/2014/main" id="{CA9BC857-1998-ED1A-0AB8-40C284C4793B}"/>
                </a:ext>
              </a:extLst>
            </p:cNvPr>
            <p:cNvSpPr/>
            <p:nvPr/>
          </p:nvSpPr>
          <p:spPr>
            <a:xfrm>
              <a:off x="5177799" y="203091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2049" name="TextBox 2048">
              <a:extLst>
                <a:ext uri="{FF2B5EF4-FFF2-40B4-BE49-F238E27FC236}">
                  <a16:creationId xmlns:a16="http://schemas.microsoft.com/office/drawing/2014/main" id="{B429D6E8-484B-99E9-D3E3-AA0338B313BB}"/>
                </a:ext>
              </a:extLst>
            </p:cNvPr>
            <p:cNvSpPr txBox="1"/>
            <p:nvPr/>
          </p:nvSpPr>
          <p:spPr>
            <a:xfrm>
              <a:off x="5175278" y="2870590"/>
              <a:ext cx="13666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INVASIVE SPECIES</a:t>
              </a:r>
            </a:p>
          </p:txBody>
        </p:sp>
        <p:pic>
          <p:nvPicPr>
            <p:cNvPr id="1026" name="Picture 2" descr="Invasive Species Icons - Free SVG &amp; PNG Invasive Species Images - Noun  Project">
              <a:extLst>
                <a:ext uri="{FF2B5EF4-FFF2-40B4-BE49-F238E27FC236}">
                  <a16:creationId xmlns:a16="http://schemas.microsoft.com/office/drawing/2014/main" id="{F8770688-81F4-A559-C0EC-17FB179B3D5C}"/>
                </a:ext>
              </a:extLst>
            </p:cNvPr>
            <p:cNvPicPr>
              <a:picLocks noChangeAspect="1" noChangeArrowheads="1"/>
            </p:cNvPicPr>
            <p:nvPr/>
          </p:nvPicPr>
          <p:blipFill>
            <a:blip r:embed="rId1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824151" y="2290118"/>
              <a:ext cx="583856" cy="58385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29050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AC4DCF-1B0E-194A-A2A7-243EB112023C}"/>
            </a:ext>
          </a:extLst>
        </p:cNvPr>
        <p:cNvGrpSpPr/>
        <p:nvPr/>
      </p:nvGrpSpPr>
      <p:grpSpPr>
        <a:xfrm>
          <a:off x="0" y="0"/>
          <a:ext cx="0" cy="0"/>
          <a:chOff x="0" y="0"/>
          <a:chExt cx="0" cy="0"/>
        </a:xfrm>
      </p:grpSpPr>
      <p:grpSp>
        <p:nvGrpSpPr>
          <p:cNvPr id="23" name="Group 22">
            <a:extLst>
              <a:ext uri="{FF2B5EF4-FFF2-40B4-BE49-F238E27FC236}">
                <a16:creationId xmlns:a16="http://schemas.microsoft.com/office/drawing/2014/main" id="{3DFC4C27-C854-A299-D464-EAF98D645173}"/>
              </a:ext>
            </a:extLst>
          </p:cNvPr>
          <p:cNvGrpSpPr/>
          <p:nvPr/>
        </p:nvGrpSpPr>
        <p:grpSpPr>
          <a:xfrm>
            <a:off x="2831937" y="2064681"/>
            <a:ext cx="1971042" cy="1178891"/>
            <a:chOff x="2831937" y="2064681"/>
            <a:chExt cx="1971042" cy="1178891"/>
          </a:xfrm>
        </p:grpSpPr>
        <p:pic>
          <p:nvPicPr>
            <p:cNvPr id="7" name="Picture 6" descr="A colorful sign with a key&#10;&#10;AI-generated content may be incorrect.">
              <a:extLst>
                <a:ext uri="{FF2B5EF4-FFF2-40B4-BE49-F238E27FC236}">
                  <a16:creationId xmlns:a16="http://schemas.microsoft.com/office/drawing/2014/main" id="{09C158CF-AA64-D7AB-50C2-BB784ADAC7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3542" y="2892192"/>
              <a:ext cx="351380" cy="351380"/>
            </a:xfrm>
            <a:prstGeom prst="rect">
              <a:avLst/>
            </a:prstGeom>
          </p:spPr>
        </p:pic>
        <p:sp>
          <p:nvSpPr>
            <p:cNvPr id="8" name="Rectangle 7">
              <a:extLst>
                <a:ext uri="{FF2B5EF4-FFF2-40B4-BE49-F238E27FC236}">
                  <a16:creationId xmlns:a16="http://schemas.microsoft.com/office/drawing/2014/main" id="{5E1C11DC-8CA3-902E-4EDF-B0B2A6B8FF39}"/>
                </a:ext>
              </a:extLst>
            </p:cNvPr>
            <p:cNvSpPr/>
            <p:nvPr/>
          </p:nvSpPr>
          <p:spPr>
            <a:xfrm>
              <a:off x="2855733" y="2064681"/>
              <a:ext cx="1926926" cy="1127760"/>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98F167A-3A16-026C-44EF-570C5AA12EE5}"/>
                </a:ext>
              </a:extLst>
            </p:cNvPr>
            <p:cNvSpPr txBox="1"/>
            <p:nvPr/>
          </p:nvSpPr>
          <p:spPr>
            <a:xfrm>
              <a:off x="2831937" y="2087860"/>
              <a:ext cx="197104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46" name="TextBox 45">
              <a:extLst>
                <a:ext uri="{FF2B5EF4-FFF2-40B4-BE49-F238E27FC236}">
                  <a16:creationId xmlns:a16="http://schemas.microsoft.com/office/drawing/2014/main" id="{18F62AEF-D8C4-FFDD-6B60-96E23990650C}"/>
                </a:ext>
              </a:extLst>
            </p:cNvPr>
            <p:cNvSpPr txBox="1"/>
            <p:nvPr/>
          </p:nvSpPr>
          <p:spPr>
            <a:xfrm>
              <a:off x="2871586" y="2913305"/>
              <a:ext cx="144122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BRIDGE  FAILURE</a:t>
              </a:r>
            </a:p>
          </p:txBody>
        </p:sp>
        <p:pic>
          <p:nvPicPr>
            <p:cNvPr id="47" name="Picture 46">
              <a:extLst>
                <a:ext uri="{FF2B5EF4-FFF2-40B4-BE49-F238E27FC236}">
                  <a16:creationId xmlns:a16="http://schemas.microsoft.com/office/drawing/2014/main" id="{5FBFE35F-1E79-0024-345A-5C36180C4CED}"/>
                </a:ext>
              </a:extLst>
            </p:cNvPr>
            <p:cNvPicPr>
              <a:picLocks noChangeAspect="1"/>
            </p:cNvPicPr>
            <p:nvPr/>
          </p:nvPicPr>
          <p:blipFill>
            <a:blip r:embed="rId3">
              <a:duotone>
                <a:schemeClr val="accent1">
                  <a:shade val="45000"/>
                  <a:satMod val="135000"/>
                </a:schemeClr>
                <a:prstClr val="white"/>
              </a:duotone>
            </a:blip>
            <a:stretch>
              <a:fillRect/>
            </a:stretch>
          </p:blipFill>
          <p:spPr>
            <a:xfrm>
              <a:off x="3359992" y="2278424"/>
              <a:ext cx="914932" cy="716049"/>
            </a:xfrm>
            <a:prstGeom prst="rect">
              <a:avLst/>
            </a:prstGeom>
          </p:spPr>
        </p:pic>
      </p:grpSp>
      <p:grpSp>
        <p:nvGrpSpPr>
          <p:cNvPr id="24" name="Group 23">
            <a:extLst>
              <a:ext uri="{FF2B5EF4-FFF2-40B4-BE49-F238E27FC236}">
                <a16:creationId xmlns:a16="http://schemas.microsoft.com/office/drawing/2014/main" id="{7F5D6025-C36F-05F3-D46A-57200486F242}"/>
              </a:ext>
            </a:extLst>
          </p:cNvPr>
          <p:cNvGrpSpPr/>
          <p:nvPr/>
        </p:nvGrpSpPr>
        <p:grpSpPr>
          <a:xfrm>
            <a:off x="5263005" y="2059766"/>
            <a:ext cx="1926926" cy="1188721"/>
            <a:chOff x="5263005" y="2059766"/>
            <a:chExt cx="1926926" cy="1188721"/>
          </a:xfrm>
        </p:grpSpPr>
        <p:pic>
          <p:nvPicPr>
            <p:cNvPr id="13" name="Picture 12" descr="A colorful sign with a key&#10;&#10;AI-generated content may be incorrect.">
              <a:extLst>
                <a:ext uri="{FF2B5EF4-FFF2-40B4-BE49-F238E27FC236}">
                  <a16:creationId xmlns:a16="http://schemas.microsoft.com/office/drawing/2014/main" id="{FC2E37FE-69E1-FAD9-1581-8C66F44513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0814" y="2894177"/>
              <a:ext cx="351380" cy="354310"/>
            </a:xfrm>
            <a:prstGeom prst="rect">
              <a:avLst/>
            </a:prstGeom>
          </p:spPr>
        </p:pic>
        <p:sp>
          <p:nvSpPr>
            <p:cNvPr id="14" name="Rectangle 13">
              <a:extLst>
                <a:ext uri="{FF2B5EF4-FFF2-40B4-BE49-F238E27FC236}">
                  <a16:creationId xmlns:a16="http://schemas.microsoft.com/office/drawing/2014/main" id="{4ADB81FD-7305-2AE6-B05B-3DA90878F255}"/>
                </a:ext>
              </a:extLst>
            </p:cNvPr>
            <p:cNvSpPr/>
            <p:nvPr/>
          </p:nvSpPr>
          <p:spPr>
            <a:xfrm>
              <a:off x="5263005" y="2059766"/>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695E90F-7D2B-7A15-BDAE-0828BD26FF42}"/>
                </a:ext>
              </a:extLst>
            </p:cNvPr>
            <p:cNvSpPr txBox="1"/>
            <p:nvPr/>
          </p:nvSpPr>
          <p:spPr>
            <a:xfrm>
              <a:off x="5310329" y="2087860"/>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48" name="TextBox 47">
              <a:extLst>
                <a:ext uri="{FF2B5EF4-FFF2-40B4-BE49-F238E27FC236}">
                  <a16:creationId xmlns:a16="http://schemas.microsoft.com/office/drawing/2014/main" id="{4D2B427D-BED6-48D7-7EE7-D4EE61BBBE54}"/>
                </a:ext>
              </a:extLst>
            </p:cNvPr>
            <p:cNvSpPr txBox="1"/>
            <p:nvPr/>
          </p:nvSpPr>
          <p:spPr>
            <a:xfrm>
              <a:off x="5266308" y="2913305"/>
              <a:ext cx="119838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RAIL ACCIDENT</a:t>
              </a:r>
            </a:p>
          </p:txBody>
        </p:sp>
        <p:pic>
          <p:nvPicPr>
            <p:cNvPr id="49" name="Picture 48">
              <a:extLst>
                <a:ext uri="{FF2B5EF4-FFF2-40B4-BE49-F238E27FC236}">
                  <a16:creationId xmlns:a16="http://schemas.microsoft.com/office/drawing/2014/main" id="{BA513991-57D7-869C-F60B-E33168ACDD0F}"/>
                </a:ext>
              </a:extLst>
            </p:cNvPr>
            <p:cNvPicPr>
              <a:picLocks noChangeAspect="1"/>
            </p:cNvPicPr>
            <p:nvPr/>
          </p:nvPicPr>
          <p:blipFill>
            <a:blip r:embed="rId4">
              <a:duotone>
                <a:schemeClr val="accent1">
                  <a:shade val="45000"/>
                  <a:satMod val="135000"/>
                </a:schemeClr>
                <a:prstClr val="white"/>
              </a:duotone>
            </a:blip>
            <a:srcRect t="15837" b="14670"/>
            <a:stretch/>
          </p:blipFill>
          <p:spPr>
            <a:xfrm>
              <a:off x="5700899" y="2342861"/>
              <a:ext cx="1067983" cy="563363"/>
            </a:xfrm>
            <a:prstGeom prst="rect">
              <a:avLst/>
            </a:prstGeom>
          </p:spPr>
        </p:pic>
      </p:grpSp>
      <p:grpSp>
        <p:nvGrpSpPr>
          <p:cNvPr id="26" name="Group 25">
            <a:extLst>
              <a:ext uri="{FF2B5EF4-FFF2-40B4-BE49-F238E27FC236}">
                <a16:creationId xmlns:a16="http://schemas.microsoft.com/office/drawing/2014/main" id="{F6E8F4A1-EB82-4BFF-3767-C211EEDAAC54}"/>
              </a:ext>
            </a:extLst>
          </p:cNvPr>
          <p:cNvGrpSpPr/>
          <p:nvPr/>
        </p:nvGrpSpPr>
        <p:grpSpPr>
          <a:xfrm>
            <a:off x="509752" y="3652214"/>
            <a:ext cx="1936107" cy="1188721"/>
            <a:chOff x="509752" y="3652214"/>
            <a:chExt cx="1936107" cy="1188721"/>
          </a:xfrm>
        </p:grpSpPr>
        <p:pic>
          <p:nvPicPr>
            <p:cNvPr id="55" name="Picture 54" descr="A colorful sign with a key&#10;&#10;AI-generated content may be incorrect.">
              <a:extLst>
                <a:ext uri="{FF2B5EF4-FFF2-40B4-BE49-F238E27FC236}">
                  <a16:creationId xmlns:a16="http://schemas.microsoft.com/office/drawing/2014/main" id="{09CF6831-8F59-2553-13C8-747DD89854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742" y="4486625"/>
              <a:ext cx="351380" cy="354310"/>
            </a:xfrm>
            <a:prstGeom prst="rect">
              <a:avLst/>
            </a:prstGeom>
          </p:spPr>
        </p:pic>
        <p:sp>
          <p:nvSpPr>
            <p:cNvPr id="56" name="Rectangle 55">
              <a:extLst>
                <a:ext uri="{FF2B5EF4-FFF2-40B4-BE49-F238E27FC236}">
                  <a16:creationId xmlns:a16="http://schemas.microsoft.com/office/drawing/2014/main" id="{5B24E041-7DC3-7AD0-67DF-A9AE85FB837D}"/>
                </a:ext>
              </a:extLst>
            </p:cNvPr>
            <p:cNvSpPr/>
            <p:nvPr/>
          </p:nvSpPr>
          <p:spPr>
            <a:xfrm>
              <a:off x="518933" y="3652214"/>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0234C1D1-C767-6929-A47F-984231DF9BC1}"/>
                </a:ext>
              </a:extLst>
            </p:cNvPr>
            <p:cNvSpPr txBox="1"/>
            <p:nvPr/>
          </p:nvSpPr>
          <p:spPr>
            <a:xfrm>
              <a:off x="535777" y="3677914"/>
              <a:ext cx="18999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70" name="TextBox 69">
              <a:extLst>
                <a:ext uri="{FF2B5EF4-FFF2-40B4-BE49-F238E27FC236}">
                  <a16:creationId xmlns:a16="http://schemas.microsoft.com/office/drawing/2014/main" id="{13B76E4E-737C-A73E-761E-6F4181C67DED}"/>
                </a:ext>
              </a:extLst>
            </p:cNvPr>
            <p:cNvSpPr txBox="1"/>
            <p:nvPr/>
          </p:nvSpPr>
          <p:spPr>
            <a:xfrm>
              <a:off x="509752" y="4498929"/>
              <a:ext cx="125547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DATA BREACH</a:t>
              </a:r>
            </a:p>
          </p:txBody>
        </p:sp>
        <p:pic>
          <p:nvPicPr>
            <p:cNvPr id="71" name="Picture 70">
              <a:extLst>
                <a:ext uri="{FF2B5EF4-FFF2-40B4-BE49-F238E27FC236}">
                  <a16:creationId xmlns:a16="http://schemas.microsoft.com/office/drawing/2014/main" id="{A3ED780D-6562-9F71-9122-FC3B560E3867}"/>
                </a:ext>
              </a:extLst>
            </p:cNvPr>
            <p:cNvPicPr>
              <a:picLocks noChangeAspect="1"/>
            </p:cNvPicPr>
            <p:nvPr/>
          </p:nvPicPr>
          <p:blipFill>
            <a:blip r:embed="rId5">
              <a:duotone>
                <a:schemeClr val="accent1">
                  <a:shade val="45000"/>
                  <a:satMod val="135000"/>
                </a:schemeClr>
                <a:prstClr val="white"/>
              </a:duotone>
            </a:blip>
            <a:stretch>
              <a:fillRect/>
            </a:stretch>
          </p:blipFill>
          <p:spPr>
            <a:xfrm>
              <a:off x="1117340" y="3923163"/>
              <a:ext cx="736797" cy="639973"/>
            </a:xfrm>
            <a:prstGeom prst="rect">
              <a:avLst/>
            </a:prstGeom>
          </p:spPr>
        </p:pic>
      </p:grpSp>
      <p:grpSp>
        <p:nvGrpSpPr>
          <p:cNvPr id="27" name="Group 26">
            <a:extLst>
              <a:ext uri="{FF2B5EF4-FFF2-40B4-BE49-F238E27FC236}">
                <a16:creationId xmlns:a16="http://schemas.microsoft.com/office/drawing/2014/main" id="{B8AB39AB-C471-A1CA-0BD9-08D540E6D657}"/>
              </a:ext>
            </a:extLst>
          </p:cNvPr>
          <p:cNvGrpSpPr/>
          <p:nvPr/>
        </p:nvGrpSpPr>
        <p:grpSpPr>
          <a:xfrm>
            <a:off x="2871586" y="3652214"/>
            <a:ext cx="1931393" cy="1188721"/>
            <a:chOff x="2871586" y="3652214"/>
            <a:chExt cx="1931393" cy="1188721"/>
          </a:xfrm>
        </p:grpSpPr>
        <p:pic>
          <p:nvPicPr>
            <p:cNvPr id="59" name="Picture 58" descr="A colorful sign with a key&#10;&#10;AI-generated content may be incorrect.">
              <a:extLst>
                <a:ext uri="{FF2B5EF4-FFF2-40B4-BE49-F238E27FC236}">
                  <a16:creationId xmlns:a16="http://schemas.microsoft.com/office/drawing/2014/main" id="{A0502D82-60A9-EC63-E9E4-87E9B9479E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862" y="4486625"/>
              <a:ext cx="351380" cy="354310"/>
            </a:xfrm>
            <a:prstGeom prst="rect">
              <a:avLst/>
            </a:prstGeom>
          </p:spPr>
        </p:pic>
        <p:sp>
          <p:nvSpPr>
            <p:cNvPr id="60" name="Rectangle 59">
              <a:extLst>
                <a:ext uri="{FF2B5EF4-FFF2-40B4-BE49-F238E27FC236}">
                  <a16:creationId xmlns:a16="http://schemas.microsoft.com/office/drawing/2014/main" id="{B1E09EBE-9C0D-9B46-E21D-A657255EA0FC}"/>
                </a:ext>
              </a:extLst>
            </p:cNvPr>
            <p:cNvSpPr/>
            <p:nvPr/>
          </p:nvSpPr>
          <p:spPr>
            <a:xfrm>
              <a:off x="2876053" y="3652214"/>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9EE4FAAD-3FF2-9C39-62CE-E177B04276CC}"/>
                </a:ext>
              </a:extLst>
            </p:cNvPr>
            <p:cNvSpPr txBox="1"/>
            <p:nvPr/>
          </p:nvSpPr>
          <p:spPr>
            <a:xfrm>
              <a:off x="2872577" y="3677914"/>
              <a:ext cx="188976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72" name="TextBox 71">
              <a:extLst>
                <a:ext uri="{FF2B5EF4-FFF2-40B4-BE49-F238E27FC236}">
                  <a16:creationId xmlns:a16="http://schemas.microsoft.com/office/drawing/2014/main" id="{85675B23-6877-F814-D062-2826707ED73A}"/>
                </a:ext>
              </a:extLst>
            </p:cNvPr>
            <p:cNvSpPr txBox="1"/>
            <p:nvPr/>
          </p:nvSpPr>
          <p:spPr>
            <a:xfrm>
              <a:off x="2871586" y="4314263"/>
              <a:ext cx="1715454"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AIR  TRANSPORTATION ACCIDENT</a:t>
              </a:r>
            </a:p>
          </p:txBody>
        </p:sp>
        <p:pic>
          <p:nvPicPr>
            <p:cNvPr id="73" name="Picture 72">
              <a:extLst>
                <a:ext uri="{FF2B5EF4-FFF2-40B4-BE49-F238E27FC236}">
                  <a16:creationId xmlns:a16="http://schemas.microsoft.com/office/drawing/2014/main" id="{5913068B-9395-C716-4D6C-5F8069BE4C15}"/>
                </a:ext>
              </a:extLst>
            </p:cNvPr>
            <p:cNvPicPr>
              <a:picLocks noChangeAspect="1"/>
            </p:cNvPicPr>
            <p:nvPr/>
          </p:nvPicPr>
          <p:blipFill>
            <a:blip r:embed="rId6">
              <a:duotone>
                <a:schemeClr val="accent1">
                  <a:shade val="45000"/>
                  <a:satMod val="135000"/>
                </a:schemeClr>
                <a:prstClr val="white"/>
              </a:duotone>
            </a:blip>
            <a:stretch>
              <a:fillRect/>
            </a:stretch>
          </p:blipFill>
          <p:spPr>
            <a:xfrm>
              <a:off x="3417034" y="3895189"/>
              <a:ext cx="800848" cy="500736"/>
            </a:xfrm>
            <a:prstGeom prst="rect">
              <a:avLst/>
            </a:prstGeom>
          </p:spPr>
        </p:pic>
      </p:grpSp>
      <p:grpSp>
        <p:nvGrpSpPr>
          <p:cNvPr id="28" name="Group 27">
            <a:extLst>
              <a:ext uri="{FF2B5EF4-FFF2-40B4-BE49-F238E27FC236}">
                <a16:creationId xmlns:a16="http://schemas.microsoft.com/office/drawing/2014/main" id="{65F584C1-5768-8BF0-752F-E4928652E952}"/>
              </a:ext>
            </a:extLst>
          </p:cNvPr>
          <p:cNvGrpSpPr/>
          <p:nvPr/>
        </p:nvGrpSpPr>
        <p:grpSpPr>
          <a:xfrm>
            <a:off x="5263005" y="3652214"/>
            <a:ext cx="1926926" cy="1188721"/>
            <a:chOff x="5263005" y="3652214"/>
            <a:chExt cx="1926926" cy="1188721"/>
          </a:xfrm>
        </p:grpSpPr>
        <p:pic>
          <p:nvPicPr>
            <p:cNvPr id="63" name="Picture 62" descr="A colorful sign with a key&#10;&#10;AI-generated content may be incorrect.">
              <a:extLst>
                <a:ext uri="{FF2B5EF4-FFF2-40B4-BE49-F238E27FC236}">
                  <a16:creationId xmlns:a16="http://schemas.microsoft.com/office/drawing/2014/main" id="{DA8170F2-E390-DB01-9312-6208A47E97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0814" y="4486625"/>
              <a:ext cx="351380" cy="354310"/>
            </a:xfrm>
            <a:prstGeom prst="rect">
              <a:avLst/>
            </a:prstGeom>
          </p:spPr>
        </p:pic>
        <p:sp>
          <p:nvSpPr>
            <p:cNvPr id="64" name="Rectangle 63">
              <a:extLst>
                <a:ext uri="{FF2B5EF4-FFF2-40B4-BE49-F238E27FC236}">
                  <a16:creationId xmlns:a16="http://schemas.microsoft.com/office/drawing/2014/main" id="{A979654E-6120-B6AE-1A93-EBF4DBE0B2B1}"/>
                </a:ext>
              </a:extLst>
            </p:cNvPr>
            <p:cNvSpPr/>
            <p:nvPr/>
          </p:nvSpPr>
          <p:spPr>
            <a:xfrm>
              <a:off x="5263005" y="3652214"/>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F2DDFD96-FE67-2498-6477-662CB962594E}"/>
                </a:ext>
              </a:extLst>
            </p:cNvPr>
            <p:cNvSpPr txBox="1"/>
            <p:nvPr/>
          </p:nvSpPr>
          <p:spPr>
            <a:xfrm>
              <a:off x="5279849" y="3677914"/>
              <a:ext cx="191008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74" name="TextBox 73">
              <a:extLst>
                <a:ext uri="{FF2B5EF4-FFF2-40B4-BE49-F238E27FC236}">
                  <a16:creationId xmlns:a16="http://schemas.microsoft.com/office/drawing/2014/main" id="{F0F74B77-B0D3-27FB-B885-AE261A6BB653}"/>
                </a:ext>
              </a:extLst>
            </p:cNvPr>
            <p:cNvSpPr txBox="1"/>
            <p:nvPr/>
          </p:nvSpPr>
          <p:spPr>
            <a:xfrm>
              <a:off x="5266308" y="4498929"/>
              <a:ext cx="158965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DISASTER WASTE</a:t>
              </a:r>
            </a:p>
          </p:txBody>
        </p:sp>
        <p:pic>
          <p:nvPicPr>
            <p:cNvPr id="75" name="Picture 74">
              <a:extLst>
                <a:ext uri="{FF2B5EF4-FFF2-40B4-BE49-F238E27FC236}">
                  <a16:creationId xmlns:a16="http://schemas.microsoft.com/office/drawing/2014/main" id="{CDE7D276-BFD6-DB46-87B9-6B31E5AD2956}"/>
                </a:ext>
              </a:extLst>
            </p:cNvPr>
            <p:cNvPicPr>
              <a:picLocks noChangeAspect="1"/>
            </p:cNvPicPr>
            <p:nvPr/>
          </p:nvPicPr>
          <p:blipFill>
            <a:blip r:embed="rId7">
              <a:duotone>
                <a:schemeClr val="accent1">
                  <a:shade val="45000"/>
                  <a:satMod val="135000"/>
                </a:schemeClr>
                <a:prstClr val="white"/>
              </a:duotone>
            </a:blip>
            <a:stretch>
              <a:fillRect/>
            </a:stretch>
          </p:blipFill>
          <p:spPr>
            <a:xfrm>
              <a:off x="5905898" y="3916317"/>
              <a:ext cx="657985" cy="599587"/>
            </a:xfrm>
            <a:prstGeom prst="rect">
              <a:avLst/>
            </a:prstGeom>
          </p:spPr>
        </p:pic>
      </p:grpSp>
      <p:grpSp>
        <p:nvGrpSpPr>
          <p:cNvPr id="17" name="Group 16">
            <a:extLst>
              <a:ext uri="{FF2B5EF4-FFF2-40B4-BE49-F238E27FC236}">
                <a16:creationId xmlns:a16="http://schemas.microsoft.com/office/drawing/2014/main" id="{D5D403AF-6CA9-703F-07CD-2F2923BF018C}"/>
              </a:ext>
            </a:extLst>
          </p:cNvPr>
          <p:cNvGrpSpPr/>
          <p:nvPr/>
        </p:nvGrpSpPr>
        <p:grpSpPr>
          <a:xfrm>
            <a:off x="509752" y="429474"/>
            <a:ext cx="1936107" cy="1166949"/>
            <a:chOff x="509752" y="429474"/>
            <a:chExt cx="1936107" cy="1166949"/>
          </a:xfrm>
        </p:grpSpPr>
        <p:pic>
          <p:nvPicPr>
            <p:cNvPr id="109" name="Picture 108" descr="A colorful sign with a key&#10;&#10;AI-generated content may be incorrect.">
              <a:extLst>
                <a:ext uri="{FF2B5EF4-FFF2-40B4-BE49-F238E27FC236}">
                  <a16:creationId xmlns:a16="http://schemas.microsoft.com/office/drawing/2014/main" id="{65C7242E-A0CB-5B14-07CC-FA5DAE9AAA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742" y="1245043"/>
              <a:ext cx="351380" cy="351380"/>
            </a:xfrm>
            <a:prstGeom prst="rect">
              <a:avLst/>
            </a:prstGeom>
          </p:spPr>
        </p:pic>
        <p:sp>
          <p:nvSpPr>
            <p:cNvPr id="110" name="TextBox 109">
              <a:extLst>
                <a:ext uri="{FF2B5EF4-FFF2-40B4-BE49-F238E27FC236}">
                  <a16:creationId xmlns:a16="http://schemas.microsoft.com/office/drawing/2014/main" id="{17EAD4AD-96CA-501D-600B-2F49993C2F99}"/>
                </a:ext>
              </a:extLst>
            </p:cNvPr>
            <p:cNvSpPr txBox="1"/>
            <p:nvPr/>
          </p:nvSpPr>
          <p:spPr>
            <a:xfrm>
              <a:off x="677664" y="452862"/>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11" name="Rectangle 110">
              <a:extLst>
                <a:ext uri="{FF2B5EF4-FFF2-40B4-BE49-F238E27FC236}">
                  <a16:creationId xmlns:a16="http://schemas.microsoft.com/office/drawing/2014/main" id="{A9B511A8-F4C0-19D0-CCA5-C65E1830AD0C}"/>
                </a:ext>
              </a:extLst>
            </p:cNvPr>
            <p:cNvSpPr/>
            <p:nvPr/>
          </p:nvSpPr>
          <p:spPr>
            <a:xfrm>
              <a:off x="513113" y="429474"/>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6" name="TextBox 115">
              <a:extLst>
                <a:ext uri="{FF2B5EF4-FFF2-40B4-BE49-F238E27FC236}">
                  <a16:creationId xmlns:a16="http://schemas.microsoft.com/office/drawing/2014/main" id="{F700FA3D-1D2E-AFC0-0120-2E318857DF12}"/>
                </a:ext>
              </a:extLst>
            </p:cNvPr>
            <p:cNvSpPr txBox="1"/>
            <p:nvPr/>
          </p:nvSpPr>
          <p:spPr>
            <a:xfrm>
              <a:off x="509752" y="1283126"/>
              <a:ext cx="125351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EROSION</a:t>
              </a:r>
            </a:p>
          </p:txBody>
        </p:sp>
        <p:pic>
          <p:nvPicPr>
            <p:cNvPr id="118" name="Picture 117">
              <a:extLst>
                <a:ext uri="{FF2B5EF4-FFF2-40B4-BE49-F238E27FC236}">
                  <a16:creationId xmlns:a16="http://schemas.microsoft.com/office/drawing/2014/main" id="{177D8A91-39BA-EC96-F31C-40CD6315D727}"/>
                </a:ext>
              </a:extLst>
            </p:cNvPr>
            <p:cNvPicPr>
              <a:picLocks noChangeAspect="1"/>
            </p:cNvPicPr>
            <p:nvPr/>
          </p:nvPicPr>
          <p:blipFill>
            <a:blip r:embed="rId8">
              <a:duotone>
                <a:schemeClr val="accent3">
                  <a:shade val="45000"/>
                  <a:satMod val="135000"/>
                </a:schemeClr>
                <a:prstClr val="white"/>
              </a:duotone>
            </a:blip>
            <a:stretch>
              <a:fillRect/>
            </a:stretch>
          </p:blipFill>
          <p:spPr>
            <a:xfrm>
              <a:off x="1043880" y="657004"/>
              <a:ext cx="883717" cy="667594"/>
            </a:xfrm>
            <a:prstGeom prst="rect">
              <a:avLst/>
            </a:prstGeom>
          </p:spPr>
        </p:pic>
      </p:grpSp>
      <p:grpSp>
        <p:nvGrpSpPr>
          <p:cNvPr id="19" name="Group 18">
            <a:extLst>
              <a:ext uri="{FF2B5EF4-FFF2-40B4-BE49-F238E27FC236}">
                <a16:creationId xmlns:a16="http://schemas.microsoft.com/office/drawing/2014/main" id="{359BD427-487A-E793-2D1B-66A49B05A2F2}"/>
              </a:ext>
            </a:extLst>
          </p:cNvPr>
          <p:cNvGrpSpPr/>
          <p:nvPr/>
        </p:nvGrpSpPr>
        <p:grpSpPr>
          <a:xfrm>
            <a:off x="2870233" y="429474"/>
            <a:ext cx="1932746" cy="1166949"/>
            <a:chOff x="2870233" y="429474"/>
            <a:chExt cx="1932746" cy="1166949"/>
          </a:xfrm>
        </p:grpSpPr>
        <p:pic>
          <p:nvPicPr>
            <p:cNvPr id="113" name="Picture 112" descr="A colorful sign with a key&#10;&#10;AI-generated content may be incorrect.">
              <a:extLst>
                <a:ext uri="{FF2B5EF4-FFF2-40B4-BE49-F238E27FC236}">
                  <a16:creationId xmlns:a16="http://schemas.microsoft.com/office/drawing/2014/main" id="{1936C051-54DB-CAED-C2D3-C0105AD5F4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862" y="1245043"/>
              <a:ext cx="351380" cy="351380"/>
            </a:xfrm>
            <a:prstGeom prst="rect">
              <a:avLst/>
            </a:prstGeom>
          </p:spPr>
        </p:pic>
        <p:sp>
          <p:nvSpPr>
            <p:cNvPr id="114" name="TextBox 113">
              <a:extLst>
                <a:ext uri="{FF2B5EF4-FFF2-40B4-BE49-F238E27FC236}">
                  <a16:creationId xmlns:a16="http://schemas.microsoft.com/office/drawing/2014/main" id="{80D04ABA-8E7C-5F62-CA39-A95A41BB3A30}"/>
                </a:ext>
              </a:extLst>
            </p:cNvPr>
            <p:cNvSpPr txBox="1"/>
            <p:nvPr/>
          </p:nvSpPr>
          <p:spPr>
            <a:xfrm>
              <a:off x="3009384" y="452862"/>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115" name="Rectangle 114">
              <a:extLst>
                <a:ext uri="{FF2B5EF4-FFF2-40B4-BE49-F238E27FC236}">
                  <a16:creationId xmlns:a16="http://schemas.microsoft.com/office/drawing/2014/main" id="{6A6BE5BA-BC1C-3129-28A8-56A2E78608F1}"/>
                </a:ext>
              </a:extLst>
            </p:cNvPr>
            <p:cNvSpPr/>
            <p:nvPr/>
          </p:nvSpPr>
          <p:spPr>
            <a:xfrm>
              <a:off x="2870233" y="429474"/>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117" name="TextBox 116">
              <a:extLst>
                <a:ext uri="{FF2B5EF4-FFF2-40B4-BE49-F238E27FC236}">
                  <a16:creationId xmlns:a16="http://schemas.microsoft.com/office/drawing/2014/main" id="{1B978852-94C9-FD96-9912-19CD57C3C911}"/>
                </a:ext>
              </a:extLst>
            </p:cNvPr>
            <p:cNvSpPr txBox="1"/>
            <p:nvPr/>
          </p:nvSpPr>
          <p:spPr>
            <a:xfrm>
              <a:off x="2871586" y="1283126"/>
              <a:ext cx="131850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DEFORESTATION</a:t>
              </a:r>
            </a:p>
          </p:txBody>
        </p:sp>
        <p:pic>
          <p:nvPicPr>
            <p:cNvPr id="119" name="Picture 118">
              <a:extLst>
                <a:ext uri="{FF2B5EF4-FFF2-40B4-BE49-F238E27FC236}">
                  <a16:creationId xmlns:a16="http://schemas.microsoft.com/office/drawing/2014/main" id="{D0628E38-34B4-4720-91F9-CC07994BE40D}"/>
                </a:ext>
              </a:extLst>
            </p:cNvPr>
            <p:cNvPicPr>
              <a:picLocks noChangeAspect="1"/>
            </p:cNvPicPr>
            <p:nvPr/>
          </p:nvPicPr>
          <p:blipFill>
            <a:blip r:embed="rId9">
              <a:duotone>
                <a:schemeClr val="accent3">
                  <a:shade val="45000"/>
                  <a:satMod val="135000"/>
                </a:schemeClr>
                <a:prstClr val="white"/>
              </a:duotone>
            </a:blip>
            <a:stretch>
              <a:fillRect/>
            </a:stretch>
          </p:blipFill>
          <p:spPr>
            <a:xfrm>
              <a:off x="3368679" y="689577"/>
              <a:ext cx="897558" cy="613614"/>
            </a:xfrm>
            <a:prstGeom prst="rect">
              <a:avLst/>
            </a:prstGeom>
          </p:spPr>
        </p:pic>
      </p:grpSp>
      <p:grpSp>
        <p:nvGrpSpPr>
          <p:cNvPr id="25" name="Group 24">
            <a:extLst>
              <a:ext uri="{FF2B5EF4-FFF2-40B4-BE49-F238E27FC236}">
                <a16:creationId xmlns:a16="http://schemas.microsoft.com/office/drawing/2014/main" id="{2A0C8D4E-80FE-411B-8493-C0BEBF87F8E7}"/>
              </a:ext>
            </a:extLst>
          </p:cNvPr>
          <p:cNvGrpSpPr/>
          <p:nvPr/>
        </p:nvGrpSpPr>
        <p:grpSpPr>
          <a:xfrm>
            <a:off x="7530857" y="2059766"/>
            <a:ext cx="1930863" cy="1188721"/>
            <a:chOff x="7530857" y="2059766"/>
            <a:chExt cx="1930863" cy="1188721"/>
          </a:xfrm>
        </p:grpSpPr>
        <p:pic>
          <p:nvPicPr>
            <p:cNvPr id="147" name="Picture 146" descr="A colorful sign with a key&#10;&#10;AI-generated content may be incorrect.">
              <a:extLst>
                <a:ext uri="{FF2B5EF4-FFF2-40B4-BE49-F238E27FC236}">
                  <a16:creationId xmlns:a16="http://schemas.microsoft.com/office/drawing/2014/main" id="{2F26F525-9080-D7B3-C35E-47DEF081E0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2603" y="2894177"/>
              <a:ext cx="351380" cy="354310"/>
            </a:xfrm>
            <a:prstGeom prst="rect">
              <a:avLst/>
            </a:prstGeom>
          </p:spPr>
        </p:pic>
        <p:sp>
          <p:nvSpPr>
            <p:cNvPr id="148" name="Rectangle 147">
              <a:extLst>
                <a:ext uri="{FF2B5EF4-FFF2-40B4-BE49-F238E27FC236}">
                  <a16:creationId xmlns:a16="http://schemas.microsoft.com/office/drawing/2014/main" id="{C514242B-92ED-A3E5-EBB9-4DC79D09320E}"/>
                </a:ext>
              </a:extLst>
            </p:cNvPr>
            <p:cNvSpPr/>
            <p:nvPr/>
          </p:nvSpPr>
          <p:spPr>
            <a:xfrm>
              <a:off x="7534794" y="2059766"/>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a:extLst>
                <a:ext uri="{FF2B5EF4-FFF2-40B4-BE49-F238E27FC236}">
                  <a16:creationId xmlns:a16="http://schemas.microsoft.com/office/drawing/2014/main" id="{19C4DBCA-472C-A293-CB41-859D650E0897}"/>
                </a:ext>
              </a:extLst>
            </p:cNvPr>
            <p:cNvSpPr txBox="1"/>
            <p:nvPr/>
          </p:nvSpPr>
          <p:spPr>
            <a:xfrm>
              <a:off x="7577038" y="2087860"/>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145" name="TextBox 144">
              <a:extLst>
                <a:ext uri="{FF2B5EF4-FFF2-40B4-BE49-F238E27FC236}">
                  <a16:creationId xmlns:a16="http://schemas.microsoft.com/office/drawing/2014/main" id="{4C6F8A4E-1444-6457-2E4E-90D98B0F723F}"/>
                </a:ext>
              </a:extLst>
            </p:cNvPr>
            <p:cNvSpPr txBox="1"/>
            <p:nvPr/>
          </p:nvSpPr>
          <p:spPr>
            <a:xfrm>
              <a:off x="7530857" y="2913305"/>
              <a:ext cx="14098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MINING ACCIDENT</a:t>
              </a:r>
            </a:p>
          </p:txBody>
        </p:sp>
        <p:pic>
          <p:nvPicPr>
            <p:cNvPr id="5122" name="Picture 2" descr="Mine Icon Design 23621905 Vector Art at Vecteezy">
              <a:extLst>
                <a:ext uri="{FF2B5EF4-FFF2-40B4-BE49-F238E27FC236}">
                  <a16:creationId xmlns:a16="http://schemas.microsoft.com/office/drawing/2014/main" id="{40E5790B-3EA8-8B44-9504-15C9B05EB1FD}"/>
                </a:ext>
              </a:extLst>
            </p:cNvPr>
            <p:cNvPicPr>
              <a:picLocks noChangeAspect="1" noChangeArrowheads="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81228" y="2299010"/>
              <a:ext cx="640743" cy="64074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21">
            <a:extLst>
              <a:ext uri="{FF2B5EF4-FFF2-40B4-BE49-F238E27FC236}">
                <a16:creationId xmlns:a16="http://schemas.microsoft.com/office/drawing/2014/main" id="{7D9C2BE5-54A4-5111-0574-8196BFF9AF75}"/>
              </a:ext>
            </a:extLst>
          </p:cNvPr>
          <p:cNvGrpSpPr/>
          <p:nvPr/>
        </p:nvGrpSpPr>
        <p:grpSpPr>
          <a:xfrm>
            <a:off x="509752" y="2059766"/>
            <a:ext cx="1936107" cy="1188721"/>
            <a:chOff x="509752" y="2059766"/>
            <a:chExt cx="1936107" cy="1188721"/>
          </a:xfrm>
        </p:grpSpPr>
        <p:pic>
          <p:nvPicPr>
            <p:cNvPr id="153" name="Picture 152" descr="A colorful sign with a key&#10;&#10;AI-generated content may be incorrect.">
              <a:extLst>
                <a:ext uri="{FF2B5EF4-FFF2-40B4-BE49-F238E27FC236}">
                  <a16:creationId xmlns:a16="http://schemas.microsoft.com/office/drawing/2014/main" id="{92B9C25A-16CD-99FB-008B-7F610663E2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742" y="2894177"/>
              <a:ext cx="351380" cy="354310"/>
            </a:xfrm>
            <a:prstGeom prst="rect">
              <a:avLst/>
            </a:prstGeom>
          </p:spPr>
        </p:pic>
        <p:sp>
          <p:nvSpPr>
            <p:cNvPr id="154" name="Rectangle 153">
              <a:extLst>
                <a:ext uri="{FF2B5EF4-FFF2-40B4-BE49-F238E27FC236}">
                  <a16:creationId xmlns:a16="http://schemas.microsoft.com/office/drawing/2014/main" id="{297A7C1E-58C4-93F1-CDD7-6F987DEE86A9}"/>
                </a:ext>
              </a:extLst>
            </p:cNvPr>
            <p:cNvSpPr/>
            <p:nvPr/>
          </p:nvSpPr>
          <p:spPr>
            <a:xfrm>
              <a:off x="518933" y="2059766"/>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a:extLst>
                <a:ext uri="{FF2B5EF4-FFF2-40B4-BE49-F238E27FC236}">
                  <a16:creationId xmlns:a16="http://schemas.microsoft.com/office/drawing/2014/main" id="{7B9662C3-6FD9-6E58-A819-8E57A994FA48}"/>
                </a:ext>
              </a:extLst>
            </p:cNvPr>
            <p:cNvSpPr txBox="1"/>
            <p:nvPr/>
          </p:nvSpPr>
          <p:spPr>
            <a:xfrm>
              <a:off x="561177" y="2087860"/>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152" name="TextBox 151">
              <a:extLst>
                <a:ext uri="{FF2B5EF4-FFF2-40B4-BE49-F238E27FC236}">
                  <a16:creationId xmlns:a16="http://schemas.microsoft.com/office/drawing/2014/main" id="{97EB0E00-DD5D-DF6B-ED75-2CBC7A4E4F2E}"/>
                </a:ext>
              </a:extLst>
            </p:cNvPr>
            <p:cNvSpPr txBox="1"/>
            <p:nvPr/>
          </p:nvSpPr>
          <p:spPr>
            <a:xfrm>
              <a:off x="509752" y="2913305"/>
              <a:ext cx="14098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DAM FAILURE</a:t>
              </a:r>
            </a:p>
          </p:txBody>
        </p:sp>
        <p:pic>
          <p:nvPicPr>
            <p:cNvPr id="5124" name="Picture 4" descr="물 댐 아이콘 로고 벡터 디자인 서식 파일 | 프리미엄 벡터">
              <a:extLst>
                <a:ext uri="{FF2B5EF4-FFF2-40B4-BE49-F238E27FC236}">
                  <a16:creationId xmlns:a16="http://schemas.microsoft.com/office/drawing/2014/main" id="{B4220AB0-8322-BB34-FB8D-C5E135F60E17}"/>
                </a:ext>
              </a:extLst>
            </p:cNvPr>
            <p:cNvPicPr>
              <a:picLocks noChangeAspect="1" noChangeArrowheads="1"/>
            </p:cNvPicPr>
            <p:nvPr/>
          </p:nvPicPr>
          <p:blipFill rotWithShape="1">
            <a:blip r:embed="rId11">
              <a:duotone>
                <a:schemeClr val="accent1">
                  <a:shade val="45000"/>
                  <a:satMod val="135000"/>
                </a:schemeClr>
                <a:prstClr val="white"/>
              </a:duotone>
              <a:extLst>
                <a:ext uri="{28A0092B-C50C-407E-A947-70E740481C1C}">
                  <a14:useLocalDpi xmlns:a14="http://schemas.microsoft.com/office/drawing/2010/main" val="0"/>
                </a:ext>
              </a:extLst>
            </a:blip>
            <a:srcRect l="16001" t="17302" r="20438" b="15653"/>
            <a:stretch>
              <a:fillRect/>
            </a:stretch>
          </p:blipFill>
          <p:spPr bwMode="auto">
            <a:xfrm>
              <a:off x="1165274" y="2295878"/>
              <a:ext cx="640929" cy="6760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Group 28">
            <a:extLst>
              <a:ext uri="{FF2B5EF4-FFF2-40B4-BE49-F238E27FC236}">
                <a16:creationId xmlns:a16="http://schemas.microsoft.com/office/drawing/2014/main" id="{BCE86F9F-970B-3198-557C-4EFAF579C524}"/>
              </a:ext>
            </a:extLst>
          </p:cNvPr>
          <p:cNvGrpSpPr/>
          <p:nvPr/>
        </p:nvGrpSpPr>
        <p:grpSpPr>
          <a:xfrm>
            <a:off x="7530857" y="3652214"/>
            <a:ext cx="1930863" cy="1188720"/>
            <a:chOff x="7530857" y="3652214"/>
            <a:chExt cx="1930863" cy="1188720"/>
          </a:xfrm>
        </p:grpSpPr>
        <p:pic>
          <p:nvPicPr>
            <p:cNvPr id="5139" name="Picture 5138" descr="A colorful sign with a key&#10;&#10;AI-generated content may be incorrect.">
              <a:extLst>
                <a:ext uri="{FF2B5EF4-FFF2-40B4-BE49-F238E27FC236}">
                  <a16:creationId xmlns:a16="http://schemas.microsoft.com/office/drawing/2014/main" id="{6F3AA713-AAB3-E9DB-CD43-1325DD8D67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2443" y="4486624"/>
              <a:ext cx="351380" cy="354310"/>
            </a:xfrm>
            <a:prstGeom prst="rect">
              <a:avLst/>
            </a:prstGeom>
          </p:spPr>
        </p:pic>
        <p:sp>
          <p:nvSpPr>
            <p:cNvPr id="5140" name="Rectangle 5139">
              <a:extLst>
                <a:ext uri="{FF2B5EF4-FFF2-40B4-BE49-F238E27FC236}">
                  <a16:creationId xmlns:a16="http://schemas.microsoft.com/office/drawing/2014/main" id="{B48C89A8-8ABD-89B7-FB4E-2A4F15B049FE}"/>
                </a:ext>
              </a:extLst>
            </p:cNvPr>
            <p:cNvSpPr/>
            <p:nvPr/>
          </p:nvSpPr>
          <p:spPr>
            <a:xfrm>
              <a:off x="7534794" y="3652214"/>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1" name="TextBox 5140">
              <a:extLst>
                <a:ext uri="{FF2B5EF4-FFF2-40B4-BE49-F238E27FC236}">
                  <a16:creationId xmlns:a16="http://schemas.microsoft.com/office/drawing/2014/main" id="{86233B08-6C78-306F-E0AA-F03EB8C3E69D}"/>
                </a:ext>
              </a:extLst>
            </p:cNvPr>
            <p:cNvSpPr txBox="1"/>
            <p:nvPr/>
          </p:nvSpPr>
          <p:spPr>
            <a:xfrm>
              <a:off x="7551638" y="3677913"/>
              <a:ext cx="18999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37" name="TextBox 5136">
              <a:extLst>
                <a:ext uri="{FF2B5EF4-FFF2-40B4-BE49-F238E27FC236}">
                  <a16:creationId xmlns:a16="http://schemas.microsoft.com/office/drawing/2014/main" id="{63995577-944D-82AF-9A8F-B916290CDFA6}"/>
                </a:ext>
              </a:extLst>
            </p:cNvPr>
            <p:cNvSpPr txBox="1"/>
            <p:nvPr/>
          </p:nvSpPr>
          <p:spPr>
            <a:xfrm>
              <a:off x="7530857" y="4498929"/>
              <a:ext cx="138678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ROAD ACCIDENT</a:t>
              </a:r>
            </a:p>
          </p:txBody>
        </p:sp>
        <p:pic>
          <p:nvPicPr>
            <p:cNvPr id="5138" name="Picture 5137">
              <a:extLst>
                <a:ext uri="{FF2B5EF4-FFF2-40B4-BE49-F238E27FC236}">
                  <a16:creationId xmlns:a16="http://schemas.microsoft.com/office/drawing/2014/main" id="{EE67A926-814A-D243-D081-499CDC1EFB1E}"/>
                </a:ext>
              </a:extLst>
            </p:cNvPr>
            <p:cNvPicPr>
              <a:picLocks noChangeAspect="1"/>
            </p:cNvPicPr>
            <p:nvPr/>
          </p:nvPicPr>
          <p:blipFill>
            <a:blip r:embed="rId12">
              <a:duotone>
                <a:schemeClr val="accent1">
                  <a:shade val="45000"/>
                  <a:satMod val="135000"/>
                </a:schemeClr>
                <a:prstClr val="white"/>
              </a:duotone>
            </a:blip>
            <a:srcRect b="15693"/>
            <a:stretch/>
          </p:blipFill>
          <p:spPr>
            <a:xfrm>
              <a:off x="7935579" y="3787921"/>
              <a:ext cx="1132040" cy="746467"/>
            </a:xfrm>
            <a:prstGeom prst="rect">
              <a:avLst/>
            </a:prstGeom>
          </p:spPr>
        </p:pic>
      </p:grpSp>
      <p:grpSp>
        <p:nvGrpSpPr>
          <p:cNvPr id="30" name="Group 29">
            <a:extLst>
              <a:ext uri="{FF2B5EF4-FFF2-40B4-BE49-F238E27FC236}">
                <a16:creationId xmlns:a16="http://schemas.microsoft.com/office/drawing/2014/main" id="{C57725EF-F27C-C80D-50CD-BDF5862D69B4}"/>
              </a:ext>
            </a:extLst>
          </p:cNvPr>
          <p:cNvGrpSpPr/>
          <p:nvPr/>
        </p:nvGrpSpPr>
        <p:grpSpPr>
          <a:xfrm>
            <a:off x="509752" y="5287573"/>
            <a:ext cx="1936107" cy="1188720"/>
            <a:chOff x="509752" y="5287573"/>
            <a:chExt cx="1936107" cy="1188720"/>
          </a:xfrm>
        </p:grpSpPr>
        <p:pic>
          <p:nvPicPr>
            <p:cNvPr id="5146" name="Picture 5145" descr="A colorful sign with a key&#10;&#10;AI-generated content may be incorrect.">
              <a:extLst>
                <a:ext uri="{FF2B5EF4-FFF2-40B4-BE49-F238E27FC236}">
                  <a16:creationId xmlns:a16="http://schemas.microsoft.com/office/drawing/2014/main" id="{6D3C5548-D632-EBA4-0707-3D778E207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6742" y="6121983"/>
              <a:ext cx="351380" cy="354310"/>
            </a:xfrm>
            <a:prstGeom prst="rect">
              <a:avLst/>
            </a:prstGeom>
          </p:spPr>
        </p:pic>
        <p:sp>
          <p:nvSpPr>
            <p:cNvPr id="5147" name="Rectangle 5146">
              <a:extLst>
                <a:ext uri="{FF2B5EF4-FFF2-40B4-BE49-F238E27FC236}">
                  <a16:creationId xmlns:a16="http://schemas.microsoft.com/office/drawing/2014/main" id="{B27894D2-6DCD-B630-5C50-F9E689C55837}"/>
                </a:ext>
              </a:extLst>
            </p:cNvPr>
            <p:cNvSpPr/>
            <p:nvPr/>
          </p:nvSpPr>
          <p:spPr>
            <a:xfrm>
              <a:off x="518933" y="528757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8" name="TextBox 5147">
              <a:extLst>
                <a:ext uri="{FF2B5EF4-FFF2-40B4-BE49-F238E27FC236}">
                  <a16:creationId xmlns:a16="http://schemas.microsoft.com/office/drawing/2014/main" id="{B3DBBCB2-2BC0-9585-156A-770351D0D48E}"/>
                </a:ext>
              </a:extLst>
            </p:cNvPr>
            <p:cNvSpPr txBox="1"/>
            <p:nvPr/>
          </p:nvSpPr>
          <p:spPr>
            <a:xfrm>
              <a:off x="545937" y="5318351"/>
              <a:ext cx="18796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44" name="TextBox 5143">
              <a:extLst>
                <a:ext uri="{FF2B5EF4-FFF2-40B4-BE49-F238E27FC236}">
                  <a16:creationId xmlns:a16="http://schemas.microsoft.com/office/drawing/2014/main" id="{A71F1E1E-E602-24CE-F7F4-66267BBA1EA0}"/>
                </a:ext>
              </a:extLst>
            </p:cNvPr>
            <p:cNvSpPr txBox="1"/>
            <p:nvPr/>
          </p:nvSpPr>
          <p:spPr>
            <a:xfrm>
              <a:off x="509752" y="6131943"/>
              <a:ext cx="1599028"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BUILDING COLLAPSE</a:t>
              </a:r>
            </a:p>
          </p:txBody>
        </p:sp>
        <p:pic>
          <p:nvPicPr>
            <p:cNvPr id="5145" name="Picture 5144">
              <a:extLst>
                <a:ext uri="{FF2B5EF4-FFF2-40B4-BE49-F238E27FC236}">
                  <a16:creationId xmlns:a16="http://schemas.microsoft.com/office/drawing/2014/main" id="{97456083-97FF-2BDA-BB30-92A9FC3F87B2}"/>
                </a:ext>
              </a:extLst>
            </p:cNvPr>
            <p:cNvPicPr>
              <a:picLocks noChangeAspect="1"/>
            </p:cNvPicPr>
            <p:nvPr/>
          </p:nvPicPr>
          <p:blipFill>
            <a:blip r:embed="rId13">
              <a:duotone>
                <a:schemeClr val="accent1">
                  <a:shade val="45000"/>
                  <a:satMod val="135000"/>
                </a:schemeClr>
                <a:prstClr val="white"/>
              </a:duotone>
            </a:blip>
            <a:stretch>
              <a:fillRect/>
            </a:stretch>
          </p:blipFill>
          <p:spPr>
            <a:xfrm>
              <a:off x="1011735" y="5529969"/>
              <a:ext cx="948006" cy="592747"/>
            </a:xfrm>
            <a:prstGeom prst="rect">
              <a:avLst/>
            </a:prstGeom>
          </p:spPr>
        </p:pic>
      </p:grpSp>
      <p:grpSp>
        <p:nvGrpSpPr>
          <p:cNvPr id="31" name="Group 30">
            <a:extLst>
              <a:ext uri="{FF2B5EF4-FFF2-40B4-BE49-F238E27FC236}">
                <a16:creationId xmlns:a16="http://schemas.microsoft.com/office/drawing/2014/main" id="{A75521BD-DBDE-B72F-9D11-FD3789D03A30}"/>
              </a:ext>
            </a:extLst>
          </p:cNvPr>
          <p:cNvGrpSpPr/>
          <p:nvPr/>
        </p:nvGrpSpPr>
        <p:grpSpPr>
          <a:xfrm>
            <a:off x="2871586" y="5287573"/>
            <a:ext cx="1931393" cy="1188720"/>
            <a:chOff x="2871586" y="5287573"/>
            <a:chExt cx="1931393" cy="1188720"/>
          </a:xfrm>
        </p:grpSpPr>
        <p:pic>
          <p:nvPicPr>
            <p:cNvPr id="5155" name="Picture 5154" descr="A colorful sign with a key&#10;&#10;AI-generated content may be incorrect.">
              <a:extLst>
                <a:ext uri="{FF2B5EF4-FFF2-40B4-BE49-F238E27FC236}">
                  <a16:creationId xmlns:a16="http://schemas.microsoft.com/office/drawing/2014/main" id="{96716A0D-012C-BE84-FE5D-56FCA4479B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862" y="6121983"/>
              <a:ext cx="351380" cy="354310"/>
            </a:xfrm>
            <a:prstGeom prst="rect">
              <a:avLst/>
            </a:prstGeom>
          </p:spPr>
        </p:pic>
        <p:sp>
          <p:nvSpPr>
            <p:cNvPr id="5156" name="Rectangle 5155">
              <a:extLst>
                <a:ext uri="{FF2B5EF4-FFF2-40B4-BE49-F238E27FC236}">
                  <a16:creationId xmlns:a16="http://schemas.microsoft.com/office/drawing/2014/main" id="{82188BA8-2F72-A51B-79DF-83E5473B61F6}"/>
                </a:ext>
              </a:extLst>
            </p:cNvPr>
            <p:cNvSpPr/>
            <p:nvPr/>
          </p:nvSpPr>
          <p:spPr>
            <a:xfrm>
              <a:off x="2876053" y="528757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7" name="TextBox 5156">
              <a:extLst>
                <a:ext uri="{FF2B5EF4-FFF2-40B4-BE49-F238E27FC236}">
                  <a16:creationId xmlns:a16="http://schemas.microsoft.com/office/drawing/2014/main" id="{BD88D660-060B-86C5-D309-68ABE408D820}"/>
                </a:ext>
              </a:extLst>
            </p:cNvPr>
            <p:cNvSpPr txBox="1"/>
            <p:nvPr/>
          </p:nvSpPr>
          <p:spPr>
            <a:xfrm>
              <a:off x="2877657" y="5318351"/>
              <a:ext cx="18796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51" name="TextBox 5150">
              <a:extLst>
                <a:ext uri="{FF2B5EF4-FFF2-40B4-BE49-F238E27FC236}">
                  <a16:creationId xmlns:a16="http://schemas.microsoft.com/office/drawing/2014/main" id="{D5EDFCC5-65D5-51BA-6BCD-B26F861E9C14}"/>
                </a:ext>
              </a:extLst>
            </p:cNvPr>
            <p:cNvSpPr txBox="1"/>
            <p:nvPr/>
          </p:nvSpPr>
          <p:spPr>
            <a:xfrm>
              <a:off x="2871586" y="5947277"/>
              <a:ext cx="1659156"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TELECOMMUNICATION FAILURE</a:t>
              </a:r>
            </a:p>
          </p:txBody>
        </p:sp>
        <p:pic>
          <p:nvPicPr>
            <p:cNvPr id="5153" name="Picture 5152">
              <a:extLst>
                <a:ext uri="{FF2B5EF4-FFF2-40B4-BE49-F238E27FC236}">
                  <a16:creationId xmlns:a16="http://schemas.microsoft.com/office/drawing/2014/main" id="{69C71857-81C4-6526-CC8C-D98EE0305CF3}"/>
                </a:ext>
              </a:extLst>
            </p:cNvPr>
            <p:cNvPicPr>
              <a:picLocks noChangeAspect="1"/>
            </p:cNvPicPr>
            <p:nvPr/>
          </p:nvPicPr>
          <p:blipFill>
            <a:blip r:embed="rId14">
              <a:duotone>
                <a:schemeClr val="accent1">
                  <a:shade val="45000"/>
                  <a:satMod val="135000"/>
                </a:schemeClr>
                <a:prstClr val="white"/>
              </a:duotone>
            </a:blip>
            <a:stretch>
              <a:fillRect/>
            </a:stretch>
          </p:blipFill>
          <p:spPr>
            <a:xfrm>
              <a:off x="3520965" y="5534358"/>
              <a:ext cx="592986" cy="489578"/>
            </a:xfrm>
            <a:prstGeom prst="rect">
              <a:avLst/>
            </a:prstGeom>
          </p:spPr>
        </p:pic>
        <p:pic>
          <p:nvPicPr>
            <p:cNvPr id="5154" name="Picture 5153">
              <a:extLst>
                <a:ext uri="{FF2B5EF4-FFF2-40B4-BE49-F238E27FC236}">
                  <a16:creationId xmlns:a16="http://schemas.microsoft.com/office/drawing/2014/main" id="{17C5E87F-3C6E-3056-B15C-67A39613809C}"/>
                </a:ext>
              </a:extLst>
            </p:cNvPr>
            <p:cNvPicPr>
              <a:picLocks noChangeAspect="1"/>
            </p:cNvPicPr>
            <p:nvPr/>
          </p:nvPicPr>
          <p:blipFill>
            <a:blip r:embed="rId15">
              <a:duotone>
                <a:schemeClr val="accent1">
                  <a:shade val="45000"/>
                  <a:satMod val="135000"/>
                </a:schemeClr>
                <a:prstClr val="white"/>
              </a:duotone>
            </a:blip>
            <a:stretch>
              <a:fillRect/>
            </a:stretch>
          </p:blipFill>
          <p:spPr>
            <a:xfrm>
              <a:off x="3885413" y="5613780"/>
              <a:ext cx="341122" cy="281635"/>
            </a:xfrm>
            <a:prstGeom prst="rect">
              <a:avLst/>
            </a:prstGeom>
          </p:spPr>
        </p:pic>
      </p:grpSp>
      <p:grpSp>
        <p:nvGrpSpPr>
          <p:cNvPr id="32" name="Group 31">
            <a:extLst>
              <a:ext uri="{FF2B5EF4-FFF2-40B4-BE49-F238E27FC236}">
                <a16:creationId xmlns:a16="http://schemas.microsoft.com/office/drawing/2014/main" id="{50DB82AD-E93A-ADD2-85E7-00B023A1C822}"/>
              </a:ext>
            </a:extLst>
          </p:cNvPr>
          <p:cNvGrpSpPr/>
          <p:nvPr/>
        </p:nvGrpSpPr>
        <p:grpSpPr>
          <a:xfrm>
            <a:off x="5242775" y="5287573"/>
            <a:ext cx="1947154" cy="1188720"/>
            <a:chOff x="5242775" y="5287573"/>
            <a:chExt cx="1947154" cy="1188720"/>
          </a:xfrm>
        </p:grpSpPr>
        <p:pic>
          <p:nvPicPr>
            <p:cNvPr id="5162" name="Picture 5161" descr="A colorful sign with a key&#10;&#10;AI-generated content may be incorrect.">
              <a:extLst>
                <a:ext uri="{FF2B5EF4-FFF2-40B4-BE49-F238E27FC236}">
                  <a16:creationId xmlns:a16="http://schemas.microsoft.com/office/drawing/2014/main" id="{DF8EF45F-8B41-4F37-AA21-3ABC01E49B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6412" y="6121983"/>
              <a:ext cx="355069" cy="354310"/>
            </a:xfrm>
            <a:prstGeom prst="rect">
              <a:avLst/>
            </a:prstGeom>
          </p:spPr>
        </p:pic>
        <p:sp>
          <p:nvSpPr>
            <p:cNvPr id="5163" name="Rectangle 5162">
              <a:extLst>
                <a:ext uri="{FF2B5EF4-FFF2-40B4-BE49-F238E27FC236}">
                  <a16:creationId xmlns:a16="http://schemas.microsoft.com/office/drawing/2014/main" id="{B74E321F-3886-4592-BEA7-324E0C42D1D3}"/>
                </a:ext>
              </a:extLst>
            </p:cNvPr>
            <p:cNvSpPr/>
            <p:nvPr/>
          </p:nvSpPr>
          <p:spPr>
            <a:xfrm>
              <a:off x="5242775" y="5287573"/>
              <a:ext cx="1947154"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4" name="TextBox 5163">
              <a:extLst>
                <a:ext uri="{FF2B5EF4-FFF2-40B4-BE49-F238E27FC236}">
                  <a16:creationId xmlns:a16="http://schemas.microsoft.com/office/drawing/2014/main" id="{9BE9FD4A-D209-C619-3E1B-B18B3B771522}"/>
                </a:ext>
              </a:extLst>
            </p:cNvPr>
            <p:cNvSpPr txBox="1"/>
            <p:nvPr/>
          </p:nvSpPr>
          <p:spPr>
            <a:xfrm>
              <a:off x="5294854" y="5318351"/>
              <a:ext cx="1880073"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60" name="TextBox 5159">
              <a:extLst>
                <a:ext uri="{FF2B5EF4-FFF2-40B4-BE49-F238E27FC236}">
                  <a16:creationId xmlns:a16="http://schemas.microsoft.com/office/drawing/2014/main" id="{C22AF76A-F3E9-496E-F985-EF4D4DC7D2B9}"/>
                </a:ext>
              </a:extLst>
            </p:cNvPr>
            <p:cNvSpPr txBox="1"/>
            <p:nvPr/>
          </p:nvSpPr>
          <p:spPr>
            <a:xfrm>
              <a:off x="5266308" y="6131943"/>
              <a:ext cx="122639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EXPLOSION</a:t>
              </a:r>
            </a:p>
          </p:txBody>
        </p:sp>
        <p:pic>
          <p:nvPicPr>
            <p:cNvPr id="5161" name="Picture 5160">
              <a:extLst>
                <a:ext uri="{FF2B5EF4-FFF2-40B4-BE49-F238E27FC236}">
                  <a16:creationId xmlns:a16="http://schemas.microsoft.com/office/drawing/2014/main" id="{D6020B5F-6B4E-A25F-5378-576A9CFFFD80}"/>
                </a:ext>
              </a:extLst>
            </p:cNvPr>
            <p:cNvPicPr>
              <a:picLocks noChangeAspect="1"/>
            </p:cNvPicPr>
            <p:nvPr/>
          </p:nvPicPr>
          <p:blipFill>
            <a:blip r:embed="rId16">
              <a:duotone>
                <a:schemeClr val="accent1">
                  <a:shade val="45000"/>
                  <a:satMod val="135000"/>
                </a:schemeClr>
                <a:prstClr val="white"/>
              </a:duotone>
            </a:blip>
            <a:stretch>
              <a:fillRect/>
            </a:stretch>
          </p:blipFill>
          <p:spPr>
            <a:xfrm>
              <a:off x="5771088" y="5546078"/>
              <a:ext cx="927604" cy="657983"/>
            </a:xfrm>
            <a:prstGeom prst="rect">
              <a:avLst/>
            </a:prstGeom>
          </p:spPr>
        </p:pic>
      </p:grpSp>
      <p:grpSp>
        <p:nvGrpSpPr>
          <p:cNvPr id="33" name="Group 32">
            <a:extLst>
              <a:ext uri="{FF2B5EF4-FFF2-40B4-BE49-F238E27FC236}">
                <a16:creationId xmlns:a16="http://schemas.microsoft.com/office/drawing/2014/main" id="{97DC7CE7-8316-5722-4E99-95D975EAF1A0}"/>
              </a:ext>
            </a:extLst>
          </p:cNvPr>
          <p:cNvGrpSpPr/>
          <p:nvPr/>
        </p:nvGrpSpPr>
        <p:grpSpPr>
          <a:xfrm>
            <a:off x="7530857" y="5287573"/>
            <a:ext cx="1930863" cy="1188720"/>
            <a:chOff x="7530857" y="5287573"/>
            <a:chExt cx="1930863" cy="1188720"/>
          </a:xfrm>
        </p:grpSpPr>
        <p:pic>
          <p:nvPicPr>
            <p:cNvPr id="5169" name="Picture 5168" descr="A colorful sign with a key&#10;&#10;AI-generated content may be incorrect.">
              <a:extLst>
                <a:ext uri="{FF2B5EF4-FFF2-40B4-BE49-F238E27FC236}">
                  <a16:creationId xmlns:a16="http://schemas.microsoft.com/office/drawing/2014/main" id="{0DD079EF-E960-4FCE-5B0A-6EE5C4EEF7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2603" y="6121983"/>
              <a:ext cx="351380" cy="354310"/>
            </a:xfrm>
            <a:prstGeom prst="rect">
              <a:avLst/>
            </a:prstGeom>
          </p:spPr>
        </p:pic>
        <p:sp>
          <p:nvSpPr>
            <p:cNvPr id="5170" name="Rectangle 5169">
              <a:extLst>
                <a:ext uri="{FF2B5EF4-FFF2-40B4-BE49-F238E27FC236}">
                  <a16:creationId xmlns:a16="http://schemas.microsoft.com/office/drawing/2014/main" id="{662AEC88-8520-BE2C-55C0-C4F19B4C1AB2}"/>
                </a:ext>
              </a:extLst>
            </p:cNvPr>
            <p:cNvSpPr/>
            <p:nvPr/>
          </p:nvSpPr>
          <p:spPr>
            <a:xfrm>
              <a:off x="7534794" y="528757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1" name="TextBox 5170">
              <a:extLst>
                <a:ext uri="{FF2B5EF4-FFF2-40B4-BE49-F238E27FC236}">
                  <a16:creationId xmlns:a16="http://schemas.microsoft.com/office/drawing/2014/main" id="{AAF0A296-3497-DA19-C2D7-432A9B67F7E5}"/>
                </a:ext>
              </a:extLst>
            </p:cNvPr>
            <p:cNvSpPr txBox="1"/>
            <p:nvPr/>
          </p:nvSpPr>
          <p:spPr>
            <a:xfrm>
              <a:off x="7571958" y="5318351"/>
              <a:ext cx="185928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67" name="TextBox 5166">
              <a:extLst>
                <a:ext uri="{FF2B5EF4-FFF2-40B4-BE49-F238E27FC236}">
                  <a16:creationId xmlns:a16="http://schemas.microsoft.com/office/drawing/2014/main" id="{212A69DE-35BC-2A7F-DC6F-2B75D5E6DD92}"/>
                </a:ext>
              </a:extLst>
            </p:cNvPr>
            <p:cNvSpPr txBox="1"/>
            <p:nvPr/>
          </p:nvSpPr>
          <p:spPr>
            <a:xfrm>
              <a:off x="7530857" y="5947277"/>
              <a:ext cx="1530238"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SUPPLY </a:t>
              </a:r>
            </a:p>
            <a:p>
              <a:r>
                <a:rPr lang="en-IN" sz="1200" b="1">
                  <a:latin typeface="Calibri" panose="020F0502020204030204" pitchFamily="34" charset="0"/>
                  <a:ea typeface="Calibri" panose="020F0502020204030204" pitchFamily="34" charset="0"/>
                  <a:cs typeface="Calibri" panose="020F0502020204030204" pitchFamily="34" charset="0"/>
                </a:rPr>
                <a:t>CHAIN FAILURE</a:t>
              </a:r>
            </a:p>
          </p:txBody>
        </p:sp>
        <p:pic>
          <p:nvPicPr>
            <p:cNvPr id="5168" name="Picture 5167">
              <a:extLst>
                <a:ext uri="{FF2B5EF4-FFF2-40B4-BE49-F238E27FC236}">
                  <a16:creationId xmlns:a16="http://schemas.microsoft.com/office/drawing/2014/main" id="{A33956D4-0A68-CAB5-E0AE-7214DD878B94}"/>
                </a:ext>
              </a:extLst>
            </p:cNvPr>
            <p:cNvPicPr>
              <a:picLocks noChangeAspect="1"/>
            </p:cNvPicPr>
            <p:nvPr/>
          </p:nvPicPr>
          <p:blipFill>
            <a:blip r:embed="rId17">
              <a:duotone>
                <a:schemeClr val="accent1">
                  <a:shade val="45000"/>
                  <a:satMod val="135000"/>
                </a:schemeClr>
                <a:prstClr val="white"/>
              </a:duotone>
            </a:blip>
            <a:stretch>
              <a:fillRect/>
            </a:stretch>
          </p:blipFill>
          <p:spPr>
            <a:xfrm>
              <a:off x="8148094" y="5526559"/>
              <a:ext cx="707011" cy="557706"/>
            </a:xfrm>
            <a:prstGeom prst="rect">
              <a:avLst/>
            </a:prstGeom>
          </p:spPr>
        </p:pic>
      </p:grpSp>
      <p:grpSp>
        <p:nvGrpSpPr>
          <p:cNvPr id="20" name="Group 19">
            <a:extLst>
              <a:ext uri="{FF2B5EF4-FFF2-40B4-BE49-F238E27FC236}">
                <a16:creationId xmlns:a16="http://schemas.microsoft.com/office/drawing/2014/main" id="{060672AA-4BE0-E180-BF20-9ACFB4313052}"/>
              </a:ext>
            </a:extLst>
          </p:cNvPr>
          <p:cNvGrpSpPr/>
          <p:nvPr/>
        </p:nvGrpSpPr>
        <p:grpSpPr>
          <a:xfrm>
            <a:off x="5257185" y="429474"/>
            <a:ext cx="1932746" cy="1166949"/>
            <a:chOff x="5257185" y="429474"/>
            <a:chExt cx="1932746" cy="1166949"/>
          </a:xfrm>
        </p:grpSpPr>
        <p:pic>
          <p:nvPicPr>
            <p:cNvPr id="5183" name="Picture 5182" descr="A colorful sign with a key&#10;&#10;AI-generated content may be incorrect.">
              <a:extLst>
                <a:ext uri="{FF2B5EF4-FFF2-40B4-BE49-F238E27FC236}">
                  <a16:creationId xmlns:a16="http://schemas.microsoft.com/office/drawing/2014/main" id="{959E90BF-2D2F-8BC8-642A-F73493F6A8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0814" y="1245043"/>
              <a:ext cx="351380" cy="351380"/>
            </a:xfrm>
            <a:prstGeom prst="rect">
              <a:avLst/>
            </a:prstGeom>
          </p:spPr>
        </p:pic>
        <p:sp>
          <p:nvSpPr>
            <p:cNvPr id="5184" name="TextBox 5183">
              <a:extLst>
                <a:ext uri="{FF2B5EF4-FFF2-40B4-BE49-F238E27FC236}">
                  <a16:creationId xmlns:a16="http://schemas.microsoft.com/office/drawing/2014/main" id="{6A0859B2-E0CF-863E-48CC-6A177000D2F2}"/>
                </a:ext>
              </a:extLst>
            </p:cNvPr>
            <p:cNvSpPr txBox="1"/>
            <p:nvPr/>
          </p:nvSpPr>
          <p:spPr>
            <a:xfrm>
              <a:off x="5426816" y="452862"/>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5185" name="Rectangle 5184">
              <a:extLst>
                <a:ext uri="{FF2B5EF4-FFF2-40B4-BE49-F238E27FC236}">
                  <a16:creationId xmlns:a16="http://schemas.microsoft.com/office/drawing/2014/main" id="{B8838A58-7ABB-4238-6F69-BD4CCF01191A}"/>
                </a:ext>
              </a:extLst>
            </p:cNvPr>
            <p:cNvSpPr/>
            <p:nvPr/>
          </p:nvSpPr>
          <p:spPr>
            <a:xfrm>
              <a:off x="5257185" y="429474"/>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5188" name="TextBox 5187">
              <a:extLst>
                <a:ext uri="{FF2B5EF4-FFF2-40B4-BE49-F238E27FC236}">
                  <a16:creationId xmlns:a16="http://schemas.microsoft.com/office/drawing/2014/main" id="{310B126C-AE27-4DF5-E322-3FF32EF97CFD}"/>
                </a:ext>
              </a:extLst>
            </p:cNvPr>
            <p:cNvSpPr txBox="1"/>
            <p:nvPr/>
          </p:nvSpPr>
          <p:spPr>
            <a:xfrm>
              <a:off x="5266308" y="1283126"/>
              <a:ext cx="144147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INVASIVE SPECIES</a:t>
              </a:r>
            </a:p>
          </p:txBody>
        </p:sp>
        <p:pic>
          <p:nvPicPr>
            <p:cNvPr id="5189" name="Picture 5188">
              <a:extLst>
                <a:ext uri="{FF2B5EF4-FFF2-40B4-BE49-F238E27FC236}">
                  <a16:creationId xmlns:a16="http://schemas.microsoft.com/office/drawing/2014/main" id="{20FE91E3-58FA-7136-BA4B-971B71878AE8}"/>
                </a:ext>
              </a:extLst>
            </p:cNvPr>
            <p:cNvPicPr>
              <a:picLocks noChangeAspect="1"/>
            </p:cNvPicPr>
            <p:nvPr/>
          </p:nvPicPr>
          <p:blipFill>
            <a:blip r:embed="rId18">
              <a:duotone>
                <a:schemeClr val="accent3">
                  <a:shade val="45000"/>
                  <a:satMod val="135000"/>
                </a:schemeClr>
                <a:prstClr val="white"/>
              </a:duotone>
            </a:blip>
            <a:stretch>
              <a:fillRect/>
            </a:stretch>
          </p:blipFill>
          <p:spPr>
            <a:xfrm>
              <a:off x="5867875" y="688752"/>
              <a:ext cx="734031" cy="610209"/>
            </a:xfrm>
            <a:prstGeom prst="rect">
              <a:avLst/>
            </a:prstGeom>
          </p:spPr>
        </p:pic>
      </p:grpSp>
      <p:grpSp>
        <p:nvGrpSpPr>
          <p:cNvPr id="21" name="Group 20">
            <a:extLst>
              <a:ext uri="{FF2B5EF4-FFF2-40B4-BE49-F238E27FC236}">
                <a16:creationId xmlns:a16="http://schemas.microsoft.com/office/drawing/2014/main" id="{26C2B607-1760-F6B6-EB6F-C1D9C19CD64D}"/>
              </a:ext>
            </a:extLst>
          </p:cNvPr>
          <p:cNvGrpSpPr/>
          <p:nvPr/>
        </p:nvGrpSpPr>
        <p:grpSpPr>
          <a:xfrm>
            <a:off x="7528974" y="429474"/>
            <a:ext cx="1932746" cy="1166949"/>
            <a:chOff x="7528974" y="429474"/>
            <a:chExt cx="1932746" cy="1166949"/>
          </a:xfrm>
        </p:grpSpPr>
        <p:pic>
          <p:nvPicPr>
            <p:cNvPr id="5197" name="Picture 5196" descr="A colorful sign with a key&#10;&#10;AI-generated content may be incorrect.">
              <a:extLst>
                <a:ext uri="{FF2B5EF4-FFF2-40B4-BE49-F238E27FC236}">
                  <a16:creationId xmlns:a16="http://schemas.microsoft.com/office/drawing/2014/main" id="{9AA433A4-D144-FBCE-EC93-509B2F525F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2603" y="1245043"/>
              <a:ext cx="351380" cy="351380"/>
            </a:xfrm>
            <a:prstGeom prst="rect">
              <a:avLst/>
            </a:prstGeom>
          </p:spPr>
        </p:pic>
        <p:sp>
          <p:nvSpPr>
            <p:cNvPr id="5198" name="TextBox 5197">
              <a:extLst>
                <a:ext uri="{FF2B5EF4-FFF2-40B4-BE49-F238E27FC236}">
                  <a16:creationId xmlns:a16="http://schemas.microsoft.com/office/drawing/2014/main" id="{1C020A35-7960-977D-C2D9-DA0169C48E99}"/>
                </a:ext>
              </a:extLst>
            </p:cNvPr>
            <p:cNvSpPr txBox="1"/>
            <p:nvPr/>
          </p:nvSpPr>
          <p:spPr>
            <a:xfrm>
              <a:off x="7693525" y="452862"/>
              <a:ext cx="161614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5199" name="Rectangle 5198">
              <a:extLst>
                <a:ext uri="{FF2B5EF4-FFF2-40B4-BE49-F238E27FC236}">
                  <a16:creationId xmlns:a16="http://schemas.microsoft.com/office/drawing/2014/main" id="{B22971EF-8681-210B-A4F6-9BA3A9902484}"/>
                </a:ext>
              </a:extLst>
            </p:cNvPr>
            <p:cNvSpPr/>
            <p:nvPr/>
          </p:nvSpPr>
          <p:spPr>
            <a:xfrm>
              <a:off x="7528974" y="429474"/>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5195" name="TextBox 5194">
              <a:extLst>
                <a:ext uri="{FF2B5EF4-FFF2-40B4-BE49-F238E27FC236}">
                  <a16:creationId xmlns:a16="http://schemas.microsoft.com/office/drawing/2014/main" id="{D1FD64F5-3551-079F-1650-C1C4C84319FD}"/>
                </a:ext>
              </a:extLst>
            </p:cNvPr>
            <p:cNvSpPr txBox="1"/>
            <p:nvPr/>
          </p:nvSpPr>
          <p:spPr>
            <a:xfrm>
              <a:off x="7530857" y="1283126"/>
              <a:ext cx="148763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MARINE POLLUTION</a:t>
              </a:r>
            </a:p>
          </p:txBody>
        </p:sp>
        <p:pic>
          <p:nvPicPr>
            <p:cNvPr id="5196" name="Picture 5195">
              <a:extLst>
                <a:ext uri="{FF2B5EF4-FFF2-40B4-BE49-F238E27FC236}">
                  <a16:creationId xmlns:a16="http://schemas.microsoft.com/office/drawing/2014/main" id="{6E16F514-BDD8-B8A1-24A6-01C3373A4CB5}"/>
                </a:ext>
              </a:extLst>
            </p:cNvPr>
            <p:cNvPicPr>
              <a:picLocks noChangeAspect="1"/>
            </p:cNvPicPr>
            <p:nvPr/>
          </p:nvPicPr>
          <p:blipFill>
            <a:blip r:embed="rId19">
              <a:duotone>
                <a:schemeClr val="accent3">
                  <a:shade val="45000"/>
                  <a:satMod val="135000"/>
                </a:schemeClr>
                <a:prstClr val="white"/>
              </a:duotone>
            </a:blip>
            <a:stretch>
              <a:fillRect/>
            </a:stretch>
          </p:blipFill>
          <p:spPr>
            <a:xfrm>
              <a:off x="8049193" y="700783"/>
              <a:ext cx="904812" cy="660279"/>
            </a:xfrm>
            <a:prstGeom prst="rect">
              <a:avLst/>
            </a:prstGeom>
          </p:spPr>
        </p:pic>
      </p:grpSp>
    </p:spTree>
    <p:extLst>
      <p:ext uri="{BB962C8B-B14F-4D97-AF65-F5344CB8AC3E}">
        <p14:creationId xmlns:p14="http://schemas.microsoft.com/office/powerpoint/2010/main" val="747894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868C948B-693B-E1DA-38C6-8918A8F4DCE3}"/>
              </a:ext>
            </a:extLst>
          </p:cNvPr>
          <p:cNvGrpSpPr/>
          <p:nvPr/>
        </p:nvGrpSpPr>
        <p:grpSpPr>
          <a:xfrm>
            <a:off x="7526565" y="5324969"/>
            <a:ext cx="1924050" cy="1162381"/>
            <a:chOff x="7526565" y="5324969"/>
            <a:chExt cx="1924050" cy="1162381"/>
          </a:xfrm>
        </p:grpSpPr>
        <p:pic>
          <p:nvPicPr>
            <p:cNvPr id="33" name="Picture 32" descr="A colorful sign with a key&#10;&#10;AI-generated content may be incorrect.">
              <a:extLst>
                <a:ext uri="{FF2B5EF4-FFF2-40B4-BE49-F238E27FC236}">
                  <a16:creationId xmlns:a16="http://schemas.microsoft.com/office/drawing/2014/main" id="{F98B6A2A-AC88-4A39-266F-14C6FD22F8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5013" y="6135970"/>
              <a:ext cx="351380" cy="351380"/>
            </a:xfrm>
            <a:prstGeom prst="rect">
              <a:avLst/>
            </a:prstGeom>
          </p:spPr>
        </p:pic>
        <p:sp>
          <p:nvSpPr>
            <p:cNvPr id="34" name="TextBox 33">
              <a:extLst>
                <a:ext uri="{FF2B5EF4-FFF2-40B4-BE49-F238E27FC236}">
                  <a16:creationId xmlns:a16="http://schemas.microsoft.com/office/drawing/2014/main" id="{4BEF5407-70C2-4540-FC29-9568EE875C1D}"/>
                </a:ext>
              </a:extLst>
            </p:cNvPr>
            <p:cNvSpPr txBox="1"/>
            <p:nvPr/>
          </p:nvSpPr>
          <p:spPr>
            <a:xfrm>
              <a:off x="7757714" y="5351549"/>
              <a:ext cx="148147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35" name="Rectangle 34">
              <a:extLst>
                <a:ext uri="{FF2B5EF4-FFF2-40B4-BE49-F238E27FC236}">
                  <a16:creationId xmlns:a16="http://schemas.microsoft.com/office/drawing/2014/main" id="{8BB9D1A6-E3F7-E92D-F872-27A760EF6113}"/>
                </a:ext>
              </a:extLst>
            </p:cNvPr>
            <p:cNvSpPr/>
            <p:nvPr/>
          </p:nvSpPr>
          <p:spPr>
            <a:xfrm>
              <a:off x="7526565" y="532496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77835808-C0BE-0583-961D-D80B82723788}"/>
                </a:ext>
              </a:extLst>
            </p:cNvPr>
            <p:cNvSpPr txBox="1"/>
            <p:nvPr/>
          </p:nvSpPr>
          <p:spPr>
            <a:xfrm>
              <a:off x="7526973" y="6161540"/>
              <a:ext cx="152063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ARMED CONFLICT</a:t>
              </a:r>
            </a:p>
          </p:txBody>
        </p:sp>
        <p:pic>
          <p:nvPicPr>
            <p:cNvPr id="37" name="Picture 36">
              <a:extLst>
                <a:ext uri="{FF2B5EF4-FFF2-40B4-BE49-F238E27FC236}">
                  <a16:creationId xmlns:a16="http://schemas.microsoft.com/office/drawing/2014/main" id="{207FC0C2-EAFA-3A2B-43A3-9D078B69F1DF}"/>
                </a:ext>
              </a:extLst>
            </p:cNvPr>
            <p:cNvPicPr>
              <a:picLocks noChangeAspect="1"/>
            </p:cNvPicPr>
            <p:nvPr/>
          </p:nvPicPr>
          <p:blipFill>
            <a:blip r:embed="rId4">
              <a:duotone>
                <a:schemeClr val="accent1">
                  <a:shade val="45000"/>
                  <a:satMod val="135000"/>
                </a:schemeClr>
                <a:prstClr val="white"/>
              </a:duotone>
            </a:blip>
            <a:stretch>
              <a:fillRect/>
            </a:stretch>
          </p:blipFill>
          <p:spPr>
            <a:xfrm>
              <a:off x="8094367" y="5572200"/>
              <a:ext cx="808167" cy="589318"/>
            </a:xfrm>
            <a:prstGeom prst="rect">
              <a:avLst/>
            </a:prstGeom>
          </p:spPr>
        </p:pic>
      </p:grpSp>
      <p:grpSp>
        <p:nvGrpSpPr>
          <p:cNvPr id="16" name="Group 15">
            <a:extLst>
              <a:ext uri="{FF2B5EF4-FFF2-40B4-BE49-F238E27FC236}">
                <a16:creationId xmlns:a16="http://schemas.microsoft.com/office/drawing/2014/main" id="{DFA6A833-DCF3-162C-3444-9873DD9F3771}"/>
              </a:ext>
            </a:extLst>
          </p:cNvPr>
          <p:cNvGrpSpPr/>
          <p:nvPr/>
        </p:nvGrpSpPr>
        <p:grpSpPr>
          <a:xfrm>
            <a:off x="2817132" y="3657849"/>
            <a:ext cx="1924050" cy="1162381"/>
            <a:chOff x="2817132" y="3657849"/>
            <a:chExt cx="1924050" cy="1162381"/>
          </a:xfrm>
        </p:grpSpPr>
        <p:pic>
          <p:nvPicPr>
            <p:cNvPr id="40" name="Picture 39" descr="A colorful sign with a key&#10;&#10;AI-generated content may be incorrect.">
              <a:extLst>
                <a:ext uri="{FF2B5EF4-FFF2-40B4-BE49-F238E27FC236}">
                  <a16:creationId xmlns:a16="http://schemas.microsoft.com/office/drawing/2014/main" id="{1ED6B7F9-42F3-CAB6-0C7C-622791D7F9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2223" y="4468850"/>
              <a:ext cx="351380" cy="351380"/>
            </a:xfrm>
            <a:prstGeom prst="rect">
              <a:avLst/>
            </a:prstGeom>
          </p:spPr>
        </p:pic>
        <p:sp>
          <p:nvSpPr>
            <p:cNvPr id="41" name="TextBox 40">
              <a:extLst>
                <a:ext uri="{FF2B5EF4-FFF2-40B4-BE49-F238E27FC236}">
                  <a16:creationId xmlns:a16="http://schemas.microsoft.com/office/drawing/2014/main" id="{58FE8FAB-C70D-86D5-5500-2CB111F9A2F3}"/>
                </a:ext>
              </a:extLst>
            </p:cNvPr>
            <p:cNvSpPr txBox="1"/>
            <p:nvPr/>
          </p:nvSpPr>
          <p:spPr>
            <a:xfrm>
              <a:off x="3070804" y="3681908"/>
              <a:ext cx="146115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42" name="Rectangle 41">
              <a:extLst>
                <a:ext uri="{FF2B5EF4-FFF2-40B4-BE49-F238E27FC236}">
                  <a16:creationId xmlns:a16="http://schemas.microsoft.com/office/drawing/2014/main" id="{0321278F-C0A7-31B3-6A9B-DEFF2866527D}"/>
                </a:ext>
              </a:extLst>
            </p:cNvPr>
            <p:cNvSpPr/>
            <p:nvPr/>
          </p:nvSpPr>
          <p:spPr>
            <a:xfrm>
              <a:off x="2817132" y="365784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2161D938-9702-6488-94D1-9BF3FB26C88A}"/>
                </a:ext>
              </a:extLst>
            </p:cNvPr>
            <p:cNvSpPr txBox="1"/>
            <p:nvPr/>
          </p:nvSpPr>
          <p:spPr>
            <a:xfrm>
              <a:off x="2818819" y="4491577"/>
              <a:ext cx="1284476" cy="276999"/>
            </a:xfrm>
            <a:prstGeom prst="rect">
              <a:avLst/>
            </a:prstGeom>
            <a:noFill/>
          </p:spPr>
          <p:txBody>
            <a:bodyPr wrap="square" rtlCol="0">
              <a:spAutoFit/>
            </a:bodyPr>
            <a:lstStyle/>
            <a:p>
              <a:r>
                <a:rPr lang="en-IN" sz="1200" b="1" dirty="0">
                  <a:latin typeface="Calibri" panose="020F0502020204030204" pitchFamily="34" charset="0"/>
                  <a:ea typeface="Calibri" panose="020F0502020204030204" pitchFamily="34" charset="0"/>
                  <a:cs typeface="Calibri" panose="020F0502020204030204" pitchFamily="34" charset="0"/>
                </a:rPr>
                <a:t>CIVIL UNREST</a:t>
              </a:r>
            </a:p>
          </p:txBody>
        </p:sp>
        <p:pic>
          <p:nvPicPr>
            <p:cNvPr id="44" name="Picture 43">
              <a:extLst>
                <a:ext uri="{FF2B5EF4-FFF2-40B4-BE49-F238E27FC236}">
                  <a16:creationId xmlns:a16="http://schemas.microsoft.com/office/drawing/2014/main" id="{31785BB9-580A-27AE-E89F-86B0A5CD5270}"/>
                </a:ext>
              </a:extLst>
            </p:cNvPr>
            <p:cNvPicPr>
              <a:picLocks noChangeAspect="1"/>
            </p:cNvPicPr>
            <p:nvPr/>
          </p:nvPicPr>
          <p:blipFill>
            <a:blip r:embed="rId5">
              <a:duotone>
                <a:schemeClr val="accent1">
                  <a:shade val="45000"/>
                  <a:satMod val="135000"/>
                </a:schemeClr>
                <a:prstClr val="white"/>
              </a:duotone>
            </a:blip>
            <a:stretch>
              <a:fillRect/>
            </a:stretch>
          </p:blipFill>
          <p:spPr>
            <a:xfrm>
              <a:off x="3442142" y="3912308"/>
              <a:ext cx="718477" cy="592747"/>
            </a:xfrm>
            <a:prstGeom prst="rect">
              <a:avLst/>
            </a:prstGeom>
          </p:spPr>
        </p:pic>
      </p:grpSp>
      <p:grpSp>
        <p:nvGrpSpPr>
          <p:cNvPr id="17" name="Group 16">
            <a:extLst>
              <a:ext uri="{FF2B5EF4-FFF2-40B4-BE49-F238E27FC236}">
                <a16:creationId xmlns:a16="http://schemas.microsoft.com/office/drawing/2014/main" id="{3AA62CF0-E293-315F-D4D7-51E4DB154934}"/>
              </a:ext>
            </a:extLst>
          </p:cNvPr>
          <p:cNvGrpSpPr/>
          <p:nvPr/>
        </p:nvGrpSpPr>
        <p:grpSpPr>
          <a:xfrm>
            <a:off x="5163751" y="3657849"/>
            <a:ext cx="1924050" cy="1162381"/>
            <a:chOff x="5163751" y="3657849"/>
            <a:chExt cx="1924050" cy="1162381"/>
          </a:xfrm>
        </p:grpSpPr>
        <p:pic>
          <p:nvPicPr>
            <p:cNvPr id="28" name="Picture 27" descr="A colorful sign with a key&#10;&#10;AI-generated content may be incorrect.">
              <a:extLst>
                <a:ext uri="{FF2B5EF4-FFF2-40B4-BE49-F238E27FC236}">
                  <a16:creationId xmlns:a16="http://schemas.microsoft.com/office/drawing/2014/main" id="{AE462218-CEBD-A6F5-4079-C737737AB6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5583" y="4468850"/>
              <a:ext cx="351380" cy="351380"/>
            </a:xfrm>
            <a:prstGeom prst="rect">
              <a:avLst/>
            </a:prstGeom>
          </p:spPr>
        </p:pic>
        <p:sp>
          <p:nvSpPr>
            <p:cNvPr id="29" name="TextBox 28">
              <a:extLst>
                <a:ext uri="{FF2B5EF4-FFF2-40B4-BE49-F238E27FC236}">
                  <a16:creationId xmlns:a16="http://schemas.microsoft.com/office/drawing/2014/main" id="{9771A7F3-E6FC-EACA-156D-87E5C088E1BD}"/>
                </a:ext>
              </a:extLst>
            </p:cNvPr>
            <p:cNvSpPr txBox="1"/>
            <p:nvPr/>
          </p:nvSpPr>
          <p:spPr>
            <a:xfrm>
              <a:off x="5457712" y="3681908"/>
              <a:ext cx="139003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30" name="Rectangle 29">
              <a:extLst>
                <a:ext uri="{FF2B5EF4-FFF2-40B4-BE49-F238E27FC236}">
                  <a16:creationId xmlns:a16="http://schemas.microsoft.com/office/drawing/2014/main" id="{DFC14F93-D991-090A-E054-C0F4D210C077}"/>
                </a:ext>
              </a:extLst>
            </p:cNvPr>
            <p:cNvSpPr/>
            <p:nvPr/>
          </p:nvSpPr>
          <p:spPr>
            <a:xfrm>
              <a:off x="5163751" y="365784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F3C7786-46D2-2AD4-7E9C-1DFA4B8B3AB6}"/>
                </a:ext>
              </a:extLst>
            </p:cNvPr>
            <p:cNvSpPr txBox="1"/>
            <p:nvPr/>
          </p:nvSpPr>
          <p:spPr>
            <a:xfrm>
              <a:off x="5169965" y="4491577"/>
              <a:ext cx="123327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VIOLENCE</a:t>
              </a:r>
            </a:p>
          </p:txBody>
        </p:sp>
        <p:pic>
          <p:nvPicPr>
            <p:cNvPr id="27" name="Picture 26">
              <a:extLst>
                <a:ext uri="{FF2B5EF4-FFF2-40B4-BE49-F238E27FC236}">
                  <a16:creationId xmlns:a16="http://schemas.microsoft.com/office/drawing/2014/main" id="{49118132-81DF-06CA-4D11-7DECE686CA29}"/>
                </a:ext>
              </a:extLst>
            </p:cNvPr>
            <p:cNvPicPr>
              <a:picLocks noChangeAspect="1"/>
            </p:cNvPicPr>
            <p:nvPr/>
          </p:nvPicPr>
          <p:blipFill>
            <a:blip r:embed="rId6">
              <a:duotone>
                <a:schemeClr val="accent1">
                  <a:shade val="45000"/>
                  <a:satMod val="135000"/>
                </a:schemeClr>
                <a:prstClr val="white"/>
              </a:duotone>
            </a:blip>
            <a:stretch>
              <a:fillRect/>
            </a:stretch>
          </p:blipFill>
          <p:spPr>
            <a:xfrm>
              <a:off x="5789694" y="3932255"/>
              <a:ext cx="726068" cy="555045"/>
            </a:xfrm>
            <a:prstGeom prst="rect">
              <a:avLst/>
            </a:prstGeom>
          </p:spPr>
        </p:pic>
      </p:grpSp>
      <p:grpSp>
        <p:nvGrpSpPr>
          <p:cNvPr id="18" name="Group 17">
            <a:extLst>
              <a:ext uri="{FF2B5EF4-FFF2-40B4-BE49-F238E27FC236}">
                <a16:creationId xmlns:a16="http://schemas.microsoft.com/office/drawing/2014/main" id="{75F3346B-F3A4-1C2F-30B6-A225B9AAA733}"/>
              </a:ext>
            </a:extLst>
          </p:cNvPr>
          <p:cNvGrpSpPr/>
          <p:nvPr/>
        </p:nvGrpSpPr>
        <p:grpSpPr>
          <a:xfrm>
            <a:off x="7526565" y="3657849"/>
            <a:ext cx="1924050" cy="1162381"/>
            <a:chOff x="7526565" y="3657849"/>
            <a:chExt cx="1924050" cy="1162381"/>
          </a:xfrm>
        </p:grpSpPr>
        <p:pic>
          <p:nvPicPr>
            <p:cNvPr id="152" name="Picture 151" descr="A colorful sign with a key&#10;&#10;AI-generated content may be incorrect.">
              <a:extLst>
                <a:ext uri="{FF2B5EF4-FFF2-40B4-BE49-F238E27FC236}">
                  <a16:creationId xmlns:a16="http://schemas.microsoft.com/office/drawing/2014/main" id="{2452BEF1-BC3A-C863-906D-5183C8A425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5013" y="4468850"/>
              <a:ext cx="351380" cy="351380"/>
            </a:xfrm>
            <a:prstGeom prst="rect">
              <a:avLst/>
            </a:prstGeom>
          </p:spPr>
        </p:pic>
        <p:sp>
          <p:nvSpPr>
            <p:cNvPr id="153" name="TextBox 152">
              <a:extLst>
                <a:ext uri="{FF2B5EF4-FFF2-40B4-BE49-F238E27FC236}">
                  <a16:creationId xmlns:a16="http://schemas.microsoft.com/office/drawing/2014/main" id="{678F40D6-90D1-A3A9-3C12-7A2D9F2BB1C7}"/>
                </a:ext>
              </a:extLst>
            </p:cNvPr>
            <p:cNvSpPr txBox="1"/>
            <p:nvPr/>
          </p:nvSpPr>
          <p:spPr>
            <a:xfrm>
              <a:off x="7803434" y="3681908"/>
              <a:ext cx="139003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5184" name="Rectangle 5183">
              <a:extLst>
                <a:ext uri="{FF2B5EF4-FFF2-40B4-BE49-F238E27FC236}">
                  <a16:creationId xmlns:a16="http://schemas.microsoft.com/office/drawing/2014/main" id="{BEB80BE1-D7B5-C50E-5A54-2DDD1AE7984E}"/>
                </a:ext>
              </a:extLst>
            </p:cNvPr>
            <p:cNvSpPr/>
            <p:nvPr/>
          </p:nvSpPr>
          <p:spPr>
            <a:xfrm>
              <a:off x="7526565" y="365784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TextBox 149">
              <a:extLst>
                <a:ext uri="{FF2B5EF4-FFF2-40B4-BE49-F238E27FC236}">
                  <a16:creationId xmlns:a16="http://schemas.microsoft.com/office/drawing/2014/main" id="{8AC19924-BAAD-875A-C1CD-C04A46A7619E}"/>
                </a:ext>
              </a:extLst>
            </p:cNvPr>
            <p:cNvSpPr txBox="1"/>
            <p:nvPr/>
          </p:nvSpPr>
          <p:spPr>
            <a:xfrm>
              <a:off x="7526973" y="4491577"/>
              <a:ext cx="123327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CYBER ATTACK</a:t>
              </a:r>
            </a:p>
          </p:txBody>
        </p:sp>
        <p:pic>
          <p:nvPicPr>
            <p:cNvPr id="6146" name="Picture 2" descr="Cyber Attack Vector Icon Design 15001549 Vector Art at Vecteezy">
              <a:extLst>
                <a:ext uri="{FF2B5EF4-FFF2-40B4-BE49-F238E27FC236}">
                  <a16:creationId xmlns:a16="http://schemas.microsoft.com/office/drawing/2014/main" id="{FB85A336-549F-ADB0-504D-D81576DC5ABA}"/>
                </a:ext>
              </a:extLst>
            </p:cNvPr>
            <p:cNvPicPr>
              <a:picLocks noChangeAspect="1" noChangeArrowheads="1"/>
            </p:cNvPicPr>
            <p:nvPr/>
          </p:nvPicPr>
          <p:blipFill>
            <a:blip r:embed="rId7">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91230" y="3922645"/>
              <a:ext cx="614441" cy="5599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a:extLst>
              <a:ext uri="{FF2B5EF4-FFF2-40B4-BE49-F238E27FC236}">
                <a16:creationId xmlns:a16="http://schemas.microsoft.com/office/drawing/2014/main" id="{98BB161E-0C73-71ED-DEB2-E7C9F8DAD4BE}"/>
              </a:ext>
            </a:extLst>
          </p:cNvPr>
          <p:cNvGrpSpPr/>
          <p:nvPr/>
        </p:nvGrpSpPr>
        <p:grpSpPr>
          <a:xfrm>
            <a:off x="468384" y="437483"/>
            <a:ext cx="1952326" cy="1188720"/>
            <a:chOff x="468384" y="437483"/>
            <a:chExt cx="1952326" cy="1188720"/>
          </a:xfrm>
        </p:grpSpPr>
        <p:pic>
          <p:nvPicPr>
            <p:cNvPr id="5189" name="Picture 5188" descr="A colorful sign with a key&#10;&#10;AI-generated content may be incorrect.">
              <a:extLst>
                <a:ext uri="{FF2B5EF4-FFF2-40B4-BE49-F238E27FC236}">
                  <a16:creationId xmlns:a16="http://schemas.microsoft.com/office/drawing/2014/main" id="{3CE608E4-C3C0-669C-10EC-B5E0642C08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6833" y="1271893"/>
              <a:ext cx="351380" cy="354310"/>
            </a:xfrm>
            <a:prstGeom prst="rect">
              <a:avLst/>
            </a:prstGeom>
          </p:spPr>
        </p:pic>
        <p:sp>
          <p:nvSpPr>
            <p:cNvPr id="5190" name="Rectangle 5189">
              <a:extLst>
                <a:ext uri="{FF2B5EF4-FFF2-40B4-BE49-F238E27FC236}">
                  <a16:creationId xmlns:a16="http://schemas.microsoft.com/office/drawing/2014/main" id="{31D7664E-82F6-65EF-15B9-21BE7CBA278A}"/>
                </a:ext>
              </a:extLst>
            </p:cNvPr>
            <p:cNvSpPr/>
            <p:nvPr/>
          </p:nvSpPr>
          <p:spPr>
            <a:xfrm>
              <a:off x="468384" y="43748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1" name="TextBox 5190">
              <a:extLst>
                <a:ext uri="{FF2B5EF4-FFF2-40B4-BE49-F238E27FC236}">
                  <a16:creationId xmlns:a16="http://schemas.microsoft.com/office/drawing/2014/main" id="{F756D34E-FA08-F145-4805-650986EF8FBF}"/>
                </a:ext>
              </a:extLst>
            </p:cNvPr>
            <p:cNvSpPr txBox="1"/>
            <p:nvPr/>
          </p:nvSpPr>
          <p:spPr>
            <a:xfrm>
              <a:off x="500468" y="463183"/>
              <a:ext cx="192024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87" name="TextBox 5186">
              <a:extLst>
                <a:ext uri="{FF2B5EF4-FFF2-40B4-BE49-F238E27FC236}">
                  <a16:creationId xmlns:a16="http://schemas.microsoft.com/office/drawing/2014/main" id="{FDAE915C-55B6-3DF7-5C88-749305643FB9}"/>
                </a:ext>
              </a:extLst>
            </p:cNvPr>
            <p:cNvSpPr txBox="1"/>
            <p:nvPr/>
          </p:nvSpPr>
          <p:spPr>
            <a:xfrm>
              <a:off x="470168" y="1287367"/>
              <a:ext cx="139507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SEEWAGE FAILURE</a:t>
              </a:r>
            </a:p>
          </p:txBody>
        </p:sp>
        <p:pic>
          <p:nvPicPr>
            <p:cNvPr id="5188" name="Picture 5187">
              <a:extLst>
                <a:ext uri="{FF2B5EF4-FFF2-40B4-BE49-F238E27FC236}">
                  <a16:creationId xmlns:a16="http://schemas.microsoft.com/office/drawing/2014/main" id="{551B8C1B-0E39-EE94-F2A6-264C80B2FC6B}"/>
                </a:ext>
              </a:extLst>
            </p:cNvPr>
            <p:cNvPicPr>
              <a:picLocks noChangeAspect="1"/>
            </p:cNvPicPr>
            <p:nvPr/>
          </p:nvPicPr>
          <p:blipFill>
            <a:blip r:embed="rId8">
              <a:duotone>
                <a:schemeClr val="accent1">
                  <a:shade val="45000"/>
                  <a:satMod val="135000"/>
                </a:schemeClr>
                <a:prstClr val="white"/>
              </a:duotone>
            </a:blip>
            <a:stretch>
              <a:fillRect/>
            </a:stretch>
          </p:blipFill>
          <p:spPr>
            <a:xfrm>
              <a:off x="1037874" y="647239"/>
              <a:ext cx="845430" cy="657983"/>
            </a:xfrm>
            <a:prstGeom prst="rect">
              <a:avLst/>
            </a:prstGeom>
          </p:spPr>
        </p:pic>
      </p:grpSp>
      <p:grpSp>
        <p:nvGrpSpPr>
          <p:cNvPr id="8" name="Group 7">
            <a:extLst>
              <a:ext uri="{FF2B5EF4-FFF2-40B4-BE49-F238E27FC236}">
                <a16:creationId xmlns:a16="http://schemas.microsoft.com/office/drawing/2014/main" id="{17625078-987E-159C-79E0-8E930546CF82}"/>
              </a:ext>
            </a:extLst>
          </p:cNvPr>
          <p:cNvGrpSpPr/>
          <p:nvPr/>
        </p:nvGrpSpPr>
        <p:grpSpPr>
          <a:xfrm>
            <a:off x="5163751" y="437483"/>
            <a:ext cx="1949098" cy="1188720"/>
            <a:chOff x="5163751" y="437483"/>
            <a:chExt cx="1949098" cy="1188720"/>
          </a:xfrm>
        </p:grpSpPr>
        <p:pic>
          <p:nvPicPr>
            <p:cNvPr id="5196" name="Picture 5195" descr="A colorful sign with a key&#10;&#10;AI-generated content may be incorrect.">
              <a:extLst>
                <a:ext uri="{FF2B5EF4-FFF2-40B4-BE49-F238E27FC236}">
                  <a16:creationId xmlns:a16="http://schemas.microsoft.com/office/drawing/2014/main" id="{EAE73F80-DDCB-1B53-D32A-B4C15E13F7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744" y="1271893"/>
              <a:ext cx="351380" cy="354310"/>
            </a:xfrm>
            <a:prstGeom prst="rect">
              <a:avLst/>
            </a:prstGeom>
          </p:spPr>
        </p:pic>
        <p:sp>
          <p:nvSpPr>
            <p:cNvPr id="5197" name="Rectangle 5196">
              <a:extLst>
                <a:ext uri="{FF2B5EF4-FFF2-40B4-BE49-F238E27FC236}">
                  <a16:creationId xmlns:a16="http://schemas.microsoft.com/office/drawing/2014/main" id="{112FF8B6-A983-FA7B-8A3E-A599D2B93866}"/>
                </a:ext>
              </a:extLst>
            </p:cNvPr>
            <p:cNvSpPr/>
            <p:nvPr/>
          </p:nvSpPr>
          <p:spPr>
            <a:xfrm>
              <a:off x="5163751" y="43748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8" name="TextBox 5197">
              <a:extLst>
                <a:ext uri="{FF2B5EF4-FFF2-40B4-BE49-F238E27FC236}">
                  <a16:creationId xmlns:a16="http://schemas.microsoft.com/office/drawing/2014/main" id="{C566EB91-FBB3-587E-903C-F4A36846C8EF}"/>
                </a:ext>
              </a:extLst>
            </p:cNvPr>
            <p:cNvSpPr txBox="1"/>
            <p:nvPr/>
          </p:nvSpPr>
          <p:spPr>
            <a:xfrm>
              <a:off x="5192607" y="463183"/>
              <a:ext cx="192024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94" name="TextBox 5193">
              <a:extLst>
                <a:ext uri="{FF2B5EF4-FFF2-40B4-BE49-F238E27FC236}">
                  <a16:creationId xmlns:a16="http://schemas.microsoft.com/office/drawing/2014/main" id="{379773B6-2FEC-5554-2750-0DB43F9BE058}"/>
                </a:ext>
              </a:extLst>
            </p:cNvPr>
            <p:cNvSpPr txBox="1"/>
            <p:nvPr/>
          </p:nvSpPr>
          <p:spPr>
            <a:xfrm>
              <a:off x="5169965" y="1287367"/>
              <a:ext cx="139507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POLLUTION</a:t>
              </a:r>
            </a:p>
          </p:txBody>
        </p:sp>
        <p:pic>
          <p:nvPicPr>
            <p:cNvPr id="6150" name="Picture 6" descr="Simple Set of Pollution Related Vector Solid Icons. Contains Icons as ...">
              <a:extLst>
                <a:ext uri="{FF2B5EF4-FFF2-40B4-BE49-F238E27FC236}">
                  <a16:creationId xmlns:a16="http://schemas.microsoft.com/office/drawing/2014/main" id="{BF51476B-D767-2391-F997-6777FA2A7142}"/>
                </a:ext>
              </a:extLst>
            </p:cNvPr>
            <p:cNvPicPr>
              <a:picLocks noChangeAspect="1" noChangeArrowheads="1"/>
            </p:cNvPicPr>
            <p:nvPr/>
          </p:nvPicPr>
          <p:blipFill rotWithShape="1">
            <a:blip r:embed="rId9">
              <a:duotone>
                <a:schemeClr val="accent4">
                  <a:shade val="45000"/>
                  <a:satMod val="135000"/>
                </a:schemeClr>
                <a:prstClr val="white"/>
              </a:duotone>
              <a:extLst>
                <a:ext uri="{28A0092B-C50C-407E-A947-70E740481C1C}">
                  <a14:useLocalDpi xmlns:a14="http://schemas.microsoft.com/office/drawing/2010/main" val="0"/>
                </a:ext>
              </a:extLst>
            </a:blip>
            <a:srcRect l="62911" t="55571" b="10243"/>
            <a:stretch>
              <a:fillRect/>
            </a:stretch>
          </p:blipFill>
          <p:spPr bwMode="auto">
            <a:xfrm>
              <a:off x="5671048" y="690781"/>
              <a:ext cx="963361" cy="65004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a:extLst>
              <a:ext uri="{FF2B5EF4-FFF2-40B4-BE49-F238E27FC236}">
                <a16:creationId xmlns:a16="http://schemas.microsoft.com/office/drawing/2014/main" id="{B91B0089-352A-6A3C-A1D7-DAC755FE7A36}"/>
              </a:ext>
            </a:extLst>
          </p:cNvPr>
          <p:cNvGrpSpPr/>
          <p:nvPr/>
        </p:nvGrpSpPr>
        <p:grpSpPr>
          <a:xfrm>
            <a:off x="2817132" y="437483"/>
            <a:ext cx="1944369" cy="1188720"/>
            <a:chOff x="2817132" y="437483"/>
            <a:chExt cx="1944369" cy="1188720"/>
          </a:xfrm>
        </p:grpSpPr>
        <p:pic>
          <p:nvPicPr>
            <p:cNvPr id="113" name="Picture 112" descr="A colorful sign with a key&#10;&#10;AI-generated content may be incorrect.">
              <a:extLst>
                <a:ext uri="{FF2B5EF4-FFF2-40B4-BE49-F238E27FC236}">
                  <a16:creationId xmlns:a16="http://schemas.microsoft.com/office/drawing/2014/main" id="{FC9A8905-01A0-D5FC-97C0-D380A50911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2384" y="1271893"/>
              <a:ext cx="351380" cy="354310"/>
            </a:xfrm>
            <a:prstGeom prst="rect">
              <a:avLst/>
            </a:prstGeom>
          </p:spPr>
        </p:pic>
        <p:sp>
          <p:nvSpPr>
            <p:cNvPr id="114" name="Rectangle 113">
              <a:extLst>
                <a:ext uri="{FF2B5EF4-FFF2-40B4-BE49-F238E27FC236}">
                  <a16:creationId xmlns:a16="http://schemas.microsoft.com/office/drawing/2014/main" id="{BBDBCD58-2515-35F2-058D-9F5031994122}"/>
                </a:ext>
              </a:extLst>
            </p:cNvPr>
            <p:cNvSpPr/>
            <p:nvPr/>
          </p:nvSpPr>
          <p:spPr>
            <a:xfrm>
              <a:off x="2817132" y="437483"/>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19D979FA-2DAC-8EED-9D79-296F23B29333}"/>
                </a:ext>
              </a:extLst>
            </p:cNvPr>
            <p:cNvSpPr txBox="1"/>
            <p:nvPr/>
          </p:nvSpPr>
          <p:spPr>
            <a:xfrm>
              <a:off x="2841259" y="463182"/>
              <a:ext cx="192024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132" name="TextBox 131">
              <a:extLst>
                <a:ext uri="{FF2B5EF4-FFF2-40B4-BE49-F238E27FC236}">
                  <a16:creationId xmlns:a16="http://schemas.microsoft.com/office/drawing/2014/main" id="{5EA5BCB1-D5BC-C6EB-1989-AF63F82BB8A7}"/>
                </a:ext>
              </a:extLst>
            </p:cNvPr>
            <p:cNvSpPr txBox="1"/>
            <p:nvPr/>
          </p:nvSpPr>
          <p:spPr>
            <a:xfrm>
              <a:off x="2818819" y="1102701"/>
              <a:ext cx="139507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WATER/WASH SUPPLY FAILURE</a:t>
              </a:r>
            </a:p>
          </p:txBody>
        </p:sp>
        <p:pic>
          <p:nvPicPr>
            <p:cNvPr id="6144" name="Picture 6143">
              <a:extLst>
                <a:ext uri="{FF2B5EF4-FFF2-40B4-BE49-F238E27FC236}">
                  <a16:creationId xmlns:a16="http://schemas.microsoft.com/office/drawing/2014/main" id="{2CBD0997-7B9D-C489-0139-5E08A83A2A9E}"/>
                </a:ext>
              </a:extLst>
            </p:cNvPr>
            <p:cNvPicPr>
              <a:picLocks noChangeAspect="1"/>
            </p:cNvPicPr>
            <p:nvPr/>
          </p:nvPicPr>
          <p:blipFill>
            <a:blip r:embed="rId10"/>
            <a:stretch>
              <a:fillRect/>
            </a:stretch>
          </p:blipFill>
          <p:spPr>
            <a:xfrm>
              <a:off x="3493666" y="706724"/>
              <a:ext cx="615428" cy="486480"/>
            </a:xfrm>
            <a:prstGeom prst="rect">
              <a:avLst/>
            </a:prstGeom>
          </p:spPr>
        </p:pic>
      </p:grpSp>
      <p:grpSp>
        <p:nvGrpSpPr>
          <p:cNvPr id="9" name="Group 8">
            <a:extLst>
              <a:ext uri="{FF2B5EF4-FFF2-40B4-BE49-F238E27FC236}">
                <a16:creationId xmlns:a16="http://schemas.microsoft.com/office/drawing/2014/main" id="{FCC85739-0ED7-7449-CD71-8EA0AB9E319F}"/>
              </a:ext>
            </a:extLst>
          </p:cNvPr>
          <p:cNvGrpSpPr/>
          <p:nvPr/>
        </p:nvGrpSpPr>
        <p:grpSpPr>
          <a:xfrm>
            <a:off x="7526565" y="437483"/>
            <a:ext cx="1926926" cy="1188721"/>
            <a:chOff x="7526565" y="437483"/>
            <a:chExt cx="1926926" cy="1188721"/>
          </a:xfrm>
        </p:grpSpPr>
        <p:pic>
          <p:nvPicPr>
            <p:cNvPr id="5134" name="Picture 8" descr="Radioactivity Vector Sign Nuclear Power Icon Stock Illustration ...">
              <a:extLst>
                <a:ext uri="{FF2B5EF4-FFF2-40B4-BE49-F238E27FC236}">
                  <a16:creationId xmlns:a16="http://schemas.microsoft.com/office/drawing/2014/main" id="{C869BC5F-E219-A9F1-25D0-598CDDDC291A}"/>
                </a:ext>
              </a:extLst>
            </p:cNvPr>
            <p:cNvPicPr>
              <a:picLocks noChangeAspect="1" noChangeArrowheads="1"/>
            </p:cNvPicPr>
            <p:nvPr/>
          </p:nvPicPr>
          <p:blipFill rotWithShape="1">
            <a:blip r:embed="rId11">
              <a:duotone>
                <a:schemeClr val="accent4">
                  <a:shade val="45000"/>
                  <a:satMod val="135000"/>
                </a:schemeClr>
                <a:prstClr val="white"/>
              </a:duotone>
              <a:extLst>
                <a:ext uri="{28A0092B-C50C-407E-A947-70E740481C1C}">
                  <a14:useLocalDpi xmlns:a14="http://schemas.microsoft.com/office/drawing/2010/main" val="0"/>
                </a:ext>
              </a:extLst>
            </a:blip>
            <a:srcRect t="11284" b="10256"/>
            <a:stretch>
              <a:fillRect/>
            </a:stretch>
          </p:blipFill>
          <p:spPr bwMode="auto">
            <a:xfrm>
              <a:off x="8116350" y="678002"/>
              <a:ext cx="764200" cy="599587"/>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5129" descr="A colorful sign with a key&#10;&#10;AI-generated content may be incorrect.">
              <a:extLst>
                <a:ext uri="{FF2B5EF4-FFF2-40B4-BE49-F238E27FC236}">
                  <a16:creationId xmlns:a16="http://schemas.microsoft.com/office/drawing/2014/main" id="{6EC1FB17-DBFE-F7C1-DADD-4AB3384E1D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5174" y="1271894"/>
              <a:ext cx="351380" cy="354310"/>
            </a:xfrm>
            <a:prstGeom prst="rect">
              <a:avLst/>
            </a:prstGeom>
          </p:spPr>
        </p:pic>
        <p:sp>
          <p:nvSpPr>
            <p:cNvPr id="5131" name="Rectangle 5130">
              <a:extLst>
                <a:ext uri="{FF2B5EF4-FFF2-40B4-BE49-F238E27FC236}">
                  <a16:creationId xmlns:a16="http://schemas.microsoft.com/office/drawing/2014/main" id="{C4801621-E155-9CE8-83A4-EBF6A60C1932}"/>
                </a:ext>
              </a:extLst>
            </p:cNvPr>
            <p:cNvSpPr/>
            <p:nvPr/>
          </p:nvSpPr>
          <p:spPr>
            <a:xfrm>
              <a:off x="7526565" y="437483"/>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2" name="TextBox 5131">
              <a:extLst>
                <a:ext uri="{FF2B5EF4-FFF2-40B4-BE49-F238E27FC236}">
                  <a16:creationId xmlns:a16="http://schemas.microsoft.com/office/drawing/2014/main" id="{8343846C-A72E-DE53-F67C-EF17355904C3}"/>
                </a:ext>
              </a:extLst>
            </p:cNvPr>
            <p:cNvSpPr txBox="1"/>
            <p:nvPr/>
          </p:nvSpPr>
          <p:spPr>
            <a:xfrm>
              <a:off x="7573889" y="463183"/>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29" name="TextBox 5128">
              <a:extLst>
                <a:ext uri="{FF2B5EF4-FFF2-40B4-BE49-F238E27FC236}">
                  <a16:creationId xmlns:a16="http://schemas.microsoft.com/office/drawing/2014/main" id="{19EA95AB-5CB7-7F77-E79F-037BCC3547AE}"/>
                </a:ext>
              </a:extLst>
            </p:cNvPr>
            <p:cNvSpPr txBox="1"/>
            <p:nvPr/>
          </p:nvSpPr>
          <p:spPr>
            <a:xfrm>
              <a:off x="7526973" y="1287367"/>
              <a:ext cx="166127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NUCLEAR ACCIDENT</a:t>
              </a:r>
            </a:p>
          </p:txBody>
        </p:sp>
      </p:grpSp>
      <p:grpSp>
        <p:nvGrpSpPr>
          <p:cNvPr id="19" name="Group 18">
            <a:extLst>
              <a:ext uri="{FF2B5EF4-FFF2-40B4-BE49-F238E27FC236}">
                <a16:creationId xmlns:a16="http://schemas.microsoft.com/office/drawing/2014/main" id="{CD6D190E-C29E-15FF-B314-0421B81F4D3E}"/>
              </a:ext>
            </a:extLst>
          </p:cNvPr>
          <p:cNvGrpSpPr/>
          <p:nvPr/>
        </p:nvGrpSpPr>
        <p:grpSpPr>
          <a:xfrm>
            <a:off x="468384" y="5324969"/>
            <a:ext cx="1924050" cy="1162381"/>
            <a:chOff x="468384" y="5324969"/>
            <a:chExt cx="1924050" cy="1162381"/>
          </a:xfrm>
        </p:grpSpPr>
        <p:pic>
          <p:nvPicPr>
            <p:cNvPr id="6184" name="Picture 6183" descr="A colorful sign with a key&#10;&#10;AI-generated content may be incorrect.">
              <a:extLst>
                <a:ext uri="{FF2B5EF4-FFF2-40B4-BE49-F238E27FC236}">
                  <a16:creationId xmlns:a16="http://schemas.microsoft.com/office/drawing/2014/main" id="{386B8138-5811-63F6-91DB-39E68081DE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6672" y="6135970"/>
              <a:ext cx="351380" cy="351380"/>
            </a:xfrm>
            <a:prstGeom prst="rect">
              <a:avLst/>
            </a:prstGeom>
          </p:spPr>
        </p:pic>
        <p:sp>
          <p:nvSpPr>
            <p:cNvPr id="6185" name="TextBox 6184">
              <a:extLst>
                <a:ext uri="{FF2B5EF4-FFF2-40B4-BE49-F238E27FC236}">
                  <a16:creationId xmlns:a16="http://schemas.microsoft.com/office/drawing/2014/main" id="{DC91A2E9-5E14-6904-2CD0-5A640062A80F}"/>
                </a:ext>
              </a:extLst>
            </p:cNvPr>
            <p:cNvSpPr txBox="1"/>
            <p:nvPr/>
          </p:nvSpPr>
          <p:spPr>
            <a:xfrm>
              <a:off x="745253" y="5351549"/>
              <a:ext cx="143067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6186" name="Rectangle 6185">
              <a:extLst>
                <a:ext uri="{FF2B5EF4-FFF2-40B4-BE49-F238E27FC236}">
                  <a16:creationId xmlns:a16="http://schemas.microsoft.com/office/drawing/2014/main" id="{49DD499F-DE77-1DC3-297E-134AE6948814}"/>
                </a:ext>
              </a:extLst>
            </p:cNvPr>
            <p:cNvSpPr/>
            <p:nvPr/>
          </p:nvSpPr>
          <p:spPr>
            <a:xfrm>
              <a:off x="468384" y="532496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82" name="TextBox 6181">
              <a:extLst>
                <a:ext uri="{FF2B5EF4-FFF2-40B4-BE49-F238E27FC236}">
                  <a16:creationId xmlns:a16="http://schemas.microsoft.com/office/drawing/2014/main" id="{34B4F75C-5FEF-8B2D-635F-3E4517750ECE}"/>
                </a:ext>
              </a:extLst>
            </p:cNvPr>
            <p:cNvSpPr txBox="1"/>
            <p:nvPr/>
          </p:nvSpPr>
          <p:spPr>
            <a:xfrm>
              <a:off x="470168" y="6161540"/>
              <a:ext cx="152087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FINANCIAL SHOCK</a:t>
              </a:r>
            </a:p>
          </p:txBody>
        </p:sp>
        <p:pic>
          <p:nvPicPr>
            <p:cNvPr id="6183" name="Picture 6182">
              <a:extLst>
                <a:ext uri="{FF2B5EF4-FFF2-40B4-BE49-F238E27FC236}">
                  <a16:creationId xmlns:a16="http://schemas.microsoft.com/office/drawing/2014/main" id="{4E944CD5-BDFB-157B-8C1F-273E086DFAB2}"/>
                </a:ext>
              </a:extLst>
            </p:cNvPr>
            <p:cNvPicPr>
              <a:picLocks noChangeAspect="1"/>
            </p:cNvPicPr>
            <p:nvPr/>
          </p:nvPicPr>
          <p:blipFill>
            <a:blip r:embed="rId12">
              <a:duotone>
                <a:schemeClr val="accent1">
                  <a:shade val="45000"/>
                  <a:satMod val="135000"/>
                </a:schemeClr>
                <a:prstClr val="white"/>
              </a:duotone>
            </a:blip>
            <a:stretch>
              <a:fillRect/>
            </a:stretch>
          </p:blipFill>
          <p:spPr>
            <a:xfrm>
              <a:off x="1088241" y="5549339"/>
              <a:ext cx="744696" cy="629135"/>
            </a:xfrm>
            <a:prstGeom prst="rect">
              <a:avLst/>
            </a:prstGeom>
          </p:spPr>
        </p:pic>
      </p:grpSp>
      <p:grpSp>
        <p:nvGrpSpPr>
          <p:cNvPr id="10" name="Group 9">
            <a:extLst>
              <a:ext uri="{FF2B5EF4-FFF2-40B4-BE49-F238E27FC236}">
                <a16:creationId xmlns:a16="http://schemas.microsoft.com/office/drawing/2014/main" id="{BBF43122-68B3-1F61-BF37-CAA60F6EB717}"/>
              </a:ext>
            </a:extLst>
          </p:cNvPr>
          <p:cNvGrpSpPr/>
          <p:nvPr/>
        </p:nvGrpSpPr>
        <p:grpSpPr>
          <a:xfrm>
            <a:off x="468384" y="2074926"/>
            <a:ext cx="1926926" cy="1188721"/>
            <a:chOff x="468384" y="2074926"/>
            <a:chExt cx="1926926" cy="1188721"/>
          </a:xfrm>
        </p:grpSpPr>
        <p:pic>
          <p:nvPicPr>
            <p:cNvPr id="5120" name="Picture 5119" descr="A colorful sign with a key&#10;&#10;AI-generated content may be incorrect.">
              <a:extLst>
                <a:ext uri="{FF2B5EF4-FFF2-40B4-BE49-F238E27FC236}">
                  <a16:creationId xmlns:a16="http://schemas.microsoft.com/office/drawing/2014/main" id="{CC04AEA4-92DF-82A4-4CCE-7132CE927D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6833" y="2909337"/>
              <a:ext cx="351380" cy="354310"/>
            </a:xfrm>
            <a:prstGeom prst="rect">
              <a:avLst/>
            </a:prstGeom>
          </p:spPr>
        </p:pic>
        <p:sp>
          <p:nvSpPr>
            <p:cNvPr id="5121" name="Rectangle 5120">
              <a:extLst>
                <a:ext uri="{FF2B5EF4-FFF2-40B4-BE49-F238E27FC236}">
                  <a16:creationId xmlns:a16="http://schemas.microsoft.com/office/drawing/2014/main" id="{2C9FD448-411B-DE84-C2DB-C9170B6B607D}"/>
                </a:ext>
              </a:extLst>
            </p:cNvPr>
            <p:cNvSpPr/>
            <p:nvPr/>
          </p:nvSpPr>
          <p:spPr>
            <a:xfrm>
              <a:off x="468384" y="2074926"/>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3" name="TextBox 5122">
              <a:extLst>
                <a:ext uri="{FF2B5EF4-FFF2-40B4-BE49-F238E27FC236}">
                  <a16:creationId xmlns:a16="http://schemas.microsoft.com/office/drawing/2014/main" id="{015EDDA7-243B-1CFF-8430-B46C8256BF33}"/>
                </a:ext>
              </a:extLst>
            </p:cNvPr>
            <p:cNvSpPr txBox="1"/>
            <p:nvPr/>
          </p:nvSpPr>
          <p:spPr>
            <a:xfrm>
              <a:off x="536028" y="2100627"/>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6190" name="TextBox 6189">
              <a:extLst>
                <a:ext uri="{FF2B5EF4-FFF2-40B4-BE49-F238E27FC236}">
                  <a16:creationId xmlns:a16="http://schemas.microsoft.com/office/drawing/2014/main" id="{7BE7FCDA-74D7-A69E-6725-67DFB368A199}"/>
                </a:ext>
              </a:extLst>
            </p:cNvPr>
            <p:cNvSpPr txBox="1"/>
            <p:nvPr/>
          </p:nvSpPr>
          <p:spPr>
            <a:xfrm>
              <a:off x="470168" y="2920019"/>
              <a:ext cx="14098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NATECH</a:t>
              </a:r>
            </a:p>
          </p:txBody>
        </p:sp>
        <p:pic>
          <p:nvPicPr>
            <p:cNvPr id="5126" name="Picture 6" descr="Broken chain or weakness icon. Broken connection vector illustration ...">
              <a:extLst>
                <a:ext uri="{FF2B5EF4-FFF2-40B4-BE49-F238E27FC236}">
                  <a16:creationId xmlns:a16="http://schemas.microsoft.com/office/drawing/2014/main" id="{5C76353D-9DF9-3B21-AC7C-DA496CB0A576}"/>
                </a:ext>
              </a:extLst>
            </p:cNvPr>
            <p:cNvPicPr>
              <a:picLocks noChangeAspect="1" noChangeArrowheads="1"/>
            </p:cNvPicPr>
            <p:nvPr/>
          </p:nvPicPr>
          <p:blipFill>
            <a:blip r:embed="rId1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26450" y="2364674"/>
              <a:ext cx="668279" cy="66827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a:extLst>
              <a:ext uri="{FF2B5EF4-FFF2-40B4-BE49-F238E27FC236}">
                <a16:creationId xmlns:a16="http://schemas.microsoft.com/office/drawing/2014/main" id="{A58CAA60-D587-FB56-8EB3-3BAF0E8BC010}"/>
              </a:ext>
            </a:extLst>
          </p:cNvPr>
          <p:cNvGrpSpPr/>
          <p:nvPr/>
        </p:nvGrpSpPr>
        <p:grpSpPr>
          <a:xfrm>
            <a:off x="2817132" y="5306950"/>
            <a:ext cx="1976759" cy="1162381"/>
            <a:chOff x="2817132" y="5306950"/>
            <a:chExt cx="1976759" cy="1162381"/>
          </a:xfrm>
        </p:grpSpPr>
        <p:pic>
          <p:nvPicPr>
            <p:cNvPr id="6195" name="Picture 6194" descr="A colorful sign with a key&#10;&#10;AI-generated content may be incorrect.">
              <a:extLst>
                <a:ext uri="{FF2B5EF4-FFF2-40B4-BE49-F238E27FC236}">
                  <a16:creationId xmlns:a16="http://schemas.microsoft.com/office/drawing/2014/main" id="{D6C84180-DA04-FFC1-8812-F1BB834AB3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1904" y="6117951"/>
              <a:ext cx="351380" cy="351380"/>
            </a:xfrm>
            <a:prstGeom prst="rect">
              <a:avLst/>
            </a:prstGeom>
          </p:spPr>
        </p:pic>
        <p:sp>
          <p:nvSpPr>
            <p:cNvPr id="6196" name="TextBox 6195">
              <a:extLst>
                <a:ext uri="{FF2B5EF4-FFF2-40B4-BE49-F238E27FC236}">
                  <a16:creationId xmlns:a16="http://schemas.microsoft.com/office/drawing/2014/main" id="{61B8B902-FDE6-5DF6-39C4-E9C475844285}"/>
                </a:ext>
              </a:extLst>
            </p:cNvPr>
            <p:cNvSpPr txBox="1"/>
            <p:nvPr/>
          </p:nvSpPr>
          <p:spPr>
            <a:xfrm>
              <a:off x="3121604" y="5351549"/>
              <a:ext cx="135955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6197" name="Rectangle 6196">
              <a:extLst>
                <a:ext uri="{FF2B5EF4-FFF2-40B4-BE49-F238E27FC236}">
                  <a16:creationId xmlns:a16="http://schemas.microsoft.com/office/drawing/2014/main" id="{BD0B5CDE-F863-A185-1FA9-B40FF4551423}"/>
                </a:ext>
              </a:extLst>
            </p:cNvPr>
            <p:cNvSpPr/>
            <p:nvPr/>
          </p:nvSpPr>
          <p:spPr>
            <a:xfrm>
              <a:off x="2817132" y="5306950"/>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93" name="TextBox 6192">
              <a:extLst>
                <a:ext uri="{FF2B5EF4-FFF2-40B4-BE49-F238E27FC236}">
                  <a16:creationId xmlns:a16="http://schemas.microsoft.com/office/drawing/2014/main" id="{EC45D106-CBD5-3070-DF68-45A481076A6F}"/>
                </a:ext>
              </a:extLst>
            </p:cNvPr>
            <p:cNvSpPr txBox="1"/>
            <p:nvPr/>
          </p:nvSpPr>
          <p:spPr>
            <a:xfrm>
              <a:off x="2818819" y="5792208"/>
              <a:ext cx="1975072" cy="646331"/>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ENV. </a:t>
              </a:r>
            </a:p>
            <a:p>
              <a:r>
                <a:rPr lang="en-IN" sz="1200" b="1">
                  <a:latin typeface="Calibri" panose="020F0502020204030204" pitchFamily="34" charset="0"/>
                  <a:ea typeface="Calibri" panose="020F0502020204030204" pitchFamily="34" charset="0"/>
                  <a:cs typeface="Calibri" panose="020F0502020204030204" pitchFamily="34" charset="0"/>
                </a:rPr>
                <a:t>DEGRADATION </a:t>
              </a:r>
            </a:p>
            <a:p>
              <a:r>
                <a:rPr lang="en-IN" sz="1200" b="1">
                  <a:latin typeface="Calibri" panose="020F0502020204030204" pitchFamily="34" charset="0"/>
                  <a:ea typeface="Calibri" panose="020F0502020204030204" pitchFamily="34" charset="0"/>
                  <a:cs typeface="Calibri" panose="020F0502020204030204" pitchFamily="34" charset="0"/>
                </a:rPr>
                <a:t>FROM CONFLICT</a:t>
              </a:r>
            </a:p>
          </p:txBody>
        </p:sp>
        <p:pic>
          <p:nvPicPr>
            <p:cNvPr id="6194" name="Picture 6193">
              <a:extLst>
                <a:ext uri="{FF2B5EF4-FFF2-40B4-BE49-F238E27FC236}">
                  <a16:creationId xmlns:a16="http://schemas.microsoft.com/office/drawing/2014/main" id="{308922A8-D4AE-E369-D772-CFF18AE14136}"/>
                </a:ext>
              </a:extLst>
            </p:cNvPr>
            <p:cNvPicPr>
              <a:picLocks noChangeAspect="1"/>
            </p:cNvPicPr>
            <p:nvPr/>
          </p:nvPicPr>
          <p:blipFill>
            <a:blip r:embed="rId14">
              <a:duotone>
                <a:schemeClr val="accent1">
                  <a:shade val="45000"/>
                  <a:satMod val="135000"/>
                </a:schemeClr>
                <a:prstClr val="white"/>
              </a:duotone>
            </a:blip>
            <a:stretch>
              <a:fillRect/>
            </a:stretch>
          </p:blipFill>
          <p:spPr>
            <a:xfrm>
              <a:off x="3400615" y="5538332"/>
              <a:ext cx="801531" cy="525639"/>
            </a:xfrm>
            <a:prstGeom prst="rect">
              <a:avLst/>
            </a:prstGeom>
          </p:spPr>
        </p:pic>
      </p:grpSp>
      <p:grpSp>
        <p:nvGrpSpPr>
          <p:cNvPr id="12" name="Group 11">
            <a:extLst>
              <a:ext uri="{FF2B5EF4-FFF2-40B4-BE49-F238E27FC236}">
                <a16:creationId xmlns:a16="http://schemas.microsoft.com/office/drawing/2014/main" id="{27147BB8-C213-E894-6060-1B35E7B90A8B}"/>
              </a:ext>
            </a:extLst>
          </p:cNvPr>
          <p:cNvGrpSpPr/>
          <p:nvPr/>
        </p:nvGrpSpPr>
        <p:grpSpPr>
          <a:xfrm>
            <a:off x="5163751" y="2074928"/>
            <a:ext cx="1968460" cy="1188721"/>
            <a:chOff x="5163751" y="2074928"/>
            <a:chExt cx="1968460" cy="1188721"/>
          </a:xfrm>
        </p:grpSpPr>
        <p:pic>
          <p:nvPicPr>
            <p:cNvPr id="5124" name="Picture 5123" descr="A colorful sign with a key&#10;&#10;AI-generated content may be incorrect.">
              <a:extLst>
                <a:ext uri="{FF2B5EF4-FFF2-40B4-BE49-F238E27FC236}">
                  <a16:creationId xmlns:a16="http://schemas.microsoft.com/office/drawing/2014/main" id="{0F43B4DD-B39A-5E6F-2366-573CE80D43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1560" y="2909339"/>
              <a:ext cx="351380" cy="354310"/>
            </a:xfrm>
            <a:prstGeom prst="rect">
              <a:avLst/>
            </a:prstGeom>
          </p:spPr>
        </p:pic>
        <p:sp>
          <p:nvSpPr>
            <p:cNvPr id="5125" name="Rectangle 5124">
              <a:extLst>
                <a:ext uri="{FF2B5EF4-FFF2-40B4-BE49-F238E27FC236}">
                  <a16:creationId xmlns:a16="http://schemas.microsoft.com/office/drawing/2014/main" id="{A90D1D51-FFD1-BFAD-43FF-B530CCFEB96D}"/>
                </a:ext>
              </a:extLst>
            </p:cNvPr>
            <p:cNvSpPr/>
            <p:nvPr/>
          </p:nvSpPr>
          <p:spPr>
            <a:xfrm>
              <a:off x="5163751" y="2074928"/>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TextBox 5132">
              <a:extLst>
                <a:ext uri="{FF2B5EF4-FFF2-40B4-BE49-F238E27FC236}">
                  <a16:creationId xmlns:a16="http://schemas.microsoft.com/office/drawing/2014/main" id="{F2F0BBF6-F29B-3758-61DE-3E105E5C469F}"/>
                </a:ext>
              </a:extLst>
            </p:cNvPr>
            <p:cNvSpPr txBox="1"/>
            <p:nvPr/>
          </p:nvSpPr>
          <p:spPr>
            <a:xfrm>
              <a:off x="5197687" y="2100627"/>
              <a:ext cx="191008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6206" name="TextBox 6205">
              <a:extLst>
                <a:ext uri="{FF2B5EF4-FFF2-40B4-BE49-F238E27FC236}">
                  <a16:creationId xmlns:a16="http://schemas.microsoft.com/office/drawing/2014/main" id="{DC2FA7E1-7B24-33E6-7CCE-9EC300B14953}"/>
                </a:ext>
              </a:extLst>
            </p:cNvPr>
            <p:cNvSpPr txBox="1"/>
            <p:nvPr/>
          </p:nvSpPr>
          <p:spPr>
            <a:xfrm>
              <a:off x="5169965" y="2550687"/>
              <a:ext cx="1962246" cy="646331"/>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CRITICAL </a:t>
              </a:r>
            </a:p>
            <a:p>
              <a:r>
                <a:rPr lang="en-IN" sz="1200" b="1">
                  <a:latin typeface="Calibri" panose="020F0502020204030204" pitchFamily="34" charset="0"/>
                  <a:ea typeface="Calibri" panose="020F0502020204030204" pitchFamily="34" charset="0"/>
                  <a:cs typeface="Calibri" panose="020F0502020204030204" pitchFamily="34" charset="0"/>
                </a:rPr>
                <a:t>INFRASTRUCTURE</a:t>
              </a:r>
            </a:p>
            <a:p>
              <a:r>
                <a:rPr lang="en-IN" sz="1200" b="1">
                  <a:latin typeface="Calibri" panose="020F0502020204030204" pitchFamily="34" charset="0"/>
                  <a:ea typeface="Calibri" panose="020F0502020204030204" pitchFamily="34" charset="0"/>
                  <a:cs typeface="Calibri" panose="020F0502020204030204" pitchFamily="34" charset="0"/>
                </a:rPr>
                <a:t>FAILURE</a:t>
              </a:r>
            </a:p>
          </p:txBody>
        </p:sp>
        <p:pic>
          <p:nvPicPr>
            <p:cNvPr id="6207" name="Picture 6206">
              <a:extLst>
                <a:ext uri="{FF2B5EF4-FFF2-40B4-BE49-F238E27FC236}">
                  <a16:creationId xmlns:a16="http://schemas.microsoft.com/office/drawing/2014/main" id="{069DE405-D695-ECA5-C9B9-5BCADFB50B0B}"/>
                </a:ext>
              </a:extLst>
            </p:cNvPr>
            <p:cNvPicPr>
              <a:picLocks noChangeAspect="1"/>
            </p:cNvPicPr>
            <p:nvPr/>
          </p:nvPicPr>
          <p:blipFill>
            <a:blip r:embed="rId15">
              <a:duotone>
                <a:schemeClr val="accent1">
                  <a:shade val="45000"/>
                  <a:satMod val="135000"/>
                </a:schemeClr>
                <a:prstClr val="white"/>
              </a:duotone>
            </a:blip>
            <a:stretch>
              <a:fillRect/>
            </a:stretch>
          </p:blipFill>
          <p:spPr>
            <a:xfrm>
              <a:off x="5892171" y="2312724"/>
              <a:ext cx="521114" cy="506265"/>
            </a:xfrm>
            <a:prstGeom prst="rect">
              <a:avLst/>
            </a:prstGeom>
          </p:spPr>
        </p:pic>
      </p:grpSp>
      <p:grpSp>
        <p:nvGrpSpPr>
          <p:cNvPr id="13" name="Group 12">
            <a:extLst>
              <a:ext uri="{FF2B5EF4-FFF2-40B4-BE49-F238E27FC236}">
                <a16:creationId xmlns:a16="http://schemas.microsoft.com/office/drawing/2014/main" id="{5D7C54F9-1B39-C456-DCF9-FDB3F7839958}"/>
              </a:ext>
            </a:extLst>
          </p:cNvPr>
          <p:cNvGrpSpPr/>
          <p:nvPr/>
        </p:nvGrpSpPr>
        <p:grpSpPr>
          <a:xfrm>
            <a:off x="7492609" y="2074926"/>
            <a:ext cx="2011682" cy="1188720"/>
            <a:chOff x="7492609" y="2074926"/>
            <a:chExt cx="2011682" cy="1188720"/>
          </a:xfrm>
        </p:grpSpPr>
        <p:pic>
          <p:nvPicPr>
            <p:cNvPr id="5139" name="Picture 5138" descr="A colorful sign with a key&#10;&#10;AI-generated content may be incorrect.">
              <a:extLst>
                <a:ext uri="{FF2B5EF4-FFF2-40B4-BE49-F238E27FC236}">
                  <a16:creationId xmlns:a16="http://schemas.microsoft.com/office/drawing/2014/main" id="{01ED7C8F-EE8F-BAAE-3244-52EE99C450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4374" y="2909336"/>
              <a:ext cx="351380" cy="354310"/>
            </a:xfrm>
            <a:prstGeom prst="rect">
              <a:avLst/>
            </a:prstGeom>
          </p:spPr>
        </p:pic>
        <p:sp>
          <p:nvSpPr>
            <p:cNvPr id="5140" name="Rectangle 5139">
              <a:extLst>
                <a:ext uri="{FF2B5EF4-FFF2-40B4-BE49-F238E27FC236}">
                  <a16:creationId xmlns:a16="http://schemas.microsoft.com/office/drawing/2014/main" id="{68527D47-35BC-8D02-53B7-29F835108A86}"/>
                </a:ext>
              </a:extLst>
            </p:cNvPr>
            <p:cNvSpPr/>
            <p:nvPr/>
          </p:nvSpPr>
          <p:spPr>
            <a:xfrm>
              <a:off x="7526565" y="2074926"/>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1" name="TextBox 5140">
              <a:extLst>
                <a:ext uri="{FF2B5EF4-FFF2-40B4-BE49-F238E27FC236}">
                  <a16:creationId xmlns:a16="http://schemas.microsoft.com/office/drawing/2014/main" id="{776A8C08-C63A-DA03-E1F8-05C709926A49}"/>
                </a:ext>
              </a:extLst>
            </p:cNvPr>
            <p:cNvSpPr txBox="1"/>
            <p:nvPr/>
          </p:nvSpPr>
          <p:spPr>
            <a:xfrm>
              <a:off x="7492609" y="2100627"/>
              <a:ext cx="201168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37" name="TextBox 5136">
              <a:extLst>
                <a:ext uri="{FF2B5EF4-FFF2-40B4-BE49-F238E27FC236}">
                  <a16:creationId xmlns:a16="http://schemas.microsoft.com/office/drawing/2014/main" id="{905D5E22-A77B-0D31-C7E8-F6FFC6F1A776}"/>
                </a:ext>
              </a:extLst>
            </p:cNvPr>
            <p:cNvSpPr txBox="1"/>
            <p:nvPr/>
          </p:nvSpPr>
          <p:spPr>
            <a:xfrm>
              <a:off x="7526973" y="2920019"/>
              <a:ext cx="109468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CBRNE</a:t>
              </a:r>
            </a:p>
          </p:txBody>
        </p:sp>
        <p:pic>
          <p:nvPicPr>
            <p:cNvPr id="5138" name="Picture 2" descr="Cbrne Stock Illustrations – 7 Cbrne Stock Illustrations, Vectors &amp; Clipart  - Dreamstime">
              <a:extLst>
                <a:ext uri="{FF2B5EF4-FFF2-40B4-BE49-F238E27FC236}">
                  <a16:creationId xmlns:a16="http://schemas.microsoft.com/office/drawing/2014/main" id="{79D78F3A-CEC5-8B10-C543-D68B2F9BC8A2}"/>
                </a:ext>
              </a:extLst>
            </p:cNvPr>
            <p:cNvPicPr>
              <a:picLocks noChangeAspect="1" noChangeArrowheads="1"/>
            </p:cNvPicPr>
            <p:nvPr/>
          </p:nvPicPr>
          <p:blipFill rotWithShape="1">
            <a:blip r:embed="rId16">
              <a:duotone>
                <a:schemeClr val="accent1">
                  <a:shade val="45000"/>
                  <a:satMod val="135000"/>
                </a:schemeClr>
                <a:prstClr val="white"/>
              </a:duotone>
              <a:extLst>
                <a:ext uri="{BEBA8EAE-BF5A-486C-A8C5-ECC9F3942E4B}">
                  <a14:imgProps xmlns:a14="http://schemas.microsoft.com/office/drawing/2010/main">
                    <a14:imgLayer r:embed="rId17">
                      <a14:imgEffect>
                        <a14:backgroundRemoval t="9881" b="89949" l="10000" r="93000">
                          <a14:foregroundMark x1="19750" y1="31857" x2="19750" y2="31857"/>
                          <a14:foregroundMark x1="22000" y1="28620" x2="22000" y2="28620"/>
                          <a14:foregroundMark x1="17125" y1="27087" x2="17125" y2="27087"/>
                          <a14:foregroundMark x1="21000" y1="35434" x2="21000" y2="35434"/>
                          <a14:foregroundMark x1="26125" y1="36116" x2="26125" y2="36116"/>
                          <a14:foregroundMark x1="13000" y1="36627" x2="13000" y2="36627"/>
                          <a14:foregroundMark x1="20000" y1="20784" x2="20000" y2="20784"/>
                          <a14:foregroundMark x1="21875" y1="14310" x2="21875" y2="14310"/>
                          <a14:foregroundMark x1="52750" y1="28279" x2="52750" y2="28279"/>
                          <a14:foregroundMark x1="47250" y1="28790" x2="47250" y2="28790"/>
                          <a14:foregroundMark x1="46375" y1="33901" x2="46375" y2="33901"/>
                          <a14:foregroundMark x1="50375" y1="25554" x2="50375" y2="25554"/>
                          <a14:foregroundMark x1="53875" y1="32879" x2="53875" y2="32879"/>
                          <a14:foregroundMark x1="51250" y1="34923" x2="51250" y2="34923"/>
                          <a14:foregroundMark x1="58875" y1="42078" x2="58875" y2="42078"/>
                          <a14:foregroundMark x1="75125" y1="28961" x2="75125" y2="28961"/>
                          <a14:foregroundMark x1="69500" y1="25383" x2="69500" y2="25383"/>
                          <a14:foregroundMark x1="79000" y1="41227" x2="79000" y2="41227"/>
                          <a14:foregroundMark x1="81625" y1="29302" x2="81625" y2="29302"/>
                          <a14:foregroundMark x1="87625" y1="27257" x2="87625" y2="27257"/>
                          <a14:foregroundMark x1="93000" y1="30324" x2="93000" y2="30324"/>
                          <a14:foregroundMark x1="34125" y1="69676" x2="34125" y2="69676"/>
                          <a14:foregroundMark x1="36625" y1="59796" x2="36625" y2="59796"/>
                          <a14:foregroundMark x1="35250" y1="56729" x2="35250" y2="56729"/>
                          <a14:foregroundMark x1="30875" y1="59966" x2="30875" y2="59966"/>
                          <a14:foregroundMark x1="31000" y1="61840" x2="31000" y2="61840"/>
                          <a14:foregroundMark x1="26875" y1="60988" x2="26875" y2="60988"/>
                          <a14:foregroundMark x1="25250" y1="62010" x2="25250" y2="62010"/>
                          <a14:foregroundMark x1="36250" y1="79727" x2="36250" y2="79727"/>
                          <a14:foregroundMark x1="38875" y1="77342" x2="38875" y2="77342"/>
                          <a14:foregroundMark x1="26375" y1="71210" x2="26375" y2="71210"/>
                          <a14:foregroundMark x1="28250" y1="77342" x2="28250" y2="77342"/>
                          <a14:foregroundMark x1="45000" y1="75468" x2="45000" y2="75468"/>
                          <a14:foregroundMark x1="71625" y1="61158" x2="71625" y2="61158"/>
                          <a14:foregroundMark x1="76375" y1="60988" x2="76375" y2="60988"/>
                          <a14:foregroundMark x1="60625" y1="61499" x2="60625" y2="61499"/>
                          <a14:foregroundMark x1="67375" y1="80409" x2="67375" y2="80409"/>
                          <a14:foregroundMark x1="72250" y1="72402" x2="72250" y2="72402"/>
                          <a14:foregroundMark x1="64625" y1="81090" x2="64625" y2="81090"/>
                          <a14:foregroundMark x1="58000" y1="73765" x2="58000" y2="73765"/>
                          <a14:foregroundMark x1="56625" y1="65758" x2="56625" y2="65758"/>
                          <a14:foregroundMark x1="58000" y1="63714" x2="58000" y2="63714"/>
                          <a14:foregroundMark x1="69000" y1="70017" x2="69000" y2="70017"/>
                          <a14:foregroundMark x1="63625" y1="58773" x2="63625" y2="58773"/>
                          <a14:foregroundMark x1="71375" y1="77342" x2="71375" y2="77342"/>
                          <a14:foregroundMark x1="75375" y1="66440" x2="75375" y2="66440"/>
                          <a14:backgroundMark x1="31250" y1="63203" x2="31250" y2="63203"/>
                          <a14:backgroundMark x1="36500" y1="64055" x2="36500" y2="64055"/>
                          <a14:backgroundMark x1="38375" y1="68484" x2="38375" y2="68484"/>
                          <a14:backgroundMark x1="36125" y1="75468" x2="36125" y2="75468"/>
                          <a14:backgroundMark x1="31500" y1="74276" x2="31500" y2="74276"/>
                          <a14:backgroundMark x1="29250" y1="69506" x2="29250" y2="69506"/>
                          <a14:backgroundMark x1="55750" y1="71210" x2="55750" y2="71210"/>
                          <a14:backgroundMark x1="67125" y1="64395" x2="67125" y2="64395"/>
                          <a14:backgroundMark x1="58875" y1="68484" x2="58875" y2="68484"/>
                        </a14:backgroundRemoval>
                      </a14:imgEffect>
                    </a14:imgLayer>
                  </a14:imgProps>
                </a:ext>
                <a:ext uri="{28A0092B-C50C-407E-A947-70E740481C1C}">
                  <a14:useLocalDpi xmlns:a14="http://schemas.microsoft.com/office/drawing/2010/main" val="0"/>
                </a:ext>
              </a:extLst>
            </a:blip>
            <a:srcRect t="5367" b="9140"/>
            <a:stretch/>
          </p:blipFill>
          <p:spPr bwMode="auto">
            <a:xfrm>
              <a:off x="7877489" y="2303663"/>
              <a:ext cx="1241922" cy="6786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a:extLst>
              <a:ext uri="{FF2B5EF4-FFF2-40B4-BE49-F238E27FC236}">
                <a16:creationId xmlns:a16="http://schemas.microsoft.com/office/drawing/2014/main" id="{26E9ED3D-60B7-2BF3-0658-78596322BEF4}"/>
              </a:ext>
            </a:extLst>
          </p:cNvPr>
          <p:cNvGrpSpPr/>
          <p:nvPr/>
        </p:nvGrpSpPr>
        <p:grpSpPr>
          <a:xfrm>
            <a:off x="5163751" y="5324969"/>
            <a:ext cx="1924050" cy="1162381"/>
            <a:chOff x="5163751" y="5324969"/>
            <a:chExt cx="1924050" cy="1162381"/>
          </a:xfrm>
        </p:grpSpPr>
        <p:pic>
          <p:nvPicPr>
            <p:cNvPr id="5146" name="Picture 5145" descr="A colorful sign with a key&#10;&#10;AI-generated content may be incorrect.">
              <a:extLst>
                <a:ext uri="{FF2B5EF4-FFF2-40B4-BE49-F238E27FC236}">
                  <a16:creationId xmlns:a16="http://schemas.microsoft.com/office/drawing/2014/main" id="{11E5E5FA-C14D-7CC6-4AAE-0A3442AA70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3935" y="6135970"/>
              <a:ext cx="351380" cy="351380"/>
            </a:xfrm>
            <a:prstGeom prst="rect">
              <a:avLst/>
            </a:prstGeom>
          </p:spPr>
        </p:pic>
        <p:sp>
          <p:nvSpPr>
            <p:cNvPr id="5147" name="TextBox 5146">
              <a:extLst>
                <a:ext uri="{FF2B5EF4-FFF2-40B4-BE49-F238E27FC236}">
                  <a16:creationId xmlns:a16="http://schemas.microsoft.com/office/drawing/2014/main" id="{92A6FDE8-CEE2-9DA1-F64A-338847BC0F4D}"/>
                </a:ext>
              </a:extLst>
            </p:cNvPr>
            <p:cNvSpPr txBox="1"/>
            <p:nvPr/>
          </p:nvSpPr>
          <p:spPr>
            <a:xfrm>
              <a:off x="5406912" y="5351549"/>
              <a:ext cx="149163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5148" name="Rectangle 5147">
              <a:extLst>
                <a:ext uri="{FF2B5EF4-FFF2-40B4-BE49-F238E27FC236}">
                  <a16:creationId xmlns:a16="http://schemas.microsoft.com/office/drawing/2014/main" id="{FBF101C0-E644-767C-199D-1C22F3A6EB05}"/>
                </a:ext>
              </a:extLst>
            </p:cNvPr>
            <p:cNvSpPr/>
            <p:nvPr/>
          </p:nvSpPr>
          <p:spPr>
            <a:xfrm>
              <a:off x="5163751" y="532496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4" name="TextBox 5143">
              <a:extLst>
                <a:ext uri="{FF2B5EF4-FFF2-40B4-BE49-F238E27FC236}">
                  <a16:creationId xmlns:a16="http://schemas.microsoft.com/office/drawing/2014/main" id="{F7076746-DA07-CB17-AC3E-7E257A15752C}"/>
                </a:ext>
              </a:extLst>
            </p:cNvPr>
            <p:cNvSpPr txBox="1"/>
            <p:nvPr/>
          </p:nvSpPr>
          <p:spPr>
            <a:xfrm>
              <a:off x="5169965" y="6161540"/>
              <a:ext cx="155091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TERRORIST ATTACK</a:t>
              </a:r>
            </a:p>
          </p:txBody>
        </p:sp>
        <p:pic>
          <p:nvPicPr>
            <p:cNvPr id="5145" name="Picture 5144">
              <a:extLst>
                <a:ext uri="{FF2B5EF4-FFF2-40B4-BE49-F238E27FC236}">
                  <a16:creationId xmlns:a16="http://schemas.microsoft.com/office/drawing/2014/main" id="{F6202A3D-33AF-224C-23C5-0ECE9613D743}"/>
                </a:ext>
              </a:extLst>
            </p:cNvPr>
            <p:cNvPicPr>
              <a:picLocks noChangeAspect="1"/>
            </p:cNvPicPr>
            <p:nvPr/>
          </p:nvPicPr>
          <p:blipFill>
            <a:blip r:embed="rId18">
              <a:duotone>
                <a:schemeClr val="accent1">
                  <a:shade val="45000"/>
                  <a:satMod val="135000"/>
                </a:schemeClr>
                <a:prstClr val="white"/>
              </a:duotone>
            </a:blip>
            <a:stretch>
              <a:fillRect/>
            </a:stretch>
          </p:blipFill>
          <p:spPr>
            <a:xfrm>
              <a:off x="5788954" y="5622165"/>
              <a:ext cx="727549" cy="569731"/>
            </a:xfrm>
            <a:prstGeom prst="rect">
              <a:avLst/>
            </a:prstGeom>
          </p:spPr>
        </p:pic>
      </p:grpSp>
      <p:grpSp>
        <p:nvGrpSpPr>
          <p:cNvPr id="15" name="Group 14">
            <a:extLst>
              <a:ext uri="{FF2B5EF4-FFF2-40B4-BE49-F238E27FC236}">
                <a16:creationId xmlns:a16="http://schemas.microsoft.com/office/drawing/2014/main" id="{FC50E826-2544-33D1-AF11-E9F15E5F94ED}"/>
              </a:ext>
            </a:extLst>
          </p:cNvPr>
          <p:cNvGrpSpPr/>
          <p:nvPr/>
        </p:nvGrpSpPr>
        <p:grpSpPr>
          <a:xfrm>
            <a:off x="468384" y="3644679"/>
            <a:ext cx="1967566" cy="1188720"/>
            <a:chOff x="468384" y="3644679"/>
            <a:chExt cx="1967566" cy="1188720"/>
          </a:xfrm>
        </p:grpSpPr>
        <p:pic>
          <p:nvPicPr>
            <p:cNvPr id="6209" name="Picture 6208" descr="A colorful sign with a key&#10;&#10;AI-generated content may be incorrect.">
              <a:extLst>
                <a:ext uri="{FF2B5EF4-FFF2-40B4-BE49-F238E27FC236}">
                  <a16:creationId xmlns:a16="http://schemas.microsoft.com/office/drawing/2014/main" id="{2E1CCF25-4116-F679-DB4E-061A93E2FA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6193" y="4479089"/>
              <a:ext cx="351380" cy="354310"/>
            </a:xfrm>
            <a:prstGeom prst="rect">
              <a:avLst/>
            </a:prstGeom>
          </p:spPr>
        </p:pic>
        <p:sp>
          <p:nvSpPr>
            <p:cNvPr id="6210" name="Rectangle 6209">
              <a:extLst>
                <a:ext uri="{FF2B5EF4-FFF2-40B4-BE49-F238E27FC236}">
                  <a16:creationId xmlns:a16="http://schemas.microsoft.com/office/drawing/2014/main" id="{E583F996-F964-9100-D984-9394FBF57D37}"/>
                </a:ext>
              </a:extLst>
            </p:cNvPr>
            <p:cNvSpPr/>
            <p:nvPr/>
          </p:nvSpPr>
          <p:spPr>
            <a:xfrm>
              <a:off x="468384" y="3644679"/>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11" name="TextBox 6210">
              <a:extLst>
                <a:ext uri="{FF2B5EF4-FFF2-40B4-BE49-F238E27FC236}">
                  <a16:creationId xmlns:a16="http://schemas.microsoft.com/office/drawing/2014/main" id="{B8482FF9-8F4A-C736-01B3-EE0175BFBD01}"/>
                </a:ext>
              </a:extLst>
            </p:cNvPr>
            <p:cNvSpPr txBox="1"/>
            <p:nvPr/>
          </p:nvSpPr>
          <p:spPr>
            <a:xfrm>
              <a:off x="485228" y="3681908"/>
              <a:ext cx="19507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5151" name="TextBox 5150">
              <a:extLst>
                <a:ext uri="{FF2B5EF4-FFF2-40B4-BE49-F238E27FC236}">
                  <a16:creationId xmlns:a16="http://schemas.microsoft.com/office/drawing/2014/main" id="{1B8FFDFF-767A-7839-4625-204974143B7F}"/>
                </a:ext>
              </a:extLst>
            </p:cNvPr>
            <p:cNvSpPr txBox="1"/>
            <p:nvPr/>
          </p:nvSpPr>
          <p:spPr>
            <a:xfrm>
              <a:off x="470168" y="4491577"/>
              <a:ext cx="189331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INDUSTRIAL ACCIDENT</a:t>
              </a:r>
            </a:p>
          </p:txBody>
        </p:sp>
        <p:pic>
          <p:nvPicPr>
            <p:cNvPr id="6208" name="Picture 6207">
              <a:extLst>
                <a:ext uri="{FF2B5EF4-FFF2-40B4-BE49-F238E27FC236}">
                  <a16:creationId xmlns:a16="http://schemas.microsoft.com/office/drawing/2014/main" id="{9031668A-B9A3-84F1-527F-5631FFD3F58C}"/>
                </a:ext>
              </a:extLst>
            </p:cNvPr>
            <p:cNvPicPr>
              <a:picLocks noChangeAspect="1"/>
            </p:cNvPicPr>
            <p:nvPr/>
          </p:nvPicPr>
          <p:blipFill>
            <a:blip r:embed="rId19">
              <a:duotone>
                <a:schemeClr val="accent1">
                  <a:shade val="45000"/>
                  <a:satMod val="135000"/>
                </a:schemeClr>
                <a:prstClr val="white"/>
              </a:duotone>
            </a:blip>
            <a:stretch>
              <a:fillRect/>
            </a:stretch>
          </p:blipFill>
          <p:spPr>
            <a:xfrm>
              <a:off x="1139556" y="3905185"/>
              <a:ext cx="642067" cy="513495"/>
            </a:xfrm>
            <a:prstGeom prst="rect">
              <a:avLst/>
            </a:prstGeom>
          </p:spPr>
        </p:pic>
      </p:grpSp>
      <p:grpSp>
        <p:nvGrpSpPr>
          <p:cNvPr id="11" name="Group 10">
            <a:extLst>
              <a:ext uri="{FF2B5EF4-FFF2-40B4-BE49-F238E27FC236}">
                <a16:creationId xmlns:a16="http://schemas.microsoft.com/office/drawing/2014/main" id="{41B958AE-DB9B-5956-0230-0E84C71D6F97}"/>
              </a:ext>
            </a:extLst>
          </p:cNvPr>
          <p:cNvGrpSpPr/>
          <p:nvPr/>
        </p:nvGrpSpPr>
        <p:grpSpPr>
          <a:xfrm>
            <a:off x="2817132" y="2074926"/>
            <a:ext cx="1926926" cy="1188720"/>
            <a:chOff x="2817132" y="2074926"/>
            <a:chExt cx="1926926" cy="1188720"/>
          </a:xfrm>
        </p:grpSpPr>
        <p:pic>
          <p:nvPicPr>
            <p:cNvPr id="6201" name="Picture 6200" descr="A colorful sign with a key&#10;&#10;AI-generated content may be incorrect.">
              <a:extLst>
                <a:ext uri="{FF2B5EF4-FFF2-40B4-BE49-F238E27FC236}">
                  <a16:creationId xmlns:a16="http://schemas.microsoft.com/office/drawing/2014/main" id="{6B9CF03B-3F8D-43B5-3106-5C5375B5E5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2384" y="2909336"/>
              <a:ext cx="351380" cy="354310"/>
            </a:xfrm>
            <a:prstGeom prst="rect">
              <a:avLst/>
            </a:prstGeom>
          </p:spPr>
        </p:pic>
        <p:sp>
          <p:nvSpPr>
            <p:cNvPr id="6202" name="Rectangle 6201">
              <a:extLst>
                <a:ext uri="{FF2B5EF4-FFF2-40B4-BE49-F238E27FC236}">
                  <a16:creationId xmlns:a16="http://schemas.microsoft.com/office/drawing/2014/main" id="{CF81604B-7340-19CC-2FA4-D88006CE08C9}"/>
                </a:ext>
              </a:extLst>
            </p:cNvPr>
            <p:cNvSpPr/>
            <p:nvPr/>
          </p:nvSpPr>
          <p:spPr>
            <a:xfrm>
              <a:off x="2817132" y="2074926"/>
              <a:ext cx="1926926" cy="1126917"/>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03" name="TextBox 6202">
              <a:extLst>
                <a:ext uri="{FF2B5EF4-FFF2-40B4-BE49-F238E27FC236}">
                  <a16:creationId xmlns:a16="http://schemas.microsoft.com/office/drawing/2014/main" id="{8464B27E-A3B2-CAAB-659F-2BB0B6D67935}"/>
                </a:ext>
              </a:extLst>
            </p:cNvPr>
            <p:cNvSpPr txBox="1"/>
            <p:nvPr/>
          </p:nvSpPr>
          <p:spPr>
            <a:xfrm>
              <a:off x="2866659" y="2100627"/>
              <a:ext cx="186944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pic>
          <p:nvPicPr>
            <p:cNvPr id="6200" name="Picture 6199">
              <a:extLst>
                <a:ext uri="{FF2B5EF4-FFF2-40B4-BE49-F238E27FC236}">
                  <a16:creationId xmlns:a16="http://schemas.microsoft.com/office/drawing/2014/main" id="{991ACD51-7C51-3FA8-24C3-663FC9AD1E23}"/>
                </a:ext>
              </a:extLst>
            </p:cNvPr>
            <p:cNvPicPr>
              <a:picLocks noChangeAspect="1"/>
            </p:cNvPicPr>
            <p:nvPr/>
          </p:nvPicPr>
          <p:blipFill>
            <a:blip r:embed="rId20">
              <a:duotone>
                <a:schemeClr val="accent1">
                  <a:shade val="45000"/>
                  <a:satMod val="135000"/>
                </a:schemeClr>
                <a:prstClr val="white"/>
              </a:duotone>
            </a:blip>
            <a:stretch>
              <a:fillRect/>
            </a:stretch>
          </p:blipFill>
          <p:spPr>
            <a:xfrm>
              <a:off x="3466413" y="2350520"/>
              <a:ext cx="669934" cy="577833"/>
            </a:xfrm>
            <a:prstGeom prst="rect">
              <a:avLst/>
            </a:prstGeom>
          </p:spPr>
        </p:pic>
        <p:sp>
          <p:nvSpPr>
            <p:cNvPr id="5" name="TextBox 4">
              <a:extLst>
                <a:ext uri="{FF2B5EF4-FFF2-40B4-BE49-F238E27FC236}">
                  <a16:creationId xmlns:a16="http://schemas.microsoft.com/office/drawing/2014/main" id="{FDD227F8-8455-4B39-B6B7-82309BDA8AF2}"/>
                </a:ext>
              </a:extLst>
            </p:cNvPr>
            <p:cNvSpPr txBox="1"/>
            <p:nvPr/>
          </p:nvSpPr>
          <p:spPr>
            <a:xfrm>
              <a:off x="2818819" y="2920019"/>
              <a:ext cx="14098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BLACKOUT</a:t>
              </a:r>
            </a:p>
          </p:txBody>
        </p:sp>
      </p:grpSp>
    </p:spTree>
    <p:extLst>
      <p:ext uri="{BB962C8B-B14F-4D97-AF65-F5344CB8AC3E}">
        <p14:creationId xmlns:p14="http://schemas.microsoft.com/office/powerpoint/2010/main" val="2939026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DC3E87D5-BDD8-6764-4157-982507946DA7}"/>
              </a:ext>
            </a:extLst>
          </p:cNvPr>
          <p:cNvGrpSpPr/>
          <p:nvPr/>
        </p:nvGrpSpPr>
        <p:grpSpPr>
          <a:xfrm>
            <a:off x="488996" y="5276432"/>
            <a:ext cx="1929463" cy="1146353"/>
            <a:chOff x="488996" y="5276432"/>
            <a:chExt cx="1929463" cy="1146353"/>
          </a:xfrm>
        </p:grpSpPr>
        <p:sp>
          <p:nvSpPr>
            <p:cNvPr id="145" name="Rectangle 144">
              <a:extLst>
                <a:ext uri="{FF2B5EF4-FFF2-40B4-BE49-F238E27FC236}">
                  <a16:creationId xmlns:a16="http://schemas.microsoft.com/office/drawing/2014/main" id="{A4251585-06A1-A57F-6CD0-CD2309C1D9DB}"/>
                </a:ext>
              </a:extLst>
            </p:cNvPr>
            <p:cNvSpPr/>
            <p:nvPr/>
          </p:nvSpPr>
          <p:spPr>
            <a:xfrm>
              <a:off x="488996" y="5276432"/>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6" name="Picture 145" descr="A colorful sign with a key&#10;&#10;AI-generated content may be incorrect.">
              <a:extLst>
                <a:ext uri="{FF2B5EF4-FFF2-40B4-BE49-F238E27FC236}">
                  <a16:creationId xmlns:a16="http://schemas.microsoft.com/office/drawing/2014/main" id="{54739AA5-8454-27C0-5EB4-22C814EBB6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4905" y="6071405"/>
              <a:ext cx="351380" cy="351380"/>
            </a:xfrm>
            <a:prstGeom prst="rect">
              <a:avLst/>
            </a:prstGeom>
          </p:spPr>
        </p:pic>
        <p:sp>
          <p:nvSpPr>
            <p:cNvPr id="147" name="TextBox 146">
              <a:extLst>
                <a:ext uri="{FF2B5EF4-FFF2-40B4-BE49-F238E27FC236}">
                  <a16:creationId xmlns:a16="http://schemas.microsoft.com/office/drawing/2014/main" id="{C421824D-36AC-D475-64E6-F22E613BE706}"/>
                </a:ext>
              </a:extLst>
            </p:cNvPr>
            <p:cNvSpPr txBox="1"/>
            <p:nvPr/>
          </p:nvSpPr>
          <p:spPr>
            <a:xfrm>
              <a:off x="966151" y="5304807"/>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5182" name="TextBox 5181">
              <a:extLst>
                <a:ext uri="{FF2B5EF4-FFF2-40B4-BE49-F238E27FC236}">
                  <a16:creationId xmlns:a16="http://schemas.microsoft.com/office/drawing/2014/main" id="{A641CF0B-AD5F-C083-346E-CF41F7514FB9}"/>
                </a:ext>
              </a:extLst>
            </p:cNvPr>
            <p:cNvSpPr txBox="1"/>
            <p:nvPr/>
          </p:nvSpPr>
          <p:spPr>
            <a:xfrm>
              <a:off x="496206" y="6103566"/>
              <a:ext cx="1288126" cy="276999"/>
            </a:xfrm>
            <a:prstGeom prst="rect">
              <a:avLst/>
            </a:prstGeom>
            <a:noFill/>
          </p:spPr>
          <p:txBody>
            <a:bodyPr wrap="square" rtlCol="0">
              <a:spAutoFit/>
            </a:bodyPr>
            <a:lstStyle/>
            <a:p>
              <a:r>
                <a:rPr lang="en-IN" sz="1200" b="1">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UV RADIATION</a:t>
              </a:r>
            </a:p>
          </p:txBody>
        </p:sp>
        <p:pic>
          <p:nvPicPr>
            <p:cNvPr id="5183" name="Picture 5182">
              <a:extLst>
                <a:ext uri="{FF2B5EF4-FFF2-40B4-BE49-F238E27FC236}">
                  <a16:creationId xmlns:a16="http://schemas.microsoft.com/office/drawing/2014/main" id="{80C0699D-E744-E640-3015-B6DD9CA1FD19}"/>
                </a:ext>
              </a:extLst>
            </p:cNvPr>
            <p:cNvPicPr>
              <a:picLocks noChangeAspect="1"/>
            </p:cNvPicPr>
            <p:nvPr/>
          </p:nvPicPr>
          <p:blipFill>
            <a:blip r:embed="rId3">
              <a:duotone>
                <a:schemeClr val="accent4">
                  <a:shade val="45000"/>
                  <a:satMod val="135000"/>
                </a:schemeClr>
                <a:prstClr val="white"/>
              </a:duotone>
            </a:blip>
            <a:srcRect t="1568" b="5109"/>
            <a:stretch/>
          </p:blipFill>
          <p:spPr>
            <a:xfrm>
              <a:off x="1065004" y="5539159"/>
              <a:ext cx="799682" cy="537829"/>
            </a:xfrm>
            <a:prstGeom prst="rect">
              <a:avLst/>
            </a:prstGeom>
            <a:noFill/>
          </p:spPr>
        </p:pic>
      </p:grpSp>
      <p:grpSp>
        <p:nvGrpSpPr>
          <p:cNvPr id="35" name="Group 34">
            <a:extLst>
              <a:ext uri="{FF2B5EF4-FFF2-40B4-BE49-F238E27FC236}">
                <a16:creationId xmlns:a16="http://schemas.microsoft.com/office/drawing/2014/main" id="{3F17892F-EE3F-2AFD-4DA3-5662B3546FC7}"/>
              </a:ext>
            </a:extLst>
          </p:cNvPr>
          <p:cNvGrpSpPr/>
          <p:nvPr/>
        </p:nvGrpSpPr>
        <p:grpSpPr>
          <a:xfrm>
            <a:off x="2832952" y="5275262"/>
            <a:ext cx="1938848" cy="1146353"/>
            <a:chOff x="2832952" y="5275262"/>
            <a:chExt cx="1938848" cy="1146353"/>
          </a:xfrm>
        </p:grpSpPr>
        <p:sp>
          <p:nvSpPr>
            <p:cNvPr id="24" name="Rectangle 23">
              <a:extLst>
                <a:ext uri="{FF2B5EF4-FFF2-40B4-BE49-F238E27FC236}">
                  <a16:creationId xmlns:a16="http://schemas.microsoft.com/office/drawing/2014/main" id="{F3150399-D13A-37BB-14F8-9D9F3930BBCC}"/>
                </a:ext>
              </a:extLst>
            </p:cNvPr>
            <p:cNvSpPr/>
            <p:nvPr/>
          </p:nvSpPr>
          <p:spPr>
            <a:xfrm>
              <a:off x="2842337" y="5275262"/>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colorful sign with a key&#10;&#10;AI-generated content may be incorrect.">
              <a:extLst>
                <a:ext uri="{FF2B5EF4-FFF2-40B4-BE49-F238E27FC236}">
                  <a16:creationId xmlns:a16="http://schemas.microsoft.com/office/drawing/2014/main" id="{7DF6A8CD-E6AF-0579-7164-537230AA9B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8246" y="6070235"/>
              <a:ext cx="351380" cy="351380"/>
            </a:xfrm>
            <a:prstGeom prst="rect">
              <a:avLst/>
            </a:prstGeom>
          </p:spPr>
        </p:pic>
        <p:sp>
          <p:nvSpPr>
            <p:cNvPr id="26" name="TextBox 25">
              <a:extLst>
                <a:ext uri="{FF2B5EF4-FFF2-40B4-BE49-F238E27FC236}">
                  <a16:creationId xmlns:a16="http://schemas.microsoft.com/office/drawing/2014/main" id="{A172FB79-7674-4105-9007-1B01583EE24F}"/>
                </a:ext>
              </a:extLst>
            </p:cNvPr>
            <p:cNvSpPr txBox="1"/>
            <p:nvPr/>
          </p:nvSpPr>
          <p:spPr>
            <a:xfrm>
              <a:off x="3319492" y="5304807"/>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22" name="TextBox 21">
              <a:extLst>
                <a:ext uri="{FF2B5EF4-FFF2-40B4-BE49-F238E27FC236}">
                  <a16:creationId xmlns:a16="http://schemas.microsoft.com/office/drawing/2014/main" id="{7FA78A2B-0BB1-9F8D-D27A-4E4B9A6B397A}"/>
                </a:ext>
              </a:extLst>
            </p:cNvPr>
            <p:cNvSpPr txBox="1"/>
            <p:nvPr/>
          </p:nvSpPr>
          <p:spPr>
            <a:xfrm>
              <a:off x="2832952" y="6104736"/>
              <a:ext cx="1423155" cy="276999"/>
            </a:xfrm>
            <a:prstGeom prst="rect">
              <a:avLst/>
            </a:prstGeom>
            <a:noFill/>
          </p:spPr>
          <p:txBody>
            <a:bodyPr wrap="square" rtlCol="0">
              <a:spAutoFit/>
            </a:bodyPr>
            <a:lstStyle/>
            <a:p>
              <a:r>
                <a:rPr lang="en-IN" sz="1200" b="1" dirty="0">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SOLAR STORM</a:t>
              </a:r>
            </a:p>
          </p:txBody>
        </p:sp>
        <p:pic>
          <p:nvPicPr>
            <p:cNvPr id="23" name="Picture 22">
              <a:extLst>
                <a:ext uri="{FF2B5EF4-FFF2-40B4-BE49-F238E27FC236}">
                  <a16:creationId xmlns:a16="http://schemas.microsoft.com/office/drawing/2014/main" id="{058994A6-356C-CCB5-95EC-4CFB78A2A10E}"/>
                </a:ext>
              </a:extLst>
            </p:cNvPr>
            <p:cNvPicPr>
              <a:picLocks noChangeAspect="1"/>
            </p:cNvPicPr>
            <p:nvPr/>
          </p:nvPicPr>
          <p:blipFill>
            <a:blip r:embed="rId4">
              <a:duotone>
                <a:schemeClr val="accent4">
                  <a:shade val="45000"/>
                  <a:satMod val="135000"/>
                </a:schemeClr>
                <a:prstClr val="white"/>
              </a:duotone>
            </a:blip>
            <a:stretch>
              <a:fillRect/>
            </a:stretch>
          </p:blipFill>
          <p:spPr>
            <a:xfrm>
              <a:off x="3488865" y="5508836"/>
              <a:ext cx="658643" cy="655792"/>
            </a:xfrm>
            <a:prstGeom prst="rect">
              <a:avLst/>
            </a:prstGeom>
            <a:noFill/>
          </p:spPr>
        </p:pic>
      </p:grpSp>
      <p:grpSp>
        <p:nvGrpSpPr>
          <p:cNvPr id="36" name="Group 35">
            <a:extLst>
              <a:ext uri="{FF2B5EF4-FFF2-40B4-BE49-F238E27FC236}">
                <a16:creationId xmlns:a16="http://schemas.microsoft.com/office/drawing/2014/main" id="{33A8A287-9518-8CCC-983D-64CAB7507A49}"/>
              </a:ext>
            </a:extLst>
          </p:cNvPr>
          <p:cNvGrpSpPr/>
          <p:nvPr/>
        </p:nvGrpSpPr>
        <p:grpSpPr>
          <a:xfrm>
            <a:off x="5205962" y="5275085"/>
            <a:ext cx="1929463" cy="1146353"/>
            <a:chOff x="5205962" y="5275085"/>
            <a:chExt cx="1929463" cy="1146353"/>
          </a:xfrm>
        </p:grpSpPr>
        <p:sp>
          <p:nvSpPr>
            <p:cNvPr id="31" name="Rectangle 30">
              <a:extLst>
                <a:ext uri="{FF2B5EF4-FFF2-40B4-BE49-F238E27FC236}">
                  <a16:creationId xmlns:a16="http://schemas.microsoft.com/office/drawing/2014/main" id="{BB44A30D-0987-1627-54CB-19D68E0FD15C}"/>
                </a:ext>
              </a:extLst>
            </p:cNvPr>
            <p:cNvSpPr/>
            <p:nvPr/>
          </p:nvSpPr>
          <p:spPr>
            <a:xfrm>
              <a:off x="5205962" y="5275085"/>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52" name="Picture 5151" descr="A colorful sign with a key&#10;&#10;AI-generated content may be incorrect.">
              <a:extLst>
                <a:ext uri="{FF2B5EF4-FFF2-40B4-BE49-F238E27FC236}">
                  <a16:creationId xmlns:a16="http://schemas.microsoft.com/office/drawing/2014/main" id="{F62DFBC9-1D11-F646-73E9-D31C24B538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871" y="6070058"/>
              <a:ext cx="351380" cy="351380"/>
            </a:xfrm>
            <a:prstGeom prst="rect">
              <a:avLst/>
            </a:prstGeom>
          </p:spPr>
        </p:pic>
        <p:sp>
          <p:nvSpPr>
            <p:cNvPr id="5153" name="TextBox 5152">
              <a:extLst>
                <a:ext uri="{FF2B5EF4-FFF2-40B4-BE49-F238E27FC236}">
                  <a16:creationId xmlns:a16="http://schemas.microsoft.com/office/drawing/2014/main" id="{79B62077-31E7-0181-338A-AB06FE85B749}"/>
                </a:ext>
              </a:extLst>
            </p:cNvPr>
            <p:cNvSpPr txBox="1"/>
            <p:nvPr/>
          </p:nvSpPr>
          <p:spPr>
            <a:xfrm>
              <a:off x="5675507" y="5304807"/>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29" name="TextBox 28">
              <a:extLst>
                <a:ext uri="{FF2B5EF4-FFF2-40B4-BE49-F238E27FC236}">
                  <a16:creationId xmlns:a16="http://schemas.microsoft.com/office/drawing/2014/main" id="{17F3B169-BAE5-427B-0249-8B9944EB8BBF}"/>
                </a:ext>
              </a:extLst>
            </p:cNvPr>
            <p:cNvSpPr txBox="1"/>
            <p:nvPr/>
          </p:nvSpPr>
          <p:spPr>
            <a:xfrm>
              <a:off x="5214014" y="6104912"/>
              <a:ext cx="1244086" cy="276999"/>
            </a:xfrm>
            <a:prstGeom prst="rect">
              <a:avLst/>
            </a:prstGeom>
            <a:noFill/>
          </p:spPr>
          <p:txBody>
            <a:bodyPr wrap="square" rtlCol="0">
              <a:spAutoFit/>
            </a:bodyPr>
            <a:lstStyle/>
            <a:p>
              <a:r>
                <a:rPr lang="en-IN" sz="1200" b="1">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AIR BURST</a:t>
              </a:r>
            </a:p>
          </p:txBody>
        </p:sp>
        <p:pic>
          <p:nvPicPr>
            <p:cNvPr id="30" name="Picture 29">
              <a:extLst>
                <a:ext uri="{FF2B5EF4-FFF2-40B4-BE49-F238E27FC236}">
                  <a16:creationId xmlns:a16="http://schemas.microsoft.com/office/drawing/2014/main" id="{E29D55E9-09B3-189C-5318-CC2C0E960C95}"/>
                </a:ext>
              </a:extLst>
            </p:cNvPr>
            <p:cNvPicPr>
              <a:picLocks noChangeAspect="1"/>
            </p:cNvPicPr>
            <p:nvPr/>
          </p:nvPicPr>
          <p:blipFill>
            <a:blip r:embed="rId5">
              <a:duotone>
                <a:schemeClr val="accent4">
                  <a:shade val="45000"/>
                  <a:satMod val="135000"/>
                </a:schemeClr>
                <a:prstClr val="white"/>
              </a:duotone>
            </a:blip>
            <a:stretch>
              <a:fillRect/>
            </a:stretch>
          </p:blipFill>
          <p:spPr>
            <a:xfrm>
              <a:off x="5816923" y="5532463"/>
              <a:ext cx="714556" cy="629055"/>
            </a:xfrm>
            <a:prstGeom prst="rect">
              <a:avLst/>
            </a:prstGeom>
            <a:noFill/>
          </p:spPr>
        </p:pic>
      </p:grpSp>
      <p:grpSp>
        <p:nvGrpSpPr>
          <p:cNvPr id="37" name="Group 36">
            <a:extLst>
              <a:ext uri="{FF2B5EF4-FFF2-40B4-BE49-F238E27FC236}">
                <a16:creationId xmlns:a16="http://schemas.microsoft.com/office/drawing/2014/main" id="{31C900BB-A3CF-6229-C35F-052946913074}"/>
              </a:ext>
            </a:extLst>
          </p:cNvPr>
          <p:cNvGrpSpPr/>
          <p:nvPr/>
        </p:nvGrpSpPr>
        <p:grpSpPr>
          <a:xfrm>
            <a:off x="7566875" y="5276687"/>
            <a:ext cx="1929463" cy="1146353"/>
            <a:chOff x="7566875" y="5276687"/>
            <a:chExt cx="1929463" cy="1146353"/>
          </a:xfrm>
        </p:grpSpPr>
        <p:sp>
          <p:nvSpPr>
            <p:cNvPr id="155" name="Rectangle 154">
              <a:extLst>
                <a:ext uri="{FF2B5EF4-FFF2-40B4-BE49-F238E27FC236}">
                  <a16:creationId xmlns:a16="http://schemas.microsoft.com/office/drawing/2014/main" id="{D743C276-36F9-12C3-CE4E-EB3BE480E267}"/>
                </a:ext>
              </a:extLst>
            </p:cNvPr>
            <p:cNvSpPr/>
            <p:nvPr/>
          </p:nvSpPr>
          <p:spPr>
            <a:xfrm>
              <a:off x="7566875" y="5276687"/>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6" name="Picture 155" descr="A colorful sign with a key&#10;&#10;AI-generated content may be incorrect.">
              <a:extLst>
                <a:ext uri="{FF2B5EF4-FFF2-40B4-BE49-F238E27FC236}">
                  <a16:creationId xmlns:a16="http://schemas.microsoft.com/office/drawing/2014/main" id="{AC82BFE0-A13F-6D4C-3CCF-6CF64262CE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2784" y="6071660"/>
              <a:ext cx="351380" cy="351380"/>
            </a:xfrm>
            <a:prstGeom prst="rect">
              <a:avLst/>
            </a:prstGeom>
          </p:spPr>
        </p:pic>
        <p:sp>
          <p:nvSpPr>
            <p:cNvPr id="157" name="TextBox 156">
              <a:extLst>
                <a:ext uri="{FF2B5EF4-FFF2-40B4-BE49-F238E27FC236}">
                  <a16:creationId xmlns:a16="http://schemas.microsoft.com/office/drawing/2014/main" id="{414D3F86-8765-299E-FE50-B905A4C0DA5D}"/>
                </a:ext>
              </a:extLst>
            </p:cNvPr>
            <p:cNvSpPr txBox="1"/>
            <p:nvPr/>
          </p:nvSpPr>
          <p:spPr>
            <a:xfrm>
              <a:off x="8039400" y="5304807"/>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158" name="TextBox 157">
              <a:extLst>
                <a:ext uri="{FF2B5EF4-FFF2-40B4-BE49-F238E27FC236}">
                  <a16:creationId xmlns:a16="http://schemas.microsoft.com/office/drawing/2014/main" id="{59A955DA-9E44-5EDE-37DA-22F153ACFA6E}"/>
                </a:ext>
              </a:extLst>
            </p:cNvPr>
            <p:cNvSpPr txBox="1"/>
            <p:nvPr/>
          </p:nvSpPr>
          <p:spPr>
            <a:xfrm>
              <a:off x="7582557" y="6113652"/>
              <a:ext cx="1579324" cy="276999"/>
            </a:xfrm>
            <a:prstGeom prst="rect">
              <a:avLst/>
            </a:prstGeom>
            <a:noFill/>
          </p:spPr>
          <p:txBody>
            <a:bodyPr wrap="square" rtlCol="0">
              <a:spAutoFit/>
            </a:bodyPr>
            <a:lstStyle/>
            <a:p>
              <a:r>
                <a:rPr lang="en-IN" sz="1200" b="1">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RADIO BLACKOUT</a:t>
              </a:r>
            </a:p>
          </p:txBody>
        </p:sp>
        <p:pic>
          <p:nvPicPr>
            <p:cNvPr id="159" name="Picture 158">
              <a:extLst>
                <a:ext uri="{FF2B5EF4-FFF2-40B4-BE49-F238E27FC236}">
                  <a16:creationId xmlns:a16="http://schemas.microsoft.com/office/drawing/2014/main" id="{48AF37D8-BEB4-D31A-708C-8F0893D4B311}"/>
                </a:ext>
              </a:extLst>
            </p:cNvPr>
            <p:cNvPicPr>
              <a:picLocks noChangeAspect="1"/>
            </p:cNvPicPr>
            <p:nvPr/>
          </p:nvPicPr>
          <p:blipFill>
            <a:blip r:embed="rId6">
              <a:duotone>
                <a:schemeClr val="accent4">
                  <a:shade val="45000"/>
                  <a:satMod val="135000"/>
                </a:schemeClr>
                <a:prstClr val="white"/>
              </a:duotone>
            </a:blip>
            <a:srcRect t="9600" b="9903"/>
            <a:stretch/>
          </p:blipFill>
          <p:spPr>
            <a:xfrm>
              <a:off x="8149656" y="5597077"/>
              <a:ext cx="776877" cy="488422"/>
            </a:xfrm>
            <a:prstGeom prst="rect">
              <a:avLst/>
            </a:prstGeom>
            <a:noFill/>
            <a:ln>
              <a:solidFill>
                <a:schemeClr val="bg1"/>
              </a:solidFill>
            </a:ln>
          </p:spPr>
        </p:pic>
      </p:grpSp>
      <p:grpSp>
        <p:nvGrpSpPr>
          <p:cNvPr id="32" name="Group 31">
            <a:extLst>
              <a:ext uri="{FF2B5EF4-FFF2-40B4-BE49-F238E27FC236}">
                <a16:creationId xmlns:a16="http://schemas.microsoft.com/office/drawing/2014/main" id="{98272D2A-DC56-E52F-D8CE-726C9CA6C6E8}"/>
              </a:ext>
            </a:extLst>
          </p:cNvPr>
          <p:cNvGrpSpPr/>
          <p:nvPr/>
        </p:nvGrpSpPr>
        <p:grpSpPr>
          <a:xfrm>
            <a:off x="5205962" y="3660424"/>
            <a:ext cx="1929463" cy="1146353"/>
            <a:chOff x="5205962" y="3660424"/>
            <a:chExt cx="1929463" cy="1146353"/>
          </a:xfrm>
        </p:grpSpPr>
        <p:sp>
          <p:nvSpPr>
            <p:cNvPr id="5159" name="Rectangle 5158">
              <a:extLst>
                <a:ext uri="{FF2B5EF4-FFF2-40B4-BE49-F238E27FC236}">
                  <a16:creationId xmlns:a16="http://schemas.microsoft.com/office/drawing/2014/main" id="{6BDD36A6-A70F-C573-5117-A72FF4B21777}"/>
                </a:ext>
              </a:extLst>
            </p:cNvPr>
            <p:cNvSpPr/>
            <p:nvPr/>
          </p:nvSpPr>
          <p:spPr>
            <a:xfrm>
              <a:off x="5205962" y="3660424"/>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60" name="Picture 5159" descr="A colorful sign with a key&#10;&#10;AI-generated content may be incorrect.">
              <a:extLst>
                <a:ext uri="{FF2B5EF4-FFF2-40B4-BE49-F238E27FC236}">
                  <a16:creationId xmlns:a16="http://schemas.microsoft.com/office/drawing/2014/main" id="{209D0C8B-9FAA-DC5C-F657-E8C499CF6C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871" y="4455397"/>
              <a:ext cx="351380" cy="351380"/>
            </a:xfrm>
            <a:prstGeom prst="rect">
              <a:avLst/>
            </a:prstGeom>
          </p:spPr>
        </p:pic>
        <p:sp>
          <p:nvSpPr>
            <p:cNvPr id="5161" name="TextBox 5160">
              <a:extLst>
                <a:ext uri="{FF2B5EF4-FFF2-40B4-BE49-F238E27FC236}">
                  <a16:creationId xmlns:a16="http://schemas.microsoft.com/office/drawing/2014/main" id="{1DA09A78-E9B0-2581-FF6A-955CF9E2B767}"/>
                </a:ext>
              </a:extLst>
            </p:cNvPr>
            <p:cNvSpPr txBox="1"/>
            <p:nvPr/>
          </p:nvSpPr>
          <p:spPr>
            <a:xfrm>
              <a:off x="5675507" y="3674523"/>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5157" name="TextBox 5156">
              <a:extLst>
                <a:ext uri="{FF2B5EF4-FFF2-40B4-BE49-F238E27FC236}">
                  <a16:creationId xmlns:a16="http://schemas.microsoft.com/office/drawing/2014/main" id="{211DA3BE-36EE-6BFF-CB62-E9882F8440FF}"/>
                </a:ext>
              </a:extLst>
            </p:cNvPr>
            <p:cNvSpPr txBox="1"/>
            <p:nvPr/>
          </p:nvSpPr>
          <p:spPr>
            <a:xfrm>
              <a:off x="5214014" y="4490251"/>
              <a:ext cx="1393449" cy="276999"/>
            </a:xfrm>
            <a:prstGeom prst="rect">
              <a:avLst/>
            </a:prstGeom>
            <a:noFill/>
          </p:spPr>
          <p:txBody>
            <a:bodyPr wrap="square" rtlCol="0">
              <a:spAutoFit/>
            </a:bodyPr>
            <a:lstStyle/>
            <a:p>
              <a:r>
                <a:rPr lang="en-IN" sz="1200" b="1">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SPACE ACCIDENT</a:t>
              </a:r>
            </a:p>
          </p:txBody>
        </p:sp>
        <p:pic>
          <p:nvPicPr>
            <p:cNvPr id="5158" name="Picture 5157">
              <a:extLst>
                <a:ext uri="{FF2B5EF4-FFF2-40B4-BE49-F238E27FC236}">
                  <a16:creationId xmlns:a16="http://schemas.microsoft.com/office/drawing/2014/main" id="{CDC23AF7-A936-3C86-2015-0845940E92AF}"/>
                </a:ext>
              </a:extLst>
            </p:cNvPr>
            <p:cNvPicPr>
              <a:picLocks noChangeAspect="1"/>
            </p:cNvPicPr>
            <p:nvPr/>
          </p:nvPicPr>
          <p:blipFill>
            <a:blip r:embed="rId7">
              <a:duotone>
                <a:schemeClr val="accent4">
                  <a:shade val="45000"/>
                  <a:satMod val="135000"/>
                </a:schemeClr>
                <a:prstClr val="white"/>
              </a:duotone>
            </a:blip>
            <a:stretch>
              <a:fillRect/>
            </a:stretch>
          </p:blipFill>
          <p:spPr>
            <a:xfrm>
              <a:off x="5795270" y="3889963"/>
              <a:ext cx="757862" cy="621394"/>
            </a:xfrm>
            <a:prstGeom prst="rect">
              <a:avLst/>
            </a:prstGeom>
            <a:noFill/>
          </p:spPr>
        </p:pic>
      </p:grpSp>
      <p:grpSp>
        <p:nvGrpSpPr>
          <p:cNvPr id="33" name="Group 32">
            <a:extLst>
              <a:ext uri="{FF2B5EF4-FFF2-40B4-BE49-F238E27FC236}">
                <a16:creationId xmlns:a16="http://schemas.microsoft.com/office/drawing/2014/main" id="{E63DBA7C-A1FA-6516-FCBB-B2454A4C3996}"/>
              </a:ext>
            </a:extLst>
          </p:cNvPr>
          <p:cNvGrpSpPr/>
          <p:nvPr/>
        </p:nvGrpSpPr>
        <p:grpSpPr>
          <a:xfrm>
            <a:off x="7566875" y="3660424"/>
            <a:ext cx="1929463" cy="1146353"/>
            <a:chOff x="7566875" y="3660424"/>
            <a:chExt cx="1929463" cy="1146353"/>
          </a:xfrm>
        </p:grpSpPr>
        <p:sp>
          <p:nvSpPr>
            <p:cNvPr id="5166" name="Rectangle 5165">
              <a:extLst>
                <a:ext uri="{FF2B5EF4-FFF2-40B4-BE49-F238E27FC236}">
                  <a16:creationId xmlns:a16="http://schemas.microsoft.com/office/drawing/2014/main" id="{EAC7758B-EAB0-B6F8-ED2A-A2A90394460A}"/>
                </a:ext>
              </a:extLst>
            </p:cNvPr>
            <p:cNvSpPr/>
            <p:nvPr/>
          </p:nvSpPr>
          <p:spPr>
            <a:xfrm>
              <a:off x="7566875" y="3660424"/>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67" name="Picture 5166" descr="A colorful sign with a key&#10;&#10;AI-generated content may be incorrect.">
              <a:extLst>
                <a:ext uri="{FF2B5EF4-FFF2-40B4-BE49-F238E27FC236}">
                  <a16:creationId xmlns:a16="http://schemas.microsoft.com/office/drawing/2014/main" id="{F4D430B8-12B3-79BF-0C2A-3FCA8F73E9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2784" y="4455397"/>
              <a:ext cx="351380" cy="351380"/>
            </a:xfrm>
            <a:prstGeom prst="rect">
              <a:avLst/>
            </a:prstGeom>
          </p:spPr>
        </p:pic>
        <p:sp>
          <p:nvSpPr>
            <p:cNvPr id="5168" name="TextBox 5167">
              <a:extLst>
                <a:ext uri="{FF2B5EF4-FFF2-40B4-BE49-F238E27FC236}">
                  <a16:creationId xmlns:a16="http://schemas.microsoft.com/office/drawing/2014/main" id="{0EA11AEE-8155-B743-84A4-1473BD8515F6}"/>
                </a:ext>
              </a:extLst>
            </p:cNvPr>
            <p:cNvSpPr txBox="1"/>
            <p:nvPr/>
          </p:nvSpPr>
          <p:spPr>
            <a:xfrm>
              <a:off x="8039400" y="3674523"/>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5164" name="TextBox 5163">
              <a:extLst>
                <a:ext uri="{FF2B5EF4-FFF2-40B4-BE49-F238E27FC236}">
                  <a16:creationId xmlns:a16="http://schemas.microsoft.com/office/drawing/2014/main" id="{A89568D3-0321-FA8B-112F-8AB21970CABC}"/>
                </a:ext>
              </a:extLst>
            </p:cNvPr>
            <p:cNvSpPr txBox="1"/>
            <p:nvPr/>
          </p:nvSpPr>
          <p:spPr>
            <a:xfrm>
              <a:off x="7582557" y="4490251"/>
              <a:ext cx="1393449" cy="276999"/>
            </a:xfrm>
            <a:prstGeom prst="rect">
              <a:avLst/>
            </a:prstGeom>
            <a:noFill/>
          </p:spPr>
          <p:txBody>
            <a:bodyPr wrap="square" rtlCol="0">
              <a:spAutoFit/>
            </a:bodyPr>
            <a:lstStyle/>
            <a:p>
              <a:r>
                <a:rPr lang="en-IN" sz="1200" b="1">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METEORITE</a:t>
              </a:r>
            </a:p>
          </p:txBody>
        </p:sp>
        <p:pic>
          <p:nvPicPr>
            <p:cNvPr id="7170" name="Picture 2" descr="Meteorite icon in flat style. 24243354 Vector Art at Vecteezy">
              <a:extLst>
                <a:ext uri="{FF2B5EF4-FFF2-40B4-BE49-F238E27FC236}">
                  <a16:creationId xmlns:a16="http://schemas.microsoft.com/office/drawing/2014/main" id="{CF8F61AC-7D6A-B942-B957-E0CF8F47600F}"/>
                </a:ext>
              </a:extLst>
            </p:cNvPr>
            <p:cNvPicPr>
              <a:picLocks noChangeAspect="1" noChangeArrowheads="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91594" y="3961740"/>
              <a:ext cx="493001" cy="4826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a:extLst>
              <a:ext uri="{FF2B5EF4-FFF2-40B4-BE49-F238E27FC236}">
                <a16:creationId xmlns:a16="http://schemas.microsoft.com/office/drawing/2014/main" id="{38D35AEF-0802-BCAE-A5F3-ACFB15C20866}"/>
              </a:ext>
            </a:extLst>
          </p:cNvPr>
          <p:cNvGrpSpPr/>
          <p:nvPr/>
        </p:nvGrpSpPr>
        <p:grpSpPr>
          <a:xfrm>
            <a:off x="488996" y="2059860"/>
            <a:ext cx="1935026" cy="1164721"/>
            <a:chOff x="488996" y="2059860"/>
            <a:chExt cx="1935026" cy="1164721"/>
          </a:xfrm>
        </p:grpSpPr>
        <p:sp>
          <p:nvSpPr>
            <p:cNvPr id="149" name="TextBox 148">
              <a:extLst>
                <a:ext uri="{FF2B5EF4-FFF2-40B4-BE49-F238E27FC236}">
                  <a16:creationId xmlns:a16="http://schemas.microsoft.com/office/drawing/2014/main" id="{0D241A57-669E-DD18-D8A5-31B6746BA176}"/>
                </a:ext>
              </a:extLst>
            </p:cNvPr>
            <p:cNvSpPr txBox="1"/>
            <p:nvPr/>
          </p:nvSpPr>
          <p:spPr>
            <a:xfrm>
              <a:off x="810660" y="2085007"/>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150" name="Rectangle 149">
              <a:extLst>
                <a:ext uri="{FF2B5EF4-FFF2-40B4-BE49-F238E27FC236}">
                  <a16:creationId xmlns:a16="http://schemas.microsoft.com/office/drawing/2014/main" id="{CD1FDD3E-3468-DA20-8C32-2F8CEAA10F27}"/>
                </a:ext>
              </a:extLst>
            </p:cNvPr>
            <p:cNvSpPr/>
            <p:nvPr/>
          </p:nvSpPr>
          <p:spPr>
            <a:xfrm>
              <a:off x="488996" y="2059860"/>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1" name="Picture 150" descr="A colorful sign with a key&#10;&#10;AI-generated content may be incorrect.">
              <a:extLst>
                <a:ext uri="{FF2B5EF4-FFF2-40B4-BE49-F238E27FC236}">
                  <a16:creationId xmlns:a16="http://schemas.microsoft.com/office/drawing/2014/main" id="{F5AB6169-C4A7-BF83-0800-29F63B719B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4905" y="2873201"/>
              <a:ext cx="351380" cy="351380"/>
            </a:xfrm>
            <a:prstGeom prst="rect">
              <a:avLst/>
            </a:prstGeom>
          </p:spPr>
        </p:pic>
        <p:sp>
          <p:nvSpPr>
            <p:cNvPr id="144" name="TextBox 143">
              <a:extLst>
                <a:ext uri="{FF2B5EF4-FFF2-40B4-BE49-F238E27FC236}">
                  <a16:creationId xmlns:a16="http://schemas.microsoft.com/office/drawing/2014/main" id="{F64803EF-EFE8-CE36-CB34-5C73DB21DFA9}"/>
                </a:ext>
              </a:extLst>
            </p:cNvPr>
            <p:cNvSpPr txBox="1"/>
            <p:nvPr/>
          </p:nvSpPr>
          <p:spPr>
            <a:xfrm>
              <a:off x="496206" y="2734560"/>
              <a:ext cx="151874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WATERBORNE DISEASES</a:t>
              </a:r>
            </a:p>
          </p:txBody>
        </p:sp>
        <p:pic>
          <p:nvPicPr>
            <p:cNvPr id="148" name="Picture 147">
              <a:extLst>
                <a:ext uri="{FF2B5EF4-FFF2-40B4-BE49-F238E27FC236}">
                  <a16:creationId xmlns:a16="http://schemas.microsoft.com/office/drawing/2014/main" id="{85693CA8-67EF-8C50-A1CC-C462104FAF61}"/>
                </a:ext>
              </a:extLst>
            </p:cNvPr>
            <p:cNvPicPr>
              <a:picLocks noChangeAspect="1"/>
            </p:cNvPicPr>
            <p:nvPr/>
          </p:nvPicPr>
          <p:blipFill>
            <a:blip r:embed="rId9">
              <a:duotone>
                <a:schemeClr val="accent5">
                  <a:shade val="45000"/>
                  <a:satMod val="135000"/>
                </a:schemeClr>
                <a:prstClr val="white"/>
              </a:duotone>
            </a:blip>
            <a:stretch>
              <a:fillRect/>
            </a:stretch>
          </p:blipFill>
          <p:spPr>
            <a:xfrm>
              <a:off x="1150631" y="2305482"/>
              <a:ext cx="628428" cy="488994"/>
            </a:xfrm>
            <a:prstGeom prst="rect">
              <a:avLst/>
            </a:prstGeom>
          </p:spPr>
        </p:pic>
      </p:grpSp>
      <p:grpSp>
        <p:nvGrpSpPr>
          <p:cNvPr id="12" name="Group 11">
            <a:extLst>
              <a:ext uri="{FF2B5EF4-FFF2-40B4-BE49-F238E27FC236}">
                <a16:creationId xmlns:a16="http://schemas.microsoft.com/office/drawing/2014/main" id="{F6B6F6C6-9304-F6E5-D028-F10B10659032}"/>
              </a:ext>
            </a:extLst>
          </p:cNvPr>
          <p:cNvGrpSpPr/>
          <p:nvPr/>
        </p:nvGrpSpPr>
        <p:grpSpPr>
          <a:xfrm>
            <a:off x="2832952" y="2059860"/>
            <a:ext cx="1944411" cy="1164721"/>
            <a:chOff x="2832952" y="2059860"/>
            <a:chExt cx="1944411" cy="1164721"/>
          </a:xfrm>
        </p:grpSpPr>
        <p:sp>
          <p:nvSpPr>
            <p:cNvPr id="7202" name="TextBox 7201">
              <a:extLst>
                <a:ext uri="{FF2B5EF4-FFF2-40B4-BE49-F238E27FC236}">
                  <a16:creationId xmlns:a16="http://schemas.microsoft.com/office/drawing/2014/main" id="{E5B47B06-FB8F-ABB4-F2B2-FA4590A42367}"/>
                </a:ext>
              </a:extLst>
            </p:cNvPr>
            <p:cNvSpPr txBox="1"/>
            <p:nvPr/>
          </p:nvSpPr>
          <p:spPr>
            <a:xfrm>
              <a:off x="3164001" y="2085007"/>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03" name="Rectangle 7202">
              <a:extLst>
                <a:ext uri="{FF2B5EF4-FFF2-40B4-BE49-F238E27FC236}">
                  <a16:creationId xmlns:a16="http://schemas.microsoft.com/office/drawing/2014/main" id="{2214DB22-FA06-7976-C6D5-972516018DB5}"/>
                </a:ext>
              </a:extLst>
            </p:cNvPr>
            <p:cNvSpPr/>
            <p:nvPr/>
          </p:nvSpPr>
          <p:spPr>
            <a:xfrm>
              <a:off x="2842337" y="2059860"/>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04" name="Picture 7203" descr="A colorful sign with a key&#10;&#10;AI-generated content may be incorrect.">
              <a:extLst>
                <a:ext uri="{FF2B5EF4-FFF2-40B4-BE49-F238E27FC236}">
                  <a16:creationId xmlns:a16="http://schemas.microsoft.com/office/drawing/2014/main" id="{8CC92BBD-51F5-5775-99A5-65F2A824B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8246" y="2873201"/>
              <a:ext cx="351380" cy="351380"/>
            </a:xfrm>
            <a:prstGeom prst="rect">
              <a:avLst/>
            </a:prstGeom>
          </p:spPr>
        </p:pic>
        <p:sp>
          <p:nvSpPr>
            <p:cNvPr id="7200" name="TextBox 7199">
              <a:extLst>
                <a:ext uri="{FF2B5EF4-FFF2-40B4-BE49-F238E27FC236}">
                  <a16:creationId xmlns:a16="http://schemas.microsoft.com/office/drawing/2014/main" id="{9E74E3C2-D117-793A-ECDA-4EDE5302C670}"/>
                </a:ext>
              </a:extLst>
            </p:cNvPr>
            <p:cNvSpPr txBox="1"/>
            <p:nvPr/>
          </p:nvSpPr>
          <p:spPr>
            <a:xfrm>
              <a:off x="2832952" y="2896934"/>
              <a:ext cx="163527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AIRBORNE DISEASES</a:t>
              </a:r>
            </a:p>
          </p:txBody>
        </p:sp>
        <p:pic>
          <p:nvPicPr>
            <p:cNvPr id="7201" name="Picture 7200">
              <a:extLst>
                <a:ext uri="{FF2B5EF4-FFF2-40B4-BE49-F238E27FC236}">
                  <a16:creationId xmlns:a16="http://schemas.microsoft.com/office/drawing/2014/main" id="{779ACA78-F86B-D219-2376-CEAE0A85E1D8}"/>
                </a:ext>
              </a:extLst>
            </p:cNvPr>
            <p:cNvPicPr>
              <a:picLocks noChangeAspect="1"/>
            </p:cNvPicPr>
            <p:nvPr/>
          </p:nvPicPr>
          <p:blipFill>
            <a:blip r:embed="rId10">
              <a:duotone>
                <a:schemeClr val="accent5">
                  <a:shade val="45000"/>
                  <a:satMod val="135000"/>
                </a:schemeClr>
                <a:prstClr val="white"/>
              </a:duotone>
            </a:blip>
            <a:stretch>
              <a:fillRect/>
            </a:stretch>
          </p:blipFill>
          <p:spPr>
            <a:xfrm>
              <a:off x="3430743" y="2290211"/>
              <a:ext cx="774887" cy="582524"/>
            </a:xfrm>
            <a:prstGeom prst="rect">
              <a:avLst/>
            </a:prstGeom>
          </p:spPr>
        </p:pic>
      </p:grpSp>
      <p:grpSp>
        <p:nvGrpSpPr>
          <p:cNvPr id="6" name="Group 5">
            <a:extLst>
              <a:ext uri="{FF2B5EF4-FFF2-40B4-BE49-F238E27FC236}">
                <a16:creationId xmlns:a16="http://schemas.microsoft.com/office/drawing/2014/main" id="{23B87316-9BDB-CC37-AA4C-A336313C5749}"/>
              </a:ext>
            </a:extLst>
          </p:cNvPr>
          <p:cNvGrpSpPr/>
          <p:nvPr/>
        </p:nvGrpSpPr>
        <p:grpSpPr>
          <a:xfrm>
            <a:off x="5205962" y="447092"/>
            <a:ext cx="1935026" cy="1164721"/>
            <a:chOff x="5205962" y="447092"/>
            <a:chExt cx="1935026" cy="1164721"/>
          </a:xfrm>
        </p:grpSpPr>
        <p:sp>
          <p:nvSpPr>
            <p:cNvPr id="7209" name="TextBox 7208">
              <a:extLst>
                <a:ext uri="{FF2B5EF4-FFF2-40B4-BE49-F238E27FC236}">
                  <a16:creationId xmlns:a16="http://schemas.microsoft.com/office/drawing/2014/main" id="{EB3D2A92-53F2-2D8C-F1E4-6BD08877AACC}"/>
                </a:ext>
              </a:extLst>
            </p:cNvPr>
            <p:cNvSpPr txBox="1"/>
            <p:nvPr/>
          </p:nvSpPr>
          <p:spPr>
            <a:xfrm>
              <a:off x="5520016" y="478045"/>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10" name="Rectangle 7209">
              <a:extLst>
                <a:ext uri="{FF2B5EF4-FFF2-40B4-BE49-F238E27FC236}">
                  <a16:creationId xmlns:a16="http://schemas.microsoft.com/office/drawing/2014/main" id="{2DAFA09F-75B9-8D2E-ABD3-DB02EAF8628B}"/>
                </a:ext>
              </a:extLst>
            </p:cNvPr>
            <p:cNvSpPr/>
            <p:nvPr/>
          </p:nvSpPr>
          <p:spPr>
            <a:xfrm>
              <a:off x="5205962" y="447092"/>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11" name="Picture 7210" descr="A colorful sign with a key&#10;&#10;AI-generated content may be incorrect.">
              <a:extLst>
                <a:ext uri="{FF2B5EF4-FFF2-40B4-BE49-F238E27FC236}">
                  <a16:creationId xmlns:a16="http://schemas.microsoft.com/office/drawing/2014/main" id="{D3B4143A-C784-B061-2312-100351A72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871" y="1260433"/>
              <a:ext cx="351380" cy="351380"/>
            </a:xfrm>
            <a:prstGeom prst="rect">
              <a:avLst/>
            </a:prstGeom>
          </p:spPr>
        </p:pic>
        <p:sp>
          <p:nvSpPr>
            <p:cNvPr id="7207" name="TextBox 7206">
              <a:extLst>
                <a:ext uri="{FF2B5EF4-FFF2-40B4-BE49-F238E27FC236}">
                  <a16:creationId xmlns:a16="http://schemas.microsoft.com/office/drawing/2014/main" id="{A6C31A11-C1F3-6C43-4D93-B0EF46B05A83}"/>
                </a:ext>
              </a:extLst>
            </p:cNvPr>
            <p:cNvSpPr txBox="1"/>
            <p:nvPr/>
          </p:nvSpPr>
          <p:spPr>
            <a:xfrm>
              <a:off x="5214014" y="1104006"/>
              <a:ext cx="1778554"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RESPIRATORY </a:t>
              </a:r>
            </a:p>
            <a:p>
              <a:r>
                <a:rPr lang="en-IN" sz="1200" b="1">
                  <a:latin typeface="Calibri" panose="020F0502020204030204" pitchFamily="34" charset="0"/>
                  <a:ea typeface="Calibri" panose="020F0502020204030204" pitchFamily="34" charset="0"/>
                  <a:cs typeface="Calibri" panose="020F0502020204030204" pitchFamily="34" charset="0"/>
                </a:rPr>
                <a:t>DISEASES</a:t>
              </a:r>
            </a:p>
          </p:txBody>
        </p:sp>
        <p:pic>
          <p:nvPicPr>
            <p:cNvPr id="7208" name="Picture 7207">
              <a:extLst>
                <a:ext uri="{FF2B5EF4-FFF2-40B4-BE49-F238E27FC236}">
                  <a16:creationId xmlns:a16="http://schemas.microsoft.com/office/drawing/2014/main" id="{55250159-118D-FE8B-E8D4-FCA047603151}"/>
                </a:ext>
              </a:extLst>
            </p:cNvPr>
            <p:cNvPicPr>
              <a:picLocks noChangeAspect="1"/>
            </p:cNvPicPr>
            <p:nvPr/>
          </p:nvPicPr>
          <p:blipFill>
            <a:blip r:embed="rId11">
              <a:duotone>
                <a:schemeClr val="accent5">
                  <a:shade val="45000"/>
                  <a:satMod val="135000"/>
                </a:schemeClr>
                <a:prstClr val="white"/>
              </a:duotone>
            </a:blip>
            <a:stretch>
              <a:fillRect/>
            </a:stretch>
          </p:blipFill>
          <p:spPr>
            <a:xfrm>
              <a:off x="5827736" y="649112"/>
              <a:ext cx="692930" cy="551543"/>
            </a:xfrm>
            <a:prstGeom prst="rect">
              <a:avLst/>
            </a:prstGeom>
          </p:spPr>
        </p:pic>
      </p:grpSp>
      <p:grpSp>
        <p:nvGrpSpPr>
          <p:cNvPr id="10" name="Group 9">
            <a:extLst>
              <a:ext uri="{FF2B5EF4-FFF2-40B4-BE49-F238E27FC236}">
                <a16:creationId xmlns:a16="http://schemas.microsoft.com/office/drawing/2014/main" id="{9BD36A01-FC1F-59AE-4082-455CF399A158}"/>
              </a:ext>
            </a:extLst>
          </p:cNvPr>
          <p:cNvGrpSpPr/>
          <p:nvPr/>
        </p:nvGrpSpPr>
        <p:grpSpPr>
          <a:xfrm>
            <a:off x="7566875" y="447092"/>
            <a:ext cx="1935026" cy="1164721"/>
            <a:chOff x="7566875" y="447092"/>
            <a:chExt cx="1935026" cy="1164721"/>
          </a:xfrm>
        </p:grpSpPr>
        <p:sp>
          <p:nvSpPr>
            <p:cNvPr id="7216" name="TextBox 7215">
              <a:extLst>
                <a:ext uri="{FF2B5EF4-FFF2-40B4-BE49-F238E27FC236}">
                  <a16:creationId xmlns:a16="http://schemas.microsoft.com/office/drawing/2014/main" id="{B5D45743-6DD3-5B8F-ECE0-279EC12E40B1}"/>
                </a:ext>
              </a:extLst>
            </p:cNvPr>
            <p:cNvSpPr txBox="1"/>
            <p:nvPr/>
          </p:nvSpPr>
          <p:spPr>
            <a:xfrm>
              <a:off x="7883909" y="478045"/>
              <a:ext cx="1308370"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17" name="Rectangle 7216">
              <a:extLst>
                <a:ext uri="{FF2B5EF4-FFF2-40B4-BE49-F238E27FC236}">
                  <a16:creationId xmlns:a16="http://schemas.microsoft.com/office/drawing/2014/main" id="{BAD71A1B-92BA-FFAC-6E9C-E4E00BC3753E}"/>
                </a:ext>
              </a:extLst>
            </p:cNvPr>
            <p:cNvSpPr/>
            <p:nvPr/>
          </p:nvSpPr>
          <p:spPr>
            <a:xfrm>
              <a:off x="7566875" y="447092"/>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18" name="Picture 7217" descr="A colorful sign with a key&#10;&#10;AI-generated content may be incorrect.">
              <a:extLst>
                <a:ext uri="{FF2B5EF4-FFF2-40B4-BE49-F238E27FC236}">
                  <a16:creationId xmlns:a16="http://schemas.microsoft.com/office/drawing/2014/main" id="{1CF7F0CB-E8BC-3156-8F8E-8BB6BD74DB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2784" y="1260433"/>
              <a:ext cx="351380" cy="351380"/>
            </a:xfrm>
            <a:prstGeom prst="rect">
              <a:avLst/>
            </a:prstGeom>
          </p:spPr>
        </p:pic>
        <p:sp>
          <p:nvSpPr>
            <p:cNvPr id="7214" name="TextBox 7213">
              <a:extLst>
                <a:ext uri="{FF2B5EF4-FFF2-40B4-BE49-F238E27FC236}">
                  <a16:creationId xmlns:a16="http://schemas.microsoft.com/office/drawing/2014/main" id="{DD98CAEF-5679-1C1C-75AD-6D10FFA86966}"/>
                </a:ext>
              </a:extLst>
            </p:cNvPr>
            <p:cNvSpPr txBox="1"/>
            <p:nvPr/>
          </p:nvSpPr>
          <p:spPr>
            <a:xfrm>
              <a:off x="7582557" y="1096154"/>
              <a:ext cx="1192201"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FOODBORNE  </a:t>
              </a:r>
            </a:p>
            <a:p>
              <a:r>
                <a:rPr lang="en-IN" sz="1200" b="1">
                  <a:latin typeface="Calibri" panose="020F0502020204030204" pitchFamily="34" charset="0"/>
                  <a:ea typeface="Calibri" panose="020F0502020204030204" pitchFamily="34" charset="0"/>
                  <a:cs typeface="Calibri" panose="020F0502020204030204" pitchFamily="34" charset="0"/>
                </a:rPr>
                <a:t>DISEASES</a:t>
              </a:r>
            </a:p>
          </p:txBody>
        </p:sp>
        <p:pic>
          <p:nvPicPr>
            <p:cNvPr id="7215" name="Picture 7214">
              <a:extLst>
                <a:ext uri="{FF2B5EF4-FFF2-40B4-BE49-F238E27FC236}">
                  <a16:creationId xmlns:a16="http://schemas.microsoft.com/office/drawing/2014/main" id="{96022CE8-95DA-BE39-C9B1-EABD9B13B6FA}"/>
                </a:ext>
              </a:extLst>
            </p:cNvPr>
            <p:cNvPicPr>
              <a:picLocks noChangeAspect="1"/>
            </p:cNvPicPr>
            <p:nvPr/>
          </p:nvPicPr>
          <p:blipFill>
            <a:blip r:embed="rId12">
              <a:duotone>
                <a:schemeClr val="accent5">
                  <a:shade val="45000"/>
                  <a:satMod val="135000"/>
                </a:schemeClr>
                <a:prstClr val="white"/>
              </a:duotone>
              <a:extLst>
                <a:ext uri="{BEBA8EAE-BF5A-486C-A8C5-ECC9F3942E4B}">
                  <a14:imgProps xmlns:a14="http://schemas.microsoft.com/office/drawing/2010/main">
                    <a14:imgLayer r:embed="rId13">
                      <a14:imgEffect>
                        <a14:brightnessContrast bright="-40000" contrast="40000"/>
                      </a14:imgEffect>
                    </a14:imgLayer>
                  </a14:imgProps>
                </a:ext>
              </a:extLst>
            </a:blip>
            <a:stretch>
              <a:fillRect/>
            </a:stretch>
          </p:blipFill>
          <p:spPr>
            <a:xfrm>
              <a:off x="8293582" y="731091"/>
              <a:ext cx="489025" cy="444885"/>
            </a:xfrm>
            <a:prstGeom prst="rect">
              <a:avLst/>
            </a:prstGeom>
          </p:spPr>
        </p:pic>
      </p:grpSp>
      <p:grpSp>
        <p:nvGrpSpPr>
          <p:cNvPr id="19" name="Group 18">
            <a:extLst>
              <a:ext uri="{FF2B5EF4-FFF2-40B4-BE49-F238E27FC236}">
                <a16:creationId xmlns:a16="http://schemas.microsoft.com/office/drawing/2014/main" id="{652087B1-2553-6A58-9C14-9B7BF63288E8}"/>
              </a:ext>
            </a:extLst>
          </p:cNvPr>
          <p:cNvGrpSpPr/>
          <p:nvPr/>
        </p:nvGrpSpPr>
        <p:grpSpPr>
          <a:xfrm>
            <a:off x="488996" y="3652842"/>
            <a:ext cx="1935026" cy="1164721"/>
            <a:chOff x="488996" y="3652842"/>
            <a:chExt cx="1935026" cy="1164721"/>
          </a:xfrm>
        </p:grpSpPr>
        <p:sp>
          <p:nvSpPr>
            <p:cNvPr id="7222" name="TextBox 7221">
              <a:extLst>
                <a:ext uri="{FF2B5EF4-FFF2-40B4-BE49-F238E27FC236}">
                  <a16:creationId xmlns:a16="http://schemas.microsoft.com/office/drawing/2014/main" id="{093FA136-5F67-C958-E600-2E1EC601DE1D}"/>
                </a:ext>
              </a:extLst>
            </p:cNvPr>
            <p:cNvSpPr txBox="1"/>
            <p:nvPr/>
          </p:nvSpPr>
          <p:spPr>
            <a:xfrm>
              <a:off x="810660" y="3674523"/>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23" name="Rectangle 7222">
              <a:extLst>
                <a:ext uri="{FF2B5EF4-FFF2-40B4-BE49-F238E27FC236}">
                  <a16:creationId xmlns:a16="http://schemas.microsoft.com/office/drawing/2014/main" id="{4E738506-B67A-7BDE-8713-9F2B95367545}"/>
                </a:ext>
              </a:extLst>
            </p:cNvPr>
            <p:cNvSpPr/>
            <p:nvPr/>
          </p:nvSpPr>
          <p:spPr>
            <a:xfrm>
              <a:off x="488996" y="3652842"/>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24" name="Picture 7223" descr="A colorful sign with a key&#10;&#10;AI-generated content may be incorrect.">
              <a:extLst>
                <a:ext uri="{FF2B5EF4-FFF2-40B4-BE49-F238E27FC236}">
                  <a16:creationId xmlns:a16="http://schemas.microsoft.com/office/drawing/2014/main" id="{8DB14C2C-D0BE-7B80-2B7E-69FA65D787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4905" y="4466183"/>
              <a:ext cx="351380" cy="351380"/>
            </a:xfrm>
            <a:prstGeom prst="rect">
              <a:avLst/>
            </a:prstGeom>
          </p:spPr>
        </p:pic>
        <p:sp>
          <p:nvSpPr>
            <p:cNvPr id="7221" name="TextBox 7220">
              <a:extLst>
                <a:ext uri="{FF2B5EF4-FFF2-40B4-BE49-F238E27FC236}">
                  <a16:creationId xmlns:a16="http://schemas.microsoft.com/office/drawing/2014/main" id="{3A3A33CE-7664-1E84-9346-BD779C143661}"/>
                </a:ext>
              </a:extLst>
            </p:cNvPr>
            <p:cNvSpPr txBox="1"/>
            <p:nvPr/>
          </p:nvSpPr>
          <p:spPr>
            <a:xfrm>
              <a:off x="496206" y="4471381"/>
              <a:ext cx="151874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ANIMAL DISEASES</a:t>
              </a:r>
            </a:p>
          </p:txBody>
        </p:sp>
        <p:pic>
          <p:nvPicPr>
            <p:cNvPr id="7225" name="Picture 7224">
              <a:extLst>
                <a:ext uri="{FF2B5EF4-FFF2-40B4-BE49-F238E27FC236}">
                  <a16:creationId xmlns:a16="http://schemas.microsoft.com/office/drawing/2014/main" id="{87CDFA3F-9B5E-3023-D268-520EA6119E3F}"/>
                </a:ext>
              </a:extLst>
            </p:cNvPr>
            <p:cNvPicPr>
              <a:picLocks noChangeAspect="1"/>
            </p:cNvPicPr>
            <p:nvPr/>
          </p:nvPicPr>
          <p:blipFill>
            <a:blip r:embed="rId14">
              <a:duotone>
                <a:schemeClr val="accent5">
                  <a:shade val="45000"/>
                  <a:satMod val="135000"/>
                </a:schemeClr>
                <a:prstClr val="white"/>
              </a:duotone>
            </a:blip>
            <a:stretch>
              <a:fillRect/>
            </a:stretch>
          </p:blipFill>
          <p:spPr>
            <a:xfrm>
              <a:off x="1032154" y="3891603"/>
              <a:ext cx="865382" cy="550479"/>
            </a:xfrm>
            <a:prstGeom prst="rect">
              <a:avLst/>
            </a:prstGeom>
          </p:spPr>
        </p:pic>
      </p:grpSp>
      <p:grpSp>
        <p:nvGrpSpPr>
          <p:cNvPr id="20" name="Group 19">
            <a:extLst>
              <a:ext uri="{FF2B5EF4-FFF2-40B4-BE49-F238E27FC236}">
                <a16:creationId xmlns:a16="http://schemas.microsoft.com/office/drawing/2014/main" id="{F1636C20-C96E-1970-08E4-618AFC7C60F9}"/>
              </a:ext>
            </a:extLst>
          </p:cNvPr>
          <p:cNvGrpSpPr/>
          <p:nvPr/>
        </p:nvGrpSpPr>
        <p:grpSpPr>
          <a:xfrm>
            <a:off x="2832952" y="3652842"/>
            <a:ext cx="1944411" cy="1164721"/>
            <a:chOff x="2832952" y="3652842"/>
            <a:chExt cx="1944411" cy="1164721"/>
          </a:xfrm>
        </p:grpSpPr>
        <p:sp>
          <p:nvSpPr>
            <p:cNvPr id="7229" name="TextBox 7228">
              <a:extLst>
                <a:ext uri="{FF2B5EF4-FFF2-40B4-BE49-F238E27FC236}">
                  <a16:creationId xmlns:a16="http://schemas.microsoft.com/office/drawing/2014/main" id="{09D73106-55C5-59E0-C24F-A58B580264F3}"/>
                </a:ext>
              </a:extLst>
            </p:cNvPr>
            <p:cNvSpPr txBox="1"/>
            <p:nvPr/>
          </p:nvSpPr>
          <p:spPr>
            <a:xfrm>
              <a:off x="3164001" y="3674523"/>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30" name="Rectangle 7229">
              <a:extLst>
                <a:ext uri="{FF2B5EF4-FFF2-40B4-BE49-F238E27FC236}">
                  <a16:creationId xmlns:a16="http://schemas.microsoft.com/office/drawing/2014/main" id="{95A2BE93-6394-25FD-009E-93BF95335F00}"/>
                </a:ext>
              </a:extLst>
            </p:cNvPr>
            <p:cNvSpPr/>
            <p:nvPr/>
          </p:nvSpPr>
          <p:spPr>
            <a:xfrm>
              <a:off x="2842337" y="3652842"/>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31" name="Picture 7230" descr="A colorful sign with a key&#10;&#10;AI-generated content may be incorrect.">
              <a:extLst>
                <a:ext uri="{FF2B5EF4-FFF2-40B4-BE49-F238E27FC236}">
                  <a16:creationId xmlns:a16="http://schemas.microsoft.com/office/drawing/2014/main" id="{672D3A50-5CA9-0CF0-31FC-EB985AB545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8246" y="4466183"/>
              <a:ext cx="351380" cy="351380"/>
            </a:xfrm>
            <a:prstGeom prst="rect">
              <a:avLst/>
            </a:prstGeom>
          </p:spPr>
        </p:pic>
        <p:sp>
          <p:nvSpPr>
            <p:cNvPr id="7228" name="TextBox 7227">
              <a:extLst>
                <a:ext uri="{FF2B5EF4-FFF2-40B4-BE49-F238E27FC236}">
                  <a16:creationId xmlns:a16="http://schemas.microsoft.com/office/drawing/2014/main" id="{F51C61C5-07C0-96B3-82BD-D62A0419FC1E}"/>
                </a:ext>
              </a:extLst>
            </p:cNvPr>
            <p:cNvSpPr txBox="1"/>
            <p:nvPr/>
          </p:nvSpPr>
          <p:spPr>
            <a:xfrm>
              <a:off x="2832952" y="4462835"/>
              <a:ext cx="151874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EPIDEMIC</a:t>
              </a:r>
            </a:p>
          </p:txBody>
        </p:sp>
        <p:pic>
          <p:nvPicPr>
            <p:cNvPr id="7232" name="Picture 8" descr="Epidemic icon. Simple illustration from coronavirus collection ...">
              <a:extLst>
                <a:ext uri="{FF2B5EF4-FFF2-40B4-BE49-F238E27FC236}">
                  <a16:creationId xmlns:a16="http://schemas.microsoft.com/office/drawing/2014/main" id="{7332C1AB-F422-DC2C-F0B7-F5DB69312A7B}"/>
                </a:ext>
              </a:extLst>
            </p:cNvPr>
            <p:cNvPicPr>
              <a:picLocks noChangeAspect="1" noChangeArrowheads="1"/>
            </p:cNvPicPr>
            <p:nvPr/>
          </p:nvPicPr>
          <p:blipFill rotWithShape="1">
            <a:blip r:embed="rId15">
              <a:duotone>
                <a:schemeClr val="accent5">
                  <a:shade val="45000"/>
                  <a:satMod val="135000"/>
                </a:schemeClr>
                <a:prstClr val="white"/>
              </a:duotone>
              <a:extLst>
                <a:ext uri="{28A0092B-C50C-407E-A947-70E740481C1C}">
                  <a14:useLocalDpi xmlns:a14="http://schemas.microsoft.com/office/drawing/2010/main" val="0"/>
                </a:ext>
              </a:extLst>
            </a:blip>
            <a:srcRect t="13947" b="31668"/>
            <a:stretch>
              <a:fillRect/>
            </a:stretch>
          </p:blipFill>
          <p:spPr bwMode="auto">
            <a:xfrm>
              <a:off x="3287558" y="3924947"/>
              <a:ext cx="1061257" cy="57716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a:extLst>
              <a:ext uri="{FF2B5EF4-FFF2-40B4-BE49-F238E27FC236}">
                <a16:creationId xmlns:a16="http://schemas.microsoft.com/office/drawing/2014/main" id="{476304B8-7D54-50CD-B418-1C3334135DC8}"/>
              </a:ext>
            </a:extLst>
          </p:cNvPr>
          <p:cNvGrpSpPr/>
          <p:nvPr/>
        </p:nvGrpSpPr>
        <p:grpSpPr>
          <a:xfrm>
            <a:off x="7566875" y="2059860"/>
            <a:ext cx="1935026" cy="1164721"/>
            <a:chOff x="7566875" y="2059860"/>
            <a:chExt cx="1935026" cy="1164721"/>
          </a:xfrm>
        </p:grpSpPr>
        <p:sp>
          <p:nvSpPr>
            <p:cNvPr id="7238" name="TextBox 7237">
              <a:extLst>
                <a:ext uri="{FF2B5EF4-FFF2-40B4-BE49-F238E27FC236}">
                  <a16:creationId xmlns:a16="http://schemas.microsoft.com/office/drawing/2014/main" id="{26A8DFCC-1755-0353-59F5-C6AF388668F0}"/>
                </a:ext>
              </a:extLst>
            </p:cNvPr>
            <p:cNvSpPr txBox="1"/>
            <p:nvPr/>
          </p:nvSpPr>
          <p:spPr>
            <a:xfrm>
              <a:off x="7883909" y="2085007"/>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39" name="Rectangle 7238">
              <a:extLst>
                <a:ext uri="{FF2B5EF4-FFF2-40B4-BE49-F238E27FC236}">
                  <a16:creationId xmlns:a16="http://schemas.microsoft.com/office/drawing/2014/main" id="{A68A8491-3C5D-A071-BB23-D5294293847A}"/>
                </a:ext>
              </a:extLst>
            </p:cNvPr>
            <p:cNvSpPr/>
            <p:nvPr/>
          </p:nvSpPr>
          <p:spPr>
            <a:xfrm>
              <a:off x="7566875" y="2059860"/>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40" name="Picture 7239" descr="A colorful sign with a key&#10;&#10;AI-generated content may be incorrect.">
              <a:extLst>
                <a:ext uri="{FF2B5EF4-FFF2-40B4-BE49-F238E27FC236}">
                  <a16:creationId xmlns:a16="http://schemas.microsoft.com/office/drawing/2014/main" id="{67F572F9-6D01-958C-557B-1B11AA4073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2784" y="2873201"/>
              <a:ext cx="351380" cy="351380"/>
            </a:xfrm>
            <a:prstGeom prst="rect">
              <a:avLst/>
            </a:prstGeom>
          </p:spPr>
        </p:pic>
      </p:grpSp>
      <p:grpSp>
        <p:nvGrpSpPr>
          <p:cNvPr id="17" name="Group 16">
            <a:extLst>
              <a:ext uri="{FF2B5EF4-FFF2-40B4-BE49-F238E27FC236}">
                <a16:creationId xmlns:a16="http://schemas.microsoft.com/office/drawing/2014/main" id="{017A8F19-396B-2F2C-EE45-5ACAD64D6748}"/>
              </a:ext>
            </a:extLst>
          </p:cNvPr>
          <p:cNvGrpSpPr/>
          <p:nvPr/>
        </p:nvGrpSpPr>
        <p:grpSpPr>
          <a:xfrm>
            <a:off x="5205962" y="2059860"/>
            <a:ext cx="1935026" cy="1164721"/>
            <a:chOff x="5205962" y="2059860"/>
            <a:chExt cx="1935026" cy="1164721"/>
          </a:xfrm>
        </p:grpSpPr>
        <p:sp>
          <p:nvSpPr>
            <p:cNvPr id="7242" name="TextBox 7241">
              <a:extLst>
                <a:ext uri="{FF2B5EF4-FFF2-40B4-BE49-F238E27FC236}">
                  <a16:creationId xmlns:a16="http://schemas.microsoft.com/office/drawing/2014/main" id="{2E3712C5-196A-5707-05EA-4F4766594D03}"/>
                </a:ext>
              </a:extLst>
            </p:cNvPr>
            <p:cNvSpPr txBox="1"/>
            <p:nvPr/>
          </p:nvSpPr>
          <p:spPr>
            <a:xfrm>
              <a:off x="5520016" y="2085007"/>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243" name="Rectangle 7242">
              <a:extLst>
                <a:ext uri="{FF2B5EF4-FFF2-40B4-BE49-F238E27FC236}">
                  <a16:creationId xmlns:a16="http://schemas.microsoft.com/office/drawing/2014/main" id="{470B2ACB-E06C-4AA0-BE35-9B8937419A9C}"/>
                </a:ext>
              </a:extLst>
            </p:cNvPr>
            <p:cNvSpPr/>
            <p:nvPr/>
          </p:nvSpPr>
          <p:spPr>
            <a:xfrm>
              <a:off x="5205962" y="2059860"/>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44" name="Picture 7243" descr="A colorful sign with a key&#10;&#10;AI-generated content may be incorrect.">
              <a:extLst>
                <a:ext uri="{FF2B5EF4-FFF2-40B4-BE49-F238E27FC236}">
                  <a16:creationId xmlns:a16="http://schemas.microsoft.com/office/drawing/2014/main" id="{A4676232-C034-0BB1-1EB7-39725B1164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1871" y="2873201"/>
              <a:ext cx="351380" cy="351380"/>
            </a:xfrm>
            <a:prstGeom prst="rect">
              <a:avLst/>
            </a:prstGeom>
          </p:spPr>
        </p:pic>
        <p:sp>
          <p:nvSpPr>
            <p:cNvPr id="7245" name="TextBox 7244">
              <a:extLst>
                <a:ext uri="{FF2B5EF4-FFF2-40B4-BE49-F238E27FC236}">
                  <a16:creationId xmlns:a16="http://schemas.microsoft.com/office/drawing/2014/main" id="{7DB1CEA2-13CA-518F-C216-F3122F96AC23}"/>
                </a:ext>
              </a:extLst>
            </p:cNvPr>
            <p:cNvSpPr txBox="1"/>
            <p:nvPr/>
          </p:nvSpPr>
          <p:spPr>
            <a:xfrm>
              <a:off x="5214014" y="2895023"/>
              <a:ext cx="9623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PANDEMIC</a:t>
              </a:r>
            </a:p>
          </p:txBody>
        </p:sp>
        <p:pic>
          <p:nvPicPr>
            <p:cNvPr id="7246" name="Picture 7245">
              <a:extLst>
                <a:ext uri="{FF2B5EF4-FFF2-40B4-BE49-F238E27FC236}">
                  <a16:creationId xmlns:a16="http://schemas.microsoft.com/office/drawing/2014/main" id="{05970415-1459-CA7C-D826-3F616B5DA553}"/>
                </a:ext>
              </a:extLst>
            </p:cNvPr>
            <p:cNvPicPr>
              <a:picLocks noChangeAspect="1"/>
            </p:cNvPicPr>
            <p:nvPr/>
          </p:nvPicPr>
          <p:blipFill>
            <a:blip r:embed="rId16">
              <a:duotone>
                <a:schemeClr val="accent5">
                  <a:shade val="45000"/>
                  <a:satMod val="135000"/>
                </a:schemeClr>
                <a:prstClr val="white"/>
              </a:duotone>
            </a:blip>
            <a:stretch>
              <a:fillRect/>
            </a:stretch>
          </p:blipFill>
          <p:spPr>
            <a:xfrm>
              <a:off x="5867115" y="2391319"/>
              <a:ext cx="614173" cy="568686"/>
            </a:xfrm>
            <a:prstGeom prst="rect">
              <a:avLst/>
            </a:prstGeom>
          </p:spPr>
        </p:pic>
      </p:grpSp>
      <p:grpSp>
        <p:nvGrpSpPr>
          <p:cNvPr id="5" name="Group 4">
            <a:extLst>
              <a:ext uri="{FF2B5EF4-FFF2-40B4-BE49-F238E27FC236}">
                <a16:creationId xmlns:a16="http://schemas.microsoft.com/office/drawing/2014/main" id="{1FBAC5B3-4982-56F3-4E18-B4830A8768AD}"/>
              </a:ext>
            </a:extLst>
          </p:cNvPr>
          <p:cNvGrpSpPr/>
          <p:nvPr/>
        </p:nvGrpSpPr>
        <p:grpSpPr>
          <a:xfrm>
            <a:off x="2842337" y="448262"/>
            <a:ext cx="1924050" cy="1162381"/>
            <a:chOff x="2842337" y="448262"/>
            <a:chExt cx="1924050" cy="1162381"/>
          </a:xfrm>
        </p:grpSpPr>
        <p:pic>
          <p:nvPicPr>
            <p:cNvPr id="7" name="Picture 6" descr="A colorful sign with a key&#10;&#10;AI-generated content may be incorrect.">
              <a:extLst>
                <a:ext uri="{FF2B5EF4-FFF2-40B4-BE49-F238E27FC236}">
                  <a16:creationId xmlns:a16="http://schemas.microsoft.com/office/drawing/2014/main" id="{63B1208B-8B69-2EF9-DFBA-DF5596B019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8085" y="1259263"/>
              <a:ext cx="351380" cy="351380"/>
            </a:xfrm>
            <a:prstGeom prst="rect">
              <a:avLst/>
            </a:prstGeom>
          </p:spPr>
        </p:pic>
        <p:sp>
          <p:nvSpPr>
            <p:cNvPr id="8" name="TextBox 7">
              <a:extLst>
                <a:ext uri="{FF2B5EF4-FFF2-40B4-BE49-F238E27FC236}">
                  <a16:creationId xmlns:a16="http://schemas.microsoft.com/office/drawing/2014/main" id="{5878936A-40E3-5264-29A2-8213FE525E5C}"/>
                </a:ext>
              </a:extLst>
            </p:cNvPr>
            <p:cNvSpPr txBox="1"/>
            <p:nvPr/>
          </p:nvSpPr>
          <p:spPr>
            <a:xfrm>
              <a:off x="3113010" y="478045"/>
              <a:ext cx="141035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9" name="Rectangle 8">
              <a:extLst>
                <a:ext uri="{FF2B5EF4-FFF2-40B4-BE49-F238E27FC236}">
                  <a16:creationId xmlns:a16="http://schemas.microsoft.com/office/drawing/2014/main" id="{9E11EEBF-D724-1BA9-56B2-519031BD4E0D}"/>
                </a:ext>
              </a:extLst>
            </p:cNvPr>
            <p:cNvSpPr/>
            <p:nvPr/>
          </p:nvSpPr>
          <p:spPr>
            <a:xfrm>
              <a:off x="2842337" y="448262"/>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a:extLst>
              <a:ext uri="{FF2B5EF4-FFF2-40B4-BE49-F238E27FC236}">
                <a16:creationId xmlns:a16="http://schemas.microsoft.com/office/drawing/2014/main" id="{6F32D7AA-0620-052B-A8BD-F09AE06185A5}"/>
              </a:ext>
            </a:extLst>
          </p:cNvPr>
          <p:cNvGrpSpPr/>
          <p:nvPr/>
        </p:nvGrpSpPr>
        <p:grpSpPr>
          <a:xfrm>
            <a:off x="488996" y="448262"/>
            <a:ext cx="1924050" cy="1162381"/>
            <a:chOff x="488996" y="448262"/>
            <a:chExt cx="1924050" cy="1162381"/>
          </a:xfrm>
        </p:grpSpPr>
        <p:pic>
          <p:nvPicPr>
            <p:cNvPr id="7252" name="Picture 7251" descr="A colorful sign with a key&#10;&#10;AI-generated content may be incorrect.">
              <a:extLst>
                <a:ext uri="{FF2B5EF4-FFF2-40B4-BE49-F238E27FC236}">
                  <a16:creationId xmlns:a16="http://schemas.microsoft.com/office/drawing/2014/main" id="{D72F6556-79AF-4DB5-88A2-B52A460BC9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4744" y="1259263"/>
              <a:ext cx="351380" cy="351380"/>
            </a:xfrm>
            <a:prstGeom prst="rect">
              <a:avLst/>
            </a:prstGeom>
          </p:spPr>
        </p:pic>
        <p:sp>
          <p:nvSpPr>
            <p:cNvPr id="7253" name="TextBox 7252">
              <a:extLst>
                <a:ext uri="{FF2B5EF4-FFF2-40B4-BE49-F238E27FC236}">
                  <a16:creationId xmlns:a16="http://schemas.microsoft.com/office/drawing/2014/main" id="{A01686C2-C418-0470-C2BB-CBE5644CCDFB}"/>
                </a:ext>
              </a:extLst>
            </p:cNvPr>
            <p:cNvSpPr txBox="1"/>
            <p:nvPr/>
          </p:nvSpPr>
          <p:spPr>
            <a:xfrm>
              <a:off x="759669" y="478045"/>
              <a:ext cx="141035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7254" name="Rectangle 7253">
              <a:extLst>
                <a:ext uri="{FF2B5EF4-FFF2-40B4-BE49-F238E27FC236}">
                  <a16:creationId xmlns:a16="http://schemas.microsoft.com/office/drawing/2014/main" id="{F8B3A3B5-F61E-D2AA-6D62-E615E3F6A8FE}"/>
                </a:ext>
              </a:extLst>
            </p:cNvPr>
            <p:cNvSpPr/>
            <p:nvPr/>
          </p:nvSpPr>
          <p:spPr>
            <a:xfrm>
              <a:off x="488996" y="448262"/>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49" name="TextBox 7248">
              <a:extLst>
                <a:ext uri="{FF2B5EF4-FFF2-40B4-BE49-F238E27FC236}">
                  <a16:creationId xmlns:a16="http://schemas.microsoft.com/office/drawing/2014/main" id="{2AF499CB-B956-FC67-0DF5-DBC97D06CDEE}"/>
                </a:ext>
              </a:extLst>
            </p:cNvPr>
            <p:cNvSpPr txBox="1"/>
            <p:nvPr/>
          </p:nvSpPr>
          <p:spPr>
            <a:xfrm>
              <a:off x="496206" y="1095125"/>
              <a:ext cx="160002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POPULATION </a:t>
              </a:r>
            </a:p>
            <a:p>
              <a:r>
                <a:rPr lang="en-IN" sz="1200" b="1">
                  <a:latin typeface="Calibri" panose="020F0502020204030204" pitchFamily="34" charset="0"/>
                  <a:ea typeface="Calibri" panose="020F0502020204030204" pitchFamily="34" charset="0"/>
                  <a:cs typeface="Calibri" panose="020F0502020204030204" pitchFamily="34" charset="0"/>
                </a:rPr>
                <a:t>DISPLACEMENT</a:t>
              </a:r>
            </a:p>
          </p:txBody>
        </p:sp>
        <p:grpSp>
          <p:nvGrpSpPr>
            <p:cNvPr id="7262" name="Group 7261">
              <a:extLst>
                <a:ext uri="{FF2B5EF4-FFF2-40B4-BE49-F238E27FC236}">
                  <a16:creationId xmlns:a16="http://schemas.microsoft.com/office/drawing/2014/main" id="{B4209326-A46B-0C72-CBE9-DBE83A68240C}"/>
                </a:ext>
              </a:extLst>
            </p:cNvPr>
            <p:cNvGrpSpPr/>
            <p:nvPr/>
          </p:nvGrpSpPr>
          <p:grpSpPr>
            <a:xfrm>
              <a:off x="981635" y="771944"/>
              <a:ext cx="966420" cy="386648"/>
              <a:chOff x="904195" y="771944"/>
              <a:chExt cx="966420" cy="386648"/>
            </a:xfrm>
          </p:grpSpPr>
          <p:pic>
            <p:nvPicPr>
              <p:cNvPr id="7251" name="Picture 7250">
                <a:extLst>
                  <a:ext uri="{FF2B5EF4-FFF2-40B4-BE49-F238E27FC236}">
                    <a16:creationId xmlns:a16="http://schemas.microsoft.com/office/drawing/2014/main" id="{4F1A9F59-ABDE-C979-8FB0-726EB7F1338B}"/>
                  </a:ext>
                </a:extLst>
              </p:cNvPr>
              <p:cNvPicPr>
                <a:picLocks noChangeAspect="1"/>
              </p:cNvPicPr>
              <p:nvPr/>
            </p:nvPicPr>
            <p:blipFill>
              <a:blip r:embed="rId17">
                <a:duotone>
                  <a:schemeClr val="accent1">
                    <a:shade val="45000"/>
                    <a:satMod val="135000"/>
                  </a:schemeClr>
                  <a:prstClr val="white"/>
                </a:duotone>
              </a:blip>
              <a:stretch>
                <a:fillRect/>
              </a:stretch>
            </p:blipFill>
            <p:spPr>
              <a:xfrm>
                <a:off x="904195" y="771944"/>
                <a:ext cx="493533" cy="386648"/>
              </a:xfrm>
              <a:prstGeom prst="rect">
                <a:avLst/>
              </a:prstGeom>
            </p:spPr>
          </p:pic>
          <p:pic>
            <p:nvPicPr>
              <p:cNvPr id="7261" name="Picture 7260">
                <a:extLst>
                  <a:ext uri="{FF2B5EF4-FFF2-40B4-BE49-F238E27FC236}">
                    <a16:creationId xmlns:a16="http://schemas.microsoft.com/office/drawing/2014/main" id="{84295461-083F-7DA9-F276-62BC63AB2521}"/>
                  </a:ext>
                </a:extLst>
              </p:cNvPr>
              <p:cNvPicPr>
                <a:picLocks noChangeAspect="1"/>
              </p:cNvPicPr>
              <p:nvPr/>
            </p:nvPicPr>
            <p:blipFill>
              <a:blip r:embed="rId17">
                <a:duotone>
                  <a:schemeClr val="accent1">
                    <a:shade val="45000"/>
                    <a:satMod val="135000"/>
                  </a:schemeClr>
                  <a:prstClr val="white"/>
                </a:duotone>
              </a:blip>
              <a:stretch>
                <a:fillRect/>
              </a:stretch>
            </p:blipFill>
            <p:spPr>
              <a:xfrm>
                <a:off x="1377082" y="771944"/>
                <a:ext cx="493533" cy="386648"/>
              </a:xfrm>
              <a:prstGeom prst="rect">
                <a:avLst/>
              </a:prstGeom>
            </p:spPr>
          </p:pic>
        </p:grpSp>
      </p:grpSp>
    </p:spTree>
    <p:extLst>
      <p:ext uri="{BB962C8B-B14F-4D97-AF65-F5344CB8AC3E}">
        <p14:creationId xmlns:p14="http://schemas.microsoft.com/office/powerpoint/2010/main" val="3336911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A3B4C-4CC1-3A02-F516-E10C65A8E28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03F2B84-9EB9-E176-1C6A-23A214C00752}"/>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Vulnerability cards</a:t>
            </a:r>
            <a:r>
              <a:rPr lang="en-GB"/>
              <a:t> </a:t>
            </a:r>
          </a:p>
        </p:txBody>
      </p:sp>
      <p:sp>
        <p:nvSpPr>
          <p:cNvPr id="5" name="Content Placeholder 4">
            <a:extLst>
              <a:ext uri="{FF2B5EF4-FFF2-40B4-BE49-F238E27FC236}">
                <a16:creationId xmlns:a16="http://schemas.microsoft.com/office/drawing/2014/main" id="{D8295FFC-C169-73A3-8BA8-646B97B296EE}"/>
              </a:ext>
            </a:extLst>
          </p:cNvPr>
          <p:cNvSpPr>
            <a:spLocks noGrp="1"/>
          </p:cNvSpPr>
          <p:nvPr>
            <p:ph idx="1"/>
          </p:nvPr>
        </p:nvSpPr>
        <p:spPr>
          <a:xfrm>
            <a:off x="724069" y="5271247"/>
            <a:ext cx="8543925" cy="1099354"/>
          </a:xfrm>
        </p:spPr>
        <p:txBody>
          <a:bodyPr>
            <a:normAutofit fontScale="92500"/>
          </a:bodyPr>
          <a:lstStyle/>
          <a:p>
            <a:pPr marL="0" indent="0">
              <a:buNone/>
            </a:pPr>
            <a:endParaRPr lang="en-GB"/>
          </a:p>
          <a:p>
            <a:pPr marL="0" indent="0">
              <a:buNone/>
            </a:pPr>
            <a:r>
              <a:rPr lang="en-GB"/>
              <a:t>Factors contributing to susceptibility to damage and loss</a:t>
            </a:r>
          </a:p>
        </p:txBody>
      </p:sp>
      <p:sp>
        <p:nvSpPr>
          <p:cNvPr id="16" name="TextBox 15">
            <a:extLst>
              <a:ext uri="{FF2B5EF4-FFF2-40B4-BE49-F238E27FC236}">
                <a16:creationId xmlns:a16="http://schemas.microsoft.com/office/drawing/2014/main" id="{FC97397D-C77D-4E3E-4C09-55C04668F8B7}"/>
              </a:ext>
            </a:extLst>
          </p:cNvPr>
          <p:cNvSpPr txBox="1"/>
          <p:nvPr/>
        </p:nvSpPr>
        <p:spPr>
          <a:xfrm>
            <a:off x="858363" y="1481554"/>
            <a:ext cx="2152449" cy="492443"/>
          </a:xfrm>
          <a:prstGeom prst="rect">
            <a:avLst/>
          </a:prstGeom>
          <a:noFill/>
        </p:spPr>
        <p:txBody>
          <a:bodyPr wrap="none" rtlCol="0">
            <a:spAutoFit/>
          </a:bodyPr>
          <a:lstStyle/>
          <a:p>
            <a:r>
              <a:rPr lang="en-IN" sz="2600" b="1" dirty="0">
                <a:solidFill>
                  <a:srgbClr val="959595"/>
                </a:solidFill>
              </a:rPr>
              <a:t>Physical (12) </a:t>
            </a:r>
          </a:p>
        </p:txBody>
      </p:sp>
      <p:sp>
        <p:nvSpPr>
          <p:cNvPr id="17" name="TextBox 16">
            <a:extLst>
              <a:ext uri="{FF2B5EF4-FFF2-40B4-BE49-F238E27FC236}">
                <a16:creationId xmlns:a16="http://schemas.microsoft.com/office/drawing/2014/main" id="{3537F7D9-189F-AFDB-34AF-0CE0A447C119}"/>
              </a:ext>
            </a:extLst>
          </p:cNvPr>
          <p:cNvSpPr txBox="1"/>
          <p:nvPr/>
        </p:nvSpPr>
        <p:spPr>
          <a:xfrm>
            <a:off x="3844331" y="1481554"/>
            <a:ext cx="1749197" cy="492443"/>
          </a:xfrm>
          <a:prstGeom prst="rect">
            <a:avLst/>
          </a:prstGeom>
          <a:noFill/>
        </p:spPr>
        <p:txBody>
          <a:bodyPr wrap="none" rtlCol="0">
            <a:spAutoFit/>
          </a:bodyPr>
          <a:lstStyle/>
          <a:p>
            <a:r>
              <a:rPr lang="en-GB" sz="2600" b="1" dirty="0">
                <a:solidFill>
                  <a:schemeClr val="accent2">
                    <a:lumMod val="60000"/>
                    <a:lumOff val="40000"/>
                  </a:schemeClr>
                </a:solidFill>
              </a:rPr>
              <a:t>Social (12)</a:t>
            </a:r>
          </a:p>
        </p:txBody>
      </p:sp>
      <p:sp>
        <p:nvSpPr>
          <p:cNvPr id="18" name="TextBox 17">
            <a:extLst>
              <a:ext uri="{FF2B5EF4-FFF2-40B4-BE49-F238E27FC236}">
                <a16:creationId xmlns:a16="http://schemas.microsoft.com/office/drawing/2014/main" id="{873B3710-ADC6-11EB-908C-A8149D17FF47}"/>
              </a:ext>
            </a:extLst>
          </p:cNvPr>
          <p:cNvSpPr txBox="1"/>
          <p:nvPr/>
        </p:nvSpPr>
        <p:spPr>
          <a:xfrm>
            <a:off x="6172803" y="1481554"/>
            <a:ext cx="2658548" cy="492443"/>
          </a:xfrm>
          <a:prstGeom prst="rect">
            <a:avLst/>
          </a:prstGeom>
          <a:noFill/>
        </p:spPr>
        <p:txBody>
          <a:bodyPr wrap="none" rtlCol="0">
            <a:spAutoFit/>
          </a:bodyPr>
          <a:lstStyle/>
          <a:p>
            <a:r>
              <a:rPr lang="en-GB" sz="2600" b="1" dirty="0">
                <a:solidFill>
                  <a:schemeClr val="accent2">
                    <a:lumMod val="40000"/>
                    <a:lumOff val="60000"/>
                  </a:schemeClr>
                </a:solidFill>
              </a:rPr>
              <a:t>Institutional (12)</a:t>
            </a:r>
          </a:p>
        </p:txBody>
      </p:sp>
      <p:sp>
        <p:nvSpPr>
          <p:cNvPr id="19" name="TextBox 18">
            <a:extLst>
              <a:ext uri="{FF2B5EF4-FFF2-40B4-BE49-F238E27FC236}">
                <a16:creationId xmlns:a16="http://schemas.microsoft.com/office/drawing/2014/main" id="{FEE20D44-91CC-7603-4427-A727447551DF}"/>
              </a:ext>
            </a:extLst>
          </p:cNvPr>
          <p:cNvSpPr txBox="1"/>
          <p:nvPr/>
        </p:nvSpPr>
        <p:spPr>
          <a:xfrm>
            <a:off x="863621" y="3694148"/>
            <a:ext cx="2141933" cy="492443"/>
          </a:xfrm>
          <a:prstGeom prst="rect">
            <a:avLst/>
          </a:prstGeom>
          <a:noFill/>
        </p:spPr>
        <p:txBody>
          <a:bodyPr wrap="none" rtlCol="0">
            <a:spAutoFit/>
          </a:bodyPr>
          <a:lstStyle/>
          <a:p>
            <a:r>
              <a:rPr lang="en-GB" sz="2600" b="1" dirty="0">
                <a:solidFill>
                  <a:schemeClr val="accent6">
                    <a:lumMod val="40000"/>
                    <a:lumOff val="60000"/>
                  </a:schemeClr>
                </a:solidFill>
              </a:rPr>
              <a:t>Economic (6)</a:t>
            </a:r>
          </a:p>
        </p:txBody>
      </p:sp>
      <p:sp>
        <p:nvSpPr>
          <p:cNvPr id="20" name="TextBox 19">
            <a:extLst>
              <a:ext uri="{FF2B5EF4-FFF2-40B4-BE49-F238E27FC236}">
                <a16:creationId xmlns:a16="http://schemas.microsoft.com/office/drawing/2014/main" id="{BDD79946-27C4-9098-8E0C-51F05092D2D1}"/>
              </a:ext>
            </a:extLst>
          </p:cNvPr>
          <p:cNvSpPr txBox="1"/>
          <p:nvPr/>
        </p:nvSpPr>
        <p:spPr>
          <a:xfrm>
            <a:off x="3298220" y="3694148"/>
            <a:ext cx="2841419" cy="492443"/>
          </a:xfrm>
          <a:prstGeom prst="rect">
            <a:avLst/>
          </a:prstGeom>
          <a:noFill/>
        </p:spPr>
        <p:txBody>
          <a:bodyPr wrap="none" rtlCol="0">
            <a:spAutoFit/>
          </a:bodyPr>
          <a:lstStyle/>
          <a:p>
            <a:r>
              <a:rPr lang="en-GB" sz="2600" b="1" dirty="0">
                <a:solidFill>
                  <a:srgbClr val="00B0F0"/>
                </a:solidFill>
              </a:rPr>
              <a:t>Environmental (6)</a:t>
            </a:r>
          </a:p>
        </p:txBody>
      </p:sp>
      <p:sp>
        <p:nvSpPr>
          <p:cNvPr id="21" name="TextBox 20">
            <a:extLst>
              <a:ext uri="{FF2B5EF4-FFF2-40B4-BE49-F238E27FC236}">
                <a16:creationId xmlns:a16="http://schemas.microsoft.com/office/drawing/2014/main" id="{2542A7B5-CF73-8D56-AB50-06950A9B957B}"/>
              </a:ext>
            </a:extLst>
          </p:cNvPr>
          <p:cNvSpPr txBox="1"/>
          <p:nvPr/>
        </p:nvSpPr>
        <p:spPr>
          <a:xfrm>
            <a:off x="6488691" y="3694148"/>
            <a:ext cx="2026773" cy="492443"/>
          </a:xfrm>
          <a:prstGeom prst="rect">
            <a:avLst/>
          </a:prstGeom>
          <a:noFill/>
        </p:spPr>
        <p:txBody>
          <a:bodyPr wrap="none" rtlCol="0">
            <a:spAutoFit/>
          </a:bodyPr>
          <a:lstStyle/>
          <a:p>
            <a:r>
              <a:rPr lang="en-GB" sz="2600" b="1" dirty="0">
                <a:solidFill>
                  <a:srgbClr val="FF66FF"/>
                </a:solidFill>
              </a:rPr>
              <a:t>Systemic (8)</a:t>
            </a:r>
            <a:endParaRPr lang="en-GB" sz="2600" b="1" dirty="0"/>
          </a:p>
        </p:txBody>
      </p:sp>
      <p:grpSp>
        <p:nvGrpSpPr>
          <p:cNvPr id="2" name="Group 1">
            <a:extLst>
              <a:ext uri="{FF2B5EF4-FFF2-40B4-BE49-F238E27FC236}">
                <a16:creationId xmlns:a16="http://schemas.microsoft.com/office/drawing/2014/main" id="{0378F1EE-DB04-50E5-85C8-DF431D860EFB}"/>
              </a:ext>
            </a:extLst>
          </p:cNvPr>
          <p:cNvGrpSpPr/>
          <p:nvPr/>
        </p:nvGrpSpPr>
        <p:grpSpPr>
          <a:xfrm>
            <a:off x="978457" y="2037447"/>
            <a:ext cx="1912261" cy="1146537"/>
            <a:chOff x="505819" y="2053643"/>
            <a:chExt cx="1912261" cy="1146537"/>
          </a:xfrm>
        </p:grpSpPr>
        <p:sp>
          <p:nvSpPr>
            <p:cNvPr id="6" name="Rectangle 5">
              <a:extLst>
                <a:ext uri="{FF2B5EF4-FFF2-40B4-BE49-F238E27FC236}">
                  <a16:creationId xmlns:a16="http://schemas.microsoft.com/office/drawing/2014/main" id="{B00A49C4-0D06-EDB1-FA7F-89DF1F8143BD}"/>
                </a:ext>
              </a:extLst>
            </p:cNvPr>
            <p:cNvSpPr/>
            <p:nvPr/>
          </p:nvSpPr>
          <p:spPr>
            <a:xfrm>
              <a:off x="505819" y="2053643"/>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olorful sign with a key&#10;&#10;AI-generated content may be incorrect.">
              <a:extLst>
                <a:ext uri="{FF2B5EF4-FFF2-40B4-BE49-F238E27FC236}">
                  <a16:creationId xmlns:a16="http://schemas.microsoft.com/office/drawing/2014/main" id="{8B1B95AF-3047-F27D-D896-9BEA0DF31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8804" y="2848800"/>
              <a:ext cx="351380" cy="351380"/>
            </a:xfrm>
            <a:prstGeom prst="rect">
              <a:avLst/>
            </a:prstGeom>
          </p:spPr>
        </p:pic>
        <p:sp>
          <p:nvSpPr>
            <p:cNvPr id="8" name="TextBox 7">
              <a:extLst>
                <a:ext uri="{FF2B5EF4-FFF2-40B4-BE49-F238E27FC236}">
                  <a16:creationId xmlns:a16="http://schemas.microsoft.com/office/drawing/2014/main" id="{1CE32113-AD41-79B3-8EB1-D1C8C5E9675D}"/>
                </a:ext>
              </a:extLst>
            </p:cNvPr>
            <p:cNvSpPr txBox="1"/>
            <p:nvPr/>
          </p:nvSpPr>
          <p:spPr>
            <a:xfrm>
              <a:off x="663136" y="209203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9" name="TextBox 8">
              <a:extLst>
                <a:ext uri="{FF2B5EF4-FFF2-40B4-BE49-F238E27FC236}">
                  <a16:creationId xmlns:a16="http://schemas.microsoft.com/office/drawing/2014/main" id="{44B5A15A-AEE1-DA26-62E2-E5CCAB455C66}"/>
                </a:ext>
              </a:extLst>
            </p:cNvPr>
            <p:cNvSpPr txBox="1"/>
            <p:nvPr/>
          </p:nvSpPr>
          <p:spPr>
            <a:xfrm>
              <a:off x="511464" y="2716527"/>
              <a:ext cx="1477339"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NO </a:t>
              </a:r>
            </a:p>
            <a:p>
              <a:r>
                <a:rPr lang="en-IN" sz="1200" b="1">
                  <a:latin typeface="Calibri" panose="020F0502020204030204" pitchFamily="34" charset="0"/>
                  <a:ea typeface="Calibri" panose="020F0502020204030204" pitchFamily="34" charset="0"/>
                  <a:cs typeface="Calibri" panose="020F0502020204030204" pitchFamily="34" charset="0"/>
                </a:rPr>
                <a:t>BUILDING CONTROL</a:t>
              </a:r>
            </a:p>
          </p:txBody>
        </p:sp>
        <p:pic>
          <p:nvPicPr>
            <p:cNvPr id="11" name="Picture 10">
              <a:extLst>
                <a:ext uri="{FF2B5EF4-FFF2-40B4-BE49-F238E27FC236}">
                  <a16:creationId xmlns:a16="http://schemas.microsoft.com/office/drawing/2014/main" id="{2AF41ED0-FFC4-F34A-D0D5-08B64F8F59C8}"/>
                </a:ext>
              </a:extLst>
            </p:cNvPr>
            <p:cNvPicPr>
              <a:picLocks noChangeAspect="1"/>
            </p:cNvPicPr>
            <p:nvPr/>
          </p:nvPicPr>
          <p:blipFill>
            <a:blip r:embed="rId3"/>
            <a:stretch>
              <a:fillRect/>
            </a:stretch>
          </p:blipFill>
          <p:spPr>
            <a:xfrm>
              <a:off x="1220304" y="2316582"/>
              <a:ext cx="472957" cy="612062"/>
            </a:xfrm>
            <a:prstGeom prst="rect">
              <a:avLst/>
            </a:prstGeom>
          </p:spPr>
        </p:pic>
      </p:grpSp>
      <p:grpSp>
        <p:nvGrpSpPr>
          <p:cNvPr id="28" name="Group 27">
            <a:extLst>
              <a:ext uri="{FF2B5EF4-FFF2-40B4-BE49-F238E27FC236}">
                <a16:creationId xmlns:a16="http://schemas.microsoft.com/office/drawing/2014/main" id="{E9254C1B-1002-F6E7-FFDF-139E8875D7B7}"/>
              </a:ext>
            </a:extLst>
          </p:cNvPr>
          <p:cNvGrpSpPr/>
          <p:nvPr/>
        </p:nvGrpSpPr>
        <p:grpSpPr>
          <a:xfrm>
            <a:off x="977065" y="4233580"/>
            <a:ext cx="1915044" cy="1138821"/>
            <a:chOff x="500966" y="2084821"/>
            <a:chExt cx="1915044" cy="1138821"/>
          </a:xfrm>
        </p:grpSpPr>
        <p:sp>
          <p:nvSpPr>
            <p:cNvPr id="29" name="Rectangle 28">
              <a:extLst>
                <a:ext uri="{FF2B5EF4-FFF2-40B4-BE49-F238E27FC236}">
                  <a16:creationId xmlns:a16="http://schemas.microsoft.com/office/drawing/2014/main" id="{A36BF4B6-2EF5-4F2F-32E6-B62547901289}"/>
                </a:ext>
              </a:extLst>
            </p:cNvPr>
            <p:cNvSpPr/>
            <p:nvPr/>
          </p:nvSpPr>
          <p:spPr>
            <a:xfrm>
              <a:off x="500966" y="2084821"/>
              <a:ext cx="1915044"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descr="A colorful sign with a key&#10;&#10;AI-generated content may be incorrect.">
              <a:extLst>
                <a:ext uri="{FF2B5EF4-FFF2-40B4-BE49-F238E27FC236}">
                  <a16:creationId xmlns:a16="http://schemas.microsoft.com/office/drawing/2014/main" id="{0E921256-5EB1-3CAB-89A6-E8027FD8CD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771" y="2872262"/>
              <a:ext cx="347691" cy="351380"/>
            </a:xfrm>
            <a:prstGeom prst="rect">
              <a:avLst/>
            </a:prstGeom>
          </p:spPr>
        </p:pic>
        <p:sp>
          <p:nvSpPr>
            <p:cNvPr id="31" name="TextBox 30">
              <a:extLst>
                <a:ext uri="{FF2B5EF4-FFF2-40B4-BE49-F238E27FC236}">
                  <a16:creationId xmlns:a16="http://schemas.microsoft.com/office/drawing/2014/main" id="{B5147AE6-A14A-9710-63C3-9200727A1800}"/>
                </a:ext>
              </a:extLst>
            </p:cNvPr>
            <p:cNvSpPr txBox="1"/>
            <p:nvPr/>
          </p:nvSpPr>
          <p:spPr>
            <a:xfrm>
              <a:off x="627544" y="2122315"/>
              <a:ext cx="164981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32" name="TextBox 31">
              <a:extLst>
                <a:ext uri="{FF2B5EF4-FFF2-40B4-BE49-F238E27FC236}">
                  <a16:creationId xmlns:a16="http://schemas.microsoft.com/office/drawing/2014/main" id="{F01AC521-19DB-1992-0BF3-EA1CBDDFE9B4}"/>
                </a:ext>
              </a:extLst>
            </p:cNvPr>
            <p:cNvSpPr txBox="1"/>
            <p:nvPr/>
          </p:nvSpPr>
          <p:spPr>
            <a:xfrm>
              <a:off x="512209" y="2742533"/>
              <a:ext cx="1678186"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DEPENDENCE ON A SINGLE INDUSTRY</a:t>
              </a:r>
            </a:p>
          </p:txBody>
        </p:sp>
        <p:pic>
          <p:nvPicPr>
            <p:cNvPr id="33" name="Picture 32">
              <a:extLst>
                <a:ext uri="{FF2B5EF4-FFF2-40B4-BE49-F238E27FC236}">
                  <a16:creationId xmlns:a16="http://schemas.microsoft.com/office/drawing/2014/main" id="{56BF53E3-9B1E-B244-8568-5777005DB5ED}"/>
                </a:ext>
              </a:extLst>
            </p:cNvPr>
            <p:cNvPicPr>
              <a:picLocks noChangeAspect="1"/>
            </p:cNvPicPr>
            <p:nvPr/>
          </p:nvPicPr>
          <p:blipFill>
            <a:blip r:embed="rId4">
              <a:duotone>
                <a:schemeClr val="accent1">
                  <a:shade val="45000"/>
                  <a:satMod val="135000"/>
                </a:schemeClr>
                <a:prstClr val="white"/>
              </a:duotone>
            </a:blip>
            <a:stretch>
              <a:fillRect/>
            </a:stretch>
          </p:blipFill>
          <p:spPr>
            <a:xfrm>
              <a:off x="1162329" y="2324455"/>
              <a:ext cx="580240" cy="455111"/>
            </a:xfrm>
            <a:prstGeom prst="rect">
              <a:avLst/>
            </a:prstGeom>
          </p:spPr>
        </p:pic>
      </p:grpSp>
      <p:grpSp>
        <p:nvGrpSpPr>
          <p:cNvPr id="34" name="Group 33">
            <a:extLst>
              <a:ext uri="{FF2B5EF4-FFF2-40B4-BE49-F238E27FC236}">
                <a16:creationId xmlns:a16="http://schemas.microsoft.com/office/drawing/2014/main" id="{5AA748B5-20B5-C261-5FFC-05F6B88A2245}"/>
              </a:ext>
            </a:extLst>
          </p:cNvPr>
          <p:cNvGrpSpPr/>
          <p:nvPr/>
        </p:nvGrpSpPr>
        <p:grpSpPr>
          <a:xfrm>
            <a:off x="3716892" y="4233580"/>
            <a:ext cx="2004075" cy="1138821"/>
            <a:chOff x="7468899" y="3691576"/>
            <a:chExt cx="2004075" cy="1138821"/>
          </a:xfrm>
        </p:grpSpPr>
        <p:sp>
          <p:nvSpPr>
            <p:cNvPr id="35" name="Rectangle 34">
              <a:extLst>
                <a:ext uri="{FF2B5EF4-FFF2-40B4-BE49-F238E27FC236}">
                  <a16:creationId xmlns:a16="http://schemas.microsoft.com/office/drawing/2014/main" id="{4802C4A0-5359-4FE8-9B37-343918FF0FCB}"/>
                </a:ext>
              </a:extLst>
            </p:cNvPr>
            <p:cNvSpPr/>
            <p:nvPr/>
          </p:nvSpPr>
          <p:spPr>
            <a:xfrm>
              <a:off x="7519453" y="3691576"/>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descr="A colorful sign with a key&#10;&#10;AI-generated content may be incorrect.">
              <a:extLst>
                <a:ext uri="{FF2B5EF4-FFF2-40B4-BE49-F238E27FC236}">
                  <a16:creationId xmlns:a16="http://schemas.microsoft.com/office/drawing/2014/main" id="{66893C2E-50D1-8188-AFE1-B741725D25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9781" y="4479017"/>
              <a:ext cx="347691" cy="351380"/>
            </a:xfrm>
            <a:prstGeom prst="rect">
              <a:avLst/>
            </a:prstGeom>
          </p:spPr>
        </p:pic>
        <p:sp>
          <p:nvSpPr>
            <p:cNvPr id="37" name="TextBox 36">
              <a:extLst>
                <a:ext uri="{FF2B5EF4-FFF2-40B4-BE49-F238E27FC236}">
                  <a16:creationId xmlns:a16="http://schemas.microsoft.com/office/drawing/2014/main" id="{ACC79825-7B9E-F3C2-57B4-5E537B391B33}"/>
                </a:ext>
              </a:extLst>
            </p:cNvPr>
            <p:cNvSpPr txBox="1"/>
            <p:nvPr/>
          </p:nvSpPr>
          <p:spPr>
            <a:xfrm>
              <a:off x="7468899" y="3729070"/>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38" name="TextBox 37">
              <a:extLst>
                <a:ext uri="{FF2B5EF4-FFF2-40B4-BE49-F238E27FC236}">
                  <a16:creationId xmlns:a16="http://schemas.microsoft.com/office/drawing/2014/main" id="{7EA59993-4F9E-A487-D259-C0FD2E2A6EB3}"/>
                </a:ext>
              </a:extLst>
            </p:cNvPr>
            <p:cNvSpPr txBox="1"/>
            <p:nvPr/>
          </p:nvSpPr>
          <p:spPr>
            <a:xfrm>
              <a:off x="7503386" y="4367023"/>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06540188-C057-B2E4-5CEB-5FE692C0ECF9}"/>
                </a:ext>
              </a:extLst>
            </p:cNvPr>
            <p:cNvSpPr txBox="1"/>
            <p:nvPr/>
          </p:nvSpPr>
          <p:spPr>
            <a:xfrm>
              <a:off x="7521661" y="4349860"/>
              <a:ext cx="1709652"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PROTECTIVE FOREST MEASURES</a:t>
              </a:r>
            </a:p>
          </p:txBody>
        </p:sp>
        <p:pic>
          <p:nvPicPr>
            <p:cNvPr id="40" name="Picture 39">
              <a:extLst>
                <a:ext uri="{FF2B5EF4-FFF2-40B4-BE49-F238E27FC236}">
                  <a16:creationId xmlns:a16="http://schemas.microsoft.com/office/drawing/2014/main" id="{E2C62EC4-D2E3-4D1B-9D6A-AFC3766E75F3}"/>
                </a:ext>
              </a:extLst>
            </p:cNvPr>
            <p:cNvPicPr>
              <a:picLocks noChangeAspect="1"/>
            </p:cNvPicPr>
            <p:nvPr/>
          </p:nvPicPr>
          <p:blipFill>
            <a:blip r:embed="rId5">
              <a:duotone>
                <a:prstClr val="black"/>
                <a:schemeClr val="accent4">
                  <a:tint val="45000"/>
                  <a:satMod val="400000"/>
                </a:schemeClr>
              </a:duotone>
            </a:blip>
            <a:stretch>
              <a:fillRect/>
            </a:stretch>
          </p:blipFill>
          <p:spPr>
            <a:xfrm>
              <a:off x="8224476" y="3923260"/>
              <a:ext cx="492921" cy="486349"/>
            </a:xfrm>
            <a:prstGeom prst="rect">
              <a:avLst/>
            </a:prstGeom>
          </p:spPr>
        </p:pic>
      </p:grpSp>
      <p:grpSp>
        <p:nvGrpSpPr>
          <p:cNvPr id="41" name="Group 40">
            <a:extLst>
              <a:ext uri="{FF2B5EF4-FFF2-40B4-BE49-F238E27FC236}">
                <a16:creationId xmlns:a16="http://schemas.microsoft.com/office/drawing/2014/main" id="{DE61EBBA-45E3-ED9B-146B-B52091C29810}"/>
              </a:ext>
            </a:extLst>
          </p:cNvPr>
          <p:cNvGrpSpPr/>
          <p:nvPr/>
        </p:nvGrpSpPr>
        <p:grpSpPr>
          <a:xfrm>
            <a:off x="6543522" y="4233580"/>
            <a:ext cx="1917111" cy="1148893"/>
            <a:chOff x="526408" y="442769"/>
            <a:chExt cx="1917111" cy="1148893"/>
          </a:xfrm>
        </p:grpSpPr>
        <p:sp>
          <p:nvSpPr>
            <p:cNvPr id="42" name="Rectangle 41">
              <a:extLst>
                <a:ext uri="{FF2B5EF4-FFF2-40B4-BE49-F238E27FC236}">
                  <a16:creationId xmlns:a16="http://schemas.microsoft.com/office/drawing/2014/main" id="{9FF7BA0F-D44C-59DE-CFF5-1AA61C46456B}"/>
                </a:ext>
              </a:extLst>
            </p:cNvPr>
            <p:cNvSpPr/>
            <p:nvPr/>
          </p:nvSpPr>
          <p:spPr>
            <a:xfrm>
              <a:off x="533439" y="442769"/>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descr="A colorful sign with a key&#10;&#10;AI-generated content may be incorrect.">
              <a:extLst>
                <a:ext uri="{FF2B5EF4-FFF2-40B4-BE49-F238E27FC236}">
                  <a16:creationId xmlns:a16="http://schemas.microsoft.com/office/drawing/2014/main" id="{29F7552A-8D82-FCD2-A399-015A9FB81D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4242" y="1240282"/>
              <a:ext cx="351380" cy="351380"/>
            </a:xfrm>
            <a:prstGeom prst="rect">
              <a:avLst/>
            </a:prstGeom>
          </p:spPr>
        </p:pic>
        <p:sp>
          <p:nvSpPr>
            <p:cNvPr id="44" name="TextBox 43">
              <a:extLst>
                <a:ext uri="{FF2B5EF4-FFF2-40B4-BE49-F238E27FC236}">
                  <a16:creationId xmlns:a16="http://schemas.microsoft.com/office/drawing/2014/main" id="{F48C9899-A97A-FA3A-AABA-603DC0A2ED0D}"/>
                </a:ext>
              </a:extLst>
            </p:cNvPr>
            <p:cNvSpPr txBox="1"/>
            <p:nvPr/>
          </p:nvSpPr>
          <p:spPr>
            <a:xfrm>
              <a:off x="644340" y="482734"/>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45" name="TextBox 44">
              <a:extLst>
                <a:ext uri="{FF2B5EF4-FFF2-40B4-BE49-F238E27FC236}">
                  <a16:creationId xmlns:a16="http://schemas.microsoft.com/office/drawing/2014/main" id="{735FE033-2F35-A612-E9C7-11B3B07E1D4E}"/>
                </a:ext>
              </a:extLst>
            </p:cNvPr>
            <p:cNvSpPr txBox="1"/>
            <p:nvPr/>
          </p:nvSpPr>
          <p:spPr>
            <a:xfrm>
              <a:off x="526408" y="1095328"/>
              <a:ext cx="184601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t>
              </a:r>
            </a:p>
            <a:p>
              <a:r>
                <a:rPr lang="en-IN" sz="1200" b="1">
                  <a:latin typeface="Calibri" panose="020F0502020204030204" pitchFamily="34" charset="0"/>
                  <a:ea typeface="Calibri" panose="020F0502020204030204" pitchFamily="34" charset="0"/>
                  <a:cs typeface="Calibri" panose="020F0502020204030204" pitchFamily="34" charset="0"/>
                </a:rPr>
                <a:t>REDUNDANCY</a:t>
              </a:r>
            </a:p>
          </p:txBody>
        </p:sp>
        <p:pic>
          <p:nvPicPr>
            <p:cNvPr id="46" name="Picture 2" descr="Replication, duplicating, copying, redundant, database icon - Download ...">
              <a:extLst>
                <a:ext uri="{FF2B5EF4-FFF2-40B4-BE49-F238E27FC236}">
                  <a16:creationId xmlns:a16="http://schemas.microsoft.com/office/drawing/2014/main" id="{F430CC22-378B-D2CD-D638-7413CAD8AD2B}"/>
                </a:ext>
              </a:extLst>
            </p:cNvPr>
            <p:cNvPicPr>
              <a:picLocks noChangeAspect="1" noChangeArrowheads="1"/>
            </p:cNvPicPr>
            <p:nvPr/>
          </p:nvPicPr>
          <p:blipFill>
            <a:blip r:embed="rId6">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flipH="1">
              <a:off x="1148616" y="696012"/>
              <a:ext cx="569124" cy="56912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7" name="Group 46">
            <a:extLst>
              <a:ext uri="{FF2B5EF4-FFF2-40B4-BE49-F238E27FC236}">
                <a16:creationId xmlns:a16="http://schemas.microsoft.com/office/drawing/2014/main" id="{B105863F-304E-B0AA-DBF2-6D41F0921D2F}"/>
              </a:ext>
            </a:extLst>
          </p:cNvPr>
          <p:cNvGrpSpPr/>
          <p:nvPr/>
        </p:nvGrpSpPr>
        <p:grpSpPr>
          <a:xfrm>
            <a:off x="6540606" y="2037447"/>
            <a:ext cx="1922943" cy="1157013"/>
            <a:chOff x="511460" y="5314728"/>
            <a:chExt cx="1922943" cy="1157013"/>
          </a:xfrm>
        </p:grpSpPr>
        <p:sp>
          <p:nvSpPr>
            <p:cNvPr id="48" name="Rectangle 47">
              <a:extLst>
                <a:ext uri="{FF2B5EF4-FFF2-40B4-BE49-F238E27FC236}">
                  <a16:creationId xmlns:a16="http://schemas.microsoft.com/office/drawing/2014/main" id="{0E3ED76D-55C3-D94E-331B-335CB3737F21}"/>
                </a:ext>
              </a:extLst>
            </p:cNvPr>
            <p:cNvSpPr/>
            <p:nvPr/>
          </p:nvSpPr>
          <p:spPr>
            <a:xfrm>
              <a:off x="511460" y="5314728"/>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descr="A colorful sign with a key&#10;&#10;AI-generated content may be incorrect.">
              <a:extLst>
                <a:ext uri="{FF2B5EF4-FFF2-40B4-BE49-F238E27FC236}">
                  <a16:creationId xmlns:a16="http://schemas.microsoft.com/office/drawing/2014/main" id="{FB933C29-E279-E169-1961-AE40D34C02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287" y="6120361"/>
              <a:ext cx="351380" cy="351380"/>
            </a:xfrm>
            <a:prstGeom prst="rect">
              <a:avLst/>
            </a:prstGeom>
          </p:spPr>
        </p:pic>
        <p:sp>
          <p:nvSpPr>
            <p:cNvPr id="50" name="TextBox 49">
              <a:extLst>
                <a:ext uri="{FF2B5EF4-FFF2-40B4-BE49-F238E27FC236}">
                  <a16:creationId xmlns:a16="http://schemas.microsoft.com/office/drawing/2014/main" id="{35339554-149D-E8A2-5BFD-20FDB884B600}"/>
                </a:ext>
              </a:extLst>
            </p:cNvPr>
            <p:cNvSpPr txBox="1"/>
            <p:nvPr/>
          </p:nvSpPr>
          <p:spPr>
            <a:xfrm>
              <a:off x="545884" y="5348682"/>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51" name="TextBox 50">
              <a:extLst>
                <a:ext uri="{FF2B5EF4-FFF2-40B4-BE49-F238E27FC236}">
                  <a16:creationId xmlns:a16="http://schemas.microsoft.com/office/drawing/2014/main" id="{46EF4B60-3B02-E2E7-2544-E6987BDFEF57}"/>
                </a:ext>
              </a:extLst>
            </p:cNvPr>
            <p:cNvSpPr txBox="1"/>
            <p:nvPr/>
          </p:nvSpPr>
          <p:spPr>
            <a:xfrm>
              <a:off x="517086" y="6166309"/>
              <a:ext cx="149774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WARNING FAILURE</a:t>
              </a:r>
            </a:p>
          </p:txBody>
        </p:sp>
        <p:pic>
          <p:nvPicPr>
            <p:cNvPr id="52" name="Picture 51">
              <a:extLst>
                <a:ext uri="{FF2B5EF4-FFF2-40B4-BE49-F238E27FC236}">
                  <a16:creationId xmlns:a16="http://schemas.microsoft.com/office/drawing/2014/main" id="{123E8994-4D99-EAD1-9D4C-669573AEA279}"/>
                </a:ext>
              </a:extLst>
            </p:cNvPr>
            <p:cNvPicPr>
              <a:picLocks noChangeAspect="1"/>
            </p:cNvPicPr>
            <p:nvPr/>
          </p:nvPicPr>
          <p:blipFill>
            <a:blip r:embed="rId7">
              <a:duotone>
                <a:schemeClr val="accent1">
                  <a:shade val="45000"/>
                  <a:satMod val="135000"/>
                </a:schemeClr>
                <a:prstClr val="white"/>
              </a:duotone>
            </a:blip>
            <a:stretch>
              <a:fillRect/>
            </a:stretch>
          </p:blipFill>
          <p:spPr>
            <a:xfrm>
              <a:off x="1148032" y="5570055"/>
              <a:ext cx="669935" cy="532565"/>
            </a:xfrm>
            <a:prstGeom prst="rect">
              <a:avLst/>
            </a:prstGeom>
          </p:spPr>
        </p:pic>
      </p:grpSp>
      <p:grpSp>
        <p:nvGrpSpPr>
          <p:cNvPr id="54" name="Group 53">
            <a:extLst>
              <a:ext uri="{FF2B5EF4-FFF2-40B4-BE49-F238E27FC236}">
                <a16:creationId xmlns:a16="http://schemas.microsoft.com/office/drawing/2014/main" id="{0C2013BB-7162-F515-FC10-0F012ECB1C7A}"/>
              </a:ext>
            </a:extLst>
          </p:cNvPr>
          <p:cNvGrpSpPr/>
          <p:nvPr/>
        </p:nvGrpSpPr>
        <p:grpSpPr>
          <a:xfrm>
            <a:off x="3763889" y="2037447"/>
            <a:ext cx="1910080" cy="1148893"/>
            <a:chOff x="7558375" y="463395"/>
            <a:chExt cx="1910080" cy="1148893"/>
          </a:xfrm>
        </p:grpSpPr>
        <p:sp>
          <p:nvSpPr>
            <p:cNvPr id="55" name="Rectangle 54">
              <a:extLst>
                <a:ext uri="{FF2B5EF4-FFF2-40B4-BE49-F238E27FC236}">
                  <a16:creationId xmlns:a16="http://schemas.microsoft.com/office/drawing/2014/main" id="{E9CBC069-FF74-A2A6-0431-4F20332DBAF9}"/>
                </a:ext>
              </a:extLst>
            </p:cNvPr>
            <p:cNvSpPr/>
            <p:nvPr/>
          </p:nvSpPr>
          <p:spPr>
            <a:xfrm>
              <a:off x="7558375" y="463395"/>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descr="A colorful sign with a key&#10;&#10;AI-generated content may be incorrect.">
              <a:extLst>
                <a:ext uri="{FF2B5EF4-FFF2-40B4-BE49-F238E27FC236}">
                  <a16:creationId xmlns:a16="http://schemas.microsoft.com/office/drawing/2014/main" id="{5A5DD7D0-EF77-73AB-6481-7E4496E1C5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9178" y="1260908"/>
              <a:ext cx="351380" cy="351380"/>
            </a:xfrm>
            <a:prstGeom prst="rect">
              <a:avLst/>
            </a:prstGeom>
          </p:spPr>
        </p:pic>
        <p:sp>
          <p:nvSpPr>
            <p:cNvPr id="57" name="TextBox 56">
              <a:extLst>
                <a:ext uri="{FF2B5EF4-FFF2-40B4-BE49-F238E27FC236}">
                  <a16:creationId xmlns:a16="http://schemas.microsoft.com/office/drawing/2014/main" id="{D4274F3B-F336-77C3-2B05-A6EE0FFF9AC6}"/>
                </a:ext>
              </a:extLst>
            </p:cNvPr>
            <p:cNvSpPr txBox="1"/>
            <p:nvPr/>
          </p:nvSpPr>
          <p:spPr>
            <a:xfrm>
              <a:off x="7797673" y="499287"/>
              <a:ext cx="1428596" cy="246221"/>
            </a:xfrm>
            <a:prstGeom prst="rect">
              <a:avLst/>
            </a:prstGeom>
            <a:noFill/>
          </p:spPr>
          <p:txBody>
            <a:bodyPr wrap="none" rtlCol="0">
              <a:spAutoFit/>
            </a:bodyPr>
            <a:lstStyle/>
            <a:p>
              <a:pPr algn="r"/>
              <a:r>
                <a:rPr lang="en-IN" sz="1000" b="1" dirty="0">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58" name="TextBox 57">
              <a:extLst>
                <a:ext uri="{FF2B5EF4-FFF2-40B4-BE49-F238E27FC236}">
                  <a16:creationId xmlns:a16="http://schemas.microsoft.com/office/drawing/2014/main" id="{DDE0F559-B542-8914-9C27-450329461A35}"/>
                </a:ext>
              </a:extLst>
            </p:cNvPr>
            <p:cNvSpPr txBox="1"/>
            <p:nvPr/>
          </p:nvSpPr>
          <p:spPr>
            <a:xfrm>
              <a:off x="7574683" y="1292158"/>
              <a:ext cx="129569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INEQUALITY</a:t>
              </a:r>
            </a:p>
          </p:txBody>
        </p:sp>
        <p:pic>
          <p:nvPicPr>
            <p:cNvPr id="59" name="Picture 58">
              <a:extLst>
                <a:ext uri="{FF2B5EF4-FFF2-40B4-BE49-F238E27FC236}">
                  <a16:creationId xmlns:a16="http://schemas.microsoft.com/office/drawing/2014/main" id="{96610998-FCB1-F2AF-F88A-E6ED3B22EBC9}"/>
                </a:ext>
              </a:extLst>
            </p:cNvPr>
            <p:cNvPicPr>
              <a:picLocks noChangeAspect="1"/>
            </p:cNvPicPr>
            <p:nvPr/>
          </p:nvPicPr>
          <p:blipFill>
            <a:blip r:embed="rId8">
              <a:duotone>
                <a:schemeClr val="accent1">
                  <a:shade val="45000"/>
                  <a:satMod val="135000"/>
                </a:schemeClr>
                <a:prstClr val="white"/>
              </a:duotone>
            </a:blip>
            <a:stretch>
              <a:fillRect/>
            </a:stretch>
          </p:blipFill>
          <p:spPr>
            <a:xfrm>
              <a:off x="8153590" y="766884"/>
              <a:ext cx="716763" cy="565949"/>
            </a:xfrm>
            <a:prstGeom prst="rect">
              <a:avLst/>
            </a:prstGeom>
          </p:spPr>
        </p:pic>
      </p:grpSp>
    </p:spTree>
    <p:extLst>
      <p:ext uri="{BB962C8B-B14F-4D97-AF65-F5344CB8AC3E}">
        <p14:creationId xmlns:p14="http://schemas.microsoft.com/office/powerpoint/2010/main" val="1413025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F23BCAC4-83BC-CE8C-2E10-2DF96DD43890}"/>
              </a:ext>
            </a:extLst>
          </p:cNvPr>
          <p:cNvGrpSpPr/>
          <p:nvPr/>
        </p:nvGrpSpPr>
        <p:grpSpPr>
          <a:xfrm>
            <a:off x="505819" y="444000"/>
            <a:ext cx="1912261" cy="1146537"/>
            <a:chOff x="505819" y="444000"/>
            <a:chExt cx="1912261" cy="1146537"/>
          </a:xfrm>
        </p:grpSpPr>
        <p:sp>
          <p:nvSpPr>
            <p:cNvPr id="5" name="Rectangle 4">
              <a:extLst>
                <a:ext uri="{FF2B5EF4-FFF2-40B4-BE49-F238E27FC236}">
                  <a16:creationId xmlns:a16="http://schemas.microsoft.com/office/drawing/2014/main" id="{986AA833-10F0-EA35-2BFF-5B0D2EEFBC90}"/>
                </a:ext>
              </a:extLst>
            </p:cNvPr>
            <p:cNvSpPr/>
            <p:nvPr/>
          </p:nvSpPr>
          <p:spPr>
            <a:xfrm>
              <a:off x="505819" y="444000"/>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olorful sign with a key&#10;&#10;AI-generated content may be incorrect.">
              <a:extLst>
                <a:ext uri="{FF2B5EF4-FFF2-40B4-BE49-F238E27FC236}">
                  <a16:creationId xmlns:a16="http://schemas.microsoft.com/office/drawing/2014/main" id="{2D09B5F0-AF8C-904D-D104-D37A6273A1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8804" y="1239157"/>
              <a:ext cx="351380" cy="351380"/>
            </a:xfrm>
            <a:prstGeom prst="rect">
              <a:avLst/>
            </a:prstGeom>
          </p:spPr>
        </p:pic>
        <p:sp>
          <p:nvSpPr>
            <p:cNvPr id="7" name="TextBox 6">
              <a:extLst>
                <a:ext uri="{FF2B5EF4-FFF2-40B4-BE49-F238E27FC236}">
                  <a16:creationId xmlns:a16="http://schemas.microsoft.com/office/drawing/2014/main" id="{64A2F6EB-6362-FBBA-AE53-A930567C5C73}"/>
                </a:ext>
              </a:extLst>
            </p:cNvPr>
            <p:cNvSpPr txBox="1"/>
            <p:nvPr/>
          </p:nvSpPr>
          <p:spPr>
            <a:xfrm>
              <a:off x="663136" y="48008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8" name="TextBox 7">
              <a:extLst>
                <a:ext uri="{FF2B5EF4-FFF2-40B4-BE49-F238E27FC236}">
                  <a16:creationId xmlns:a16="http://schemas.microsoft.com/office/drawing/2014/main" id="{C0880050-F047-DD97-6D29-AF440F3DAB30}"/>
                </a:ext>
              </a:extLst>
            </p:cNvPr>
            <p:cNvSpPr txBox="1"/>
            <p:nvPr/>
          </p:nvSpPr>
          <p:spPr>
            <a:xfrm>
              <a:off x="511464" y="1276072"/>
              <a:ext cx="162143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PROTECTION</a:t>
              </a:r>
            </a:p>
          </p:txBody>
        </p:sp>
        <p:pic>
          <p:nvPicPr>
            <p:cNvPr id="9" name="Picture 8">
              <a:extLst>
                <a:ext uri="{FF2B5EF4-FFF2-40B4-BE49-F238E27FC236}">
                  <a16:creationId xmlns:a16="http://schemas.microsoft.com/office/drawing/2014/main" id="{6AD41371-F7B0-8977-7446-2BBD318148CD}"/>
                </a:ext>
              </a:extLst>
            </p:cNvPr>
            <p:cNvPicPr>
              <a:picLocks noChangeAspect="1"/>
            </p:cNvPicPr>
            <p:nvPr/>
          </p:nvPicPr>
          <p:blipFill>
            <a:blip r:embed="rId4">
              <a:duotone>
                <a:schemeClr val="accent1">
                  <a:shade val="45000"/>
                  <a:satMod val="135000"/>
                </a:schemeClr>
                <a:prstClr val="white"/>
              </a:duotone>
            </a:blip>
            <a:stretch>
              <a:fillRect/>
            </a:stretch>
          </p:blipFill>
          <p:spPr>
            <a:xfrm>
              <a:off x="1130539" y="681153"/>
              <a:ext cx="652487" cy="627294"/>
            </a:xfrm>
            <a:prstGeom prst="rect">
              <a:avLst/>
            </a:prstGeom>
          </p:spPr>
        </p:pic>
      </p:grpSp>
      <p:grpSp>
        <p:nvGrpSpPr>
          <p:cNvPr id="37" name="Group 36">
            <a:extLst>
              <a:ext uri="{FF2B5EF4-FFF2-40B4-BE49-F238E27FC236}">
                <a16:creationId xmlns:a16="http://schemas.microsoft.com/office/drawing/2014/main" id="{CA65C78D-DD48-E8A7-D3AF-54B7178778F0}"/>
              </a:ext>
            </a:extLst>
          </p:cNvPr>
          <p:cNvGrpSpPr/>
          <p:nvPr/>
        </p:nvGrpSpPr>
        <p:grpSpPr>
          <a:xfrm>
            <a:off x="2843368" y="439385"/>
            <a:ext cx="1912261" cy="1146537"/>
            <a:chOff x="2843368" y="439385"/>
            <a:chExt cx="1912261" cy="1146537"/>
          </a:xfrm>
        </p:grpSpPr>
        <p:sp>
          <p:nvSpPr>
            <p:cNvPr id="11" name="Rectangle 10">
              <a:extLst>
                <a:ext uri="{FF2B5EF4-FFF2-40B4-BE49-F238E27FC236}">
                  <a16:creationId xmlns:a16="http://schemas.microsoft.com/office/drawing/2014/main" id="{A6924BD4-B995-F5BF-B984-F34E506753A5}"/>
                </a:ext>
              </a:extLst>
            </p:cNvPr>
            <p:cNvSpPr/>
            <p:nvPr/>
          </p:nvSpPr>
          <p:spPr>
            <a:xfrm>
              <a:off x="2843368" y="439385"/>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colorful sign with a key&#10;&#10;AI-generated content may be incorrect.">
              <a:extLst>
                <a:ext uri="{FF2B5EF4-FFF2-40B4-BE49-F238E27FC236}">
                  <a16:creationId xmlns:a16="http://schemas.microsoft.com/office/drawing/2014/main" id="{732F1837-AB58-7556-25D2-A47B44FD96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6353" y="1234542"/>
              <a:ext cx="351380" cy="351380"/>
            </a:xfrm>
            <a:prstGeom prst="rect">
              <a:avLst/>
            </a:prstGeom>
          </p:spPr>
        </p:pic>
        <p:sp>
          <p:nvSpPr>
            <p:cNvPr id="13" name="TextBox 12">
              <a:extLst>
                <a:ext uri="{FF2B5EF4-FFF2-40B4-BE49-F238E27FC236}">
                  <a16:creationId xmlns:a16="http://schemas.microsoft.com/office/drawing/2014/main" id="{11210CEC-99E2-2DF7-B71C-3518C1129AA8}"/>
                </a:ext>
              </a:extLst>
            </p:cNvPr>
            <p:cNvSpPr txBox="1"/>
            <p:nvPr/>
          </p:nvSpPr>
          <p:spPr>
            <a:xfrm>
              <a:off x="3000685" y="48008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pic>
          <p:nvPicPr>
            <p:cNvPr id="14" name="Picture 13">
              <a:extLst>
                <a:ext uri="{FF2B5EF4-FFF2-40B4-BE49-F238E27FC236}">
                  <a16:creationId xmlns:a16="http://schemas.microsoft.com/office/drawing/2014/main" id="{6549ABE1-35FF-86A2-C4D2-0472AC6D544D}"/>
                </a:ext>
              </a:extLst>
            </p:cNvPr>
            <p:cNvPicPr>
              <a:picLocks noChangeAspect="1"/>
            </p:cNvPicPr>
            <p:nvPr/>
          </p:nvPicPr>
          <p:blipFill>
            <a:blip r:embed="rId5">
              <a:duotone>
                <a:schemeClr val="accent1">
                  <a:shade val="45000"/>
                  <a:satMod val="135000"/>
                </a:schemeClr>
                <a:prstClr val="white"/>
              </a:duotone>
            </a:blip>
            <a:srcRect t="37872"/>
            <a:stretch/>
          </p:blipFill>
          <p:spPr>
            <a:xfrm>
              <a:off x="3431135" y="688412"/>
              <a:ext cx="726393" cy="466335"/>
            </a:xfrm>
            <a:prstGeom prst="rect">
              <a:avLst/>
            </a:prstGeom>
          </p:spPr>
        </p:pic>
        <p:sp>
          <p:nvSpPr>
            <p:cNvPr id="15" name="TextBox 14">
              <a:extLst>
                <a:ext uri="{FF2B5EF4-FFF2-40B4-BE49-F238E27FC236}">
                  <a16:creationId xmlns:a16="http://schemas.microsoft.com/office/drawing/2014/main" id="{D845FAAD-6A78-2222-C181-7A6355AAC6C0}"/>
                </a:ext>
              </a:extLst>
            </p:cNvPr>
            <p:cNvSpPr txBox="1"/>
            <p:nvPr/>
          </p:nvSpPr>
          <p:spPr>
            <a:xfrm>
              <a:off x="2859080" y="1091406"/>
              <a:ext cx="1793588"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INSUFFICIENT PROTECTION</a:t>
              </a:r>
            </a:p>
          </p:txBody>
        </p:sp>
      </p:grpSp>
      <p:grpSp>
        <p:nvGrpSpPr>
          <p:cNvPr id="38" name="Group 37">
            <a:extLst>
              <a:ext uri="{FF2B5EF4-FFF2-40B4-BE49-F238E27FC236}">
                <a16:creationId xmlns:a16="http://schemas.microsoft.com/office/drawing/2014/main" id="{683242B9-F7D4-4F70-0ABC-BAB0ED3323D0}"/>
              </a:ext>
            </a:extLst>
          </p:cNvPr>
          <p:cNvGrpSpPr/>
          <p:nvPr/>
        </p:nvGrpSpPr>
        <p:grpSpPr>
          <a:xfrm>
            <a:off x="5177797" y="444000"/>
            <a:ext cx="1917317" cy="1146537"/>
            <a:chOff x="5177797" y="444000"/>
            <a:chExt cx="1917317" cy="1146537"/>
          </a:xfrm>
        </p:grpSpPr>
        <p:sp>
          <p:nvSpPr>
            <p:cNvPr id="25" name="Rectangle 24">
              <a:extLst>
                <a:ext uri="{FF2B5EF4-FFF2-40B4-BE49-F238E27FC236}">
                  <a16:creationId xmlns:a16="http://schemas.microsoft.com/office/drawing/2014/main" id="{8112FCD5-C278-1B70-7575-3D98D2D336C1}"/>
                </a:ext>
              </a:extLst>
            </p:cNvPr>
            <p:cNvSpPr/>
            <p:nvPr/>
          </p:nvSpPr>
          <p:spPr>
            <a:xfrm>
              <a:off x="5182853" y="444000"/>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colorful sign with a key&#10;&#10;AI-generated content may be incorrect.">
              <a:extLst>
                <a:ext uri="{FF2B5EF4-FFF2-40B4-BE49-F238E27FC236}">
                  <a16:creationId xmlns:a16="http://schemas.microsoft.com/office/drawing/2014/main" id="{37482C31-0533-B9D6-B209-F6DA0FE81F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38" y="1239157"/>
              <a:ext cx="351380" cy="351380"/>
            </a:xfrm>
            <a:prstGeom prst="rect">
              <a:avLst/>
            </a:prstGeom>
          </p:spPr>
        </p:pic>
        <p:sp>
          <p:nvSpPr>
            <p:cNvPr id="27" name="TextBox 26">
              <a:extLst>
                <a:ext uri="{FF2B5EF4-FFF2-40B4-BE49-F238E27FC236}">
                  <a16:creationId xmlns:a16="http://schemas.microsoft.com/office/drawing/2014/main" id="{8DF1D568-876D-E13C-BAF6-40DC907FB60B}"/>
                </a:ext>
              </a:extLst>
            </p:cNvPr>
            <p:cNvSpPr txBox="1"/>
            <p:nvPr/>
          </p:nvSpPr>
          <p:spPr>
            <a:xfrm>
              <a:off x="5340170" y="48008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28" name="TextBox 27">
              <a:extLst>
                <a:ext uri="{FF2B5EF4-FFF2-40B4-BE49-F238E27FC236}">
                  <a16:creationId xmlns:a16="http://schemas.microsoft.com/office/drawing/2014/main" id="{53F7507B-2937-F976-85A4-51606AE0F027}"/>
                </a:ext>
              </a:extLst>
            </p:cNvPr>
            <p:cNvSpPr txBox="1"/>
            <p:nvPr/>
          </p:nvSpPr>
          <p:spPr>
            <a:xfrm>
              <a:off x="5177797" y="1276072"/>
              <a:ext cx="122037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POOR DESIGN</a:t>
              </a:r>
            </a:p>
          </p:txBody>
        </p:sp>
        <p:pic>
          <p:nvPicPr>
            <p:cNvPr id="29" name="Picture 28">
              <a:extLst>
                <a:ext uri="{FF2B5EF4-FFF2-40B4-BE49-F238E27FC236}">
                  <a16:creationId xmlns:a16="http://schemas.microsoft.com/office/drawing/2014/main" id="{30168798-2BD7-599A-5C7E-105FEA98779F}"/>
                </a:ext>
              </a:extLst>
            </p:cNvPr>
            <p:cNvPicPr>
              <a:picLocks noChangeAspect="1"/>
            </p:cNvPicPr>
            <p:nvPr/>
          </p:nvPicPr>
          <p:blipFill>
            <a:blip r:embed="rId6">
              <a:duotone>
                <a:schemeClr val="accent1">
                  <a:shade val="45000"/>
                  <a:satMod val="135000"/>
                </a:schemeClr>
                <a:prstClr val="white"/>
              </a:duotone>
            </a:blip>
            <a:srcRect b="9525"/>
            <a:stretch/>
          </p:blipFill>
          <p:spPr>
            <a:xfrm>
              <a:off x="5671315" y="617466"/>
              <a:ext cx="925003" cy="731683"/>
            </a:xfrm>
            <a:prstGeom prst="rect">
              <a:avLst/>
            </a:prstGeom>
          </p:spPr>
        </p:pic>
      </p:grpSp>
      <p:grpSp>
        <p:nvGrpSpPr>
          <p:cNvPr id="39" name="Group 38">
            <a:extLst>
              <a:ext uri="{FF2B5EF4-FFF2-40B4-BE49-F238E27FC236}">
                <a16:creationId xmlns:a16="http://schemas.microsoft.com/office/drawing/2014/main" id="{DA8E49E9-A262-CC24-C79E-38FFC8FD0E0B}"/>
              </a:ext>
            </a:extLst>
          </p:cNvPr>
          <p:cNvGrpSpPr/>
          <p:nvPr/>
        </p:nvGrpSpPr>
        <p:grpSpPr>
          <a:xfrm>
            <a:off x="7514840" y="444000"/>
            <a:ext cx="1923800" cy="1146537"/>
            <a:chOff x="7514840" y="444000"/>
            <a:chExt cx="1923800" cy="1146537"/>
          </a:xfrm>
        </p:grpSpPr>
        <p:sp>
          <p:nvSpPr>
            <p:cNvPr id="21" name="Rectangle 20">
              <a:extLst>
                <a:ext uri="{FF2B5EF4-FFF2-40B4-BE49-F238E27FC236}">
                  <a16:creationId xmlns:a16="http://schemas.microsoft.com/office/drawing/2014/main" id="{901CFF68-3C9A-D90C-A075-DEA2913BFE0C}"/>
                </a:ext>
              </a:extLst>
            </p:cNvPr>
            <p:cNvSpPr/>
            <p:nvPr/>
          </p:nvSpPr>
          <p:spPr>
            <a:xfrm>
              <a:off x="7526379" y="444000"/>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A colorful sign with a key&#10;&#10;AI-generated content may be incorrect.">
              <a:extLst>
                <a:ext uri="{FF2B5EF4-FFF2-40B4-BE49-F238E27FC236}">
                  <a16:creationId xmlns:a16="http://schemas.microsoft.com/office/drawing/2014/main" id="{80733433-C0C6-7091-F7F2-87C00091A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9364" y="1239157"/>
              <a:ext cx="351380" cy="351380"/>
            </a:xfrm>
            <a:prstGeom prst="rect">
              <a:avLst/>
            </a:prstGeom>
          </p:spPr>
        </p:pic>
        <p:sp>
          <p:nvSpPr>
            <p:cNvPr id="23" name="TextBox 22">
              <a:extLst>
                <a:ext uri="{FF2B5EF4-FFF2-40B4-BE49-F238E27FC236}">
                  <a16:creationId xmlns:a16="http://schemas.microsoft.com/office/drawing/2014/main" id="{452F8DF8-7278-841B-72C0-AD32F87CC2B1}"/>
                </a:ext>
              </a:extLst>
            </p:cNvPr>
            <p:cNvSpPr txBox="1"/>
            <p:nvPr/>
          </p:nvSpPr>
          <p:spPr>
            <a:xfrm>
              <a:off x="7701122" y="48008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30" name="TextBox 29">
              <a:extLst>
                <a:ext uri="{FF2B5EF4-FFF2-40B4-BE49-F238E27FC236}">
                  <a16:creationId xmlns:a16="http://schemas.microsoft.com/office/drawing/2014/main" id="{A2631BDC-2E34-7931-C9F2-0F68BCC59230}"/>
                </a:ext>
              </a:extLst>
            </p:cNvPr>
            <p:cNvSpPr txBox="1"/>
            <p:nvPr/>
          </p:nvSpPr>
          <p:spPr>
            <a:xfrm>
              <a:off x="7514840" y="1276072"/>
              <a:ext cx="173808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NO BUILDING CODES</a:t>
              </a:r>
            </a:p>
          </p:txBody>
        </p:sp>
        <p:pic>
          <p:nvPicPr>
            <p:cNvPr id="31" name="Picture 30">
              <a:extLst>
                <a:ext uri="{FF2B5EF4-FFF2-40B4-BE49-F238E27FC236}">
                  <a16:creationId xmlns:a16="http://schemas.microsoft.com/office/drawing/2014/main" id="{217469B4-5900-43D1-7ACA-53D068190CE9}"/>
                </a:ext>
              </a:extLst>
            </p:cNvPr>
            <p:cNvPicPr>
              <a:picLocks noChangeAspect="1"/>
            </p:cNvPicPr>
            <p:nvPr/>
          </p:nvPicPr>
          <p:blipFill>
            <a:blip r:embed="rId7">
              <a:duotone>
                <a:schemeClr val="accent1">
                  <a:shade val="45000"/>
                  <a:satMod val="135000"/>
                </a:schemeClr>
                <a:prstClr val="white"/>
              </a:duotone>
            </a:blip>
            <a:stretch>
              <a:fillRect/>
            </a:stretch>
          </p:blipFill>
          <p:spPr>
            <a:xfrm>
              <a:off x="8194933" y="717664"/>
              <a:ext cx="599671" cy="512875"/>
            </a:xfrm>
            <a:prstGeom prst="rect">
              <a:avLst/>
            </a:prstGeom>
          </p:spPr>
        </p:pic>
      </p:grpSp>
      <p:grpSp>
        <p:nvGrpSpPr>
          <p:cNvPr id="41" name="Group 40">
            <a:extLst>
              <a:ext uri="{FF2B5EF4-FFF2-40B4-BE49-F238E27FC236}">
                <a16:creationId xmlns:a16="http://schemas.microsoft.com/office/drawing/2014/main" id="{007D3367-F50B-2717-0001-6F80B783C547}"/>
              </a:ext>
            </a:extLst>
          </p:cNvPr>
          <p:cNvGrpSpPr/>
          <p:nvPr/>
        </p:nvGrpSpPr>
        <p:grpSpPr>
          <a:xfrm>
            <a:off x="2843368" y="2053643"/>
            <a:ext cx="1912261" cy="1146537"/>
            <a:chOff x="2843368" y="2053643"/>
            <a:chExt cx="1912261" cy="1146537"/>
          </a:xfrm>
        </p:grpSpPr>
        <p:sp>
          <p:nvSpPr>
            <p:cNvPr id="140" name="Rectangle 139">
              <a:extLst>
                <a:ext uri="{FF2B5EF4-FFF2-40B4-BE49-F238E27FC236}">
                  <a16:creationId xmlns:a16="http://schemas.microsoft.com/office/drawing/2014/main" id="{BDB0DF6D-DB4B-6469-E31A-5CB1E12D762B}"/>
                </a:ext>
              </a:extLst>
            </p:cNvPr>
            <p:cNvSpPr/>
            <p:nvPr/>
          </p:nvSpPr>
          <p:spPr>
            <a:xfrm>
              <a:off x="2843368" y="2053643"/>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1" name="Picture 140" descr="A colorful sign with a key&#10;&#10;AI-generated content may be incorrect.">
              <a:extLst>
                <a:ext uri="{FF2B5EF4-FFF2-40B4-BE49-F238E27FC236}">
                  <a16:creationId xmlns:a16="http://schemas.microsoft.com/office/drawing/2014/main" id="{C30C950A-B09B-F778-DA3A-02AD66DC1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6353" y="2848800"/>
              <a:ext cx="351380" cy="351380"/>
            </a:xfrm>
            <a:prstGeom prst="rect">
              <a:avLst/>
            </a:prstGeom>
          </p:spPr>
        </p:pic>
        <p:sp>
          <p:nvSpPr>
            <p:cNvPr id="142" name="TextBox 141">
              <a:extLst>
                <a:ext uri="{FF2B5EF4-FFF2-40B4-BE49-F238E27FC236}">
                  <a16:creationId xmlns:a16="http://schemas.microsoft.com/office/drawing/2014/main" id="{D5473493-087E-A6CF-F0E3-0A95B85BC47B}"/>
                </a:ext>
              </a:extLst>
            </p:cNvPr>
            <p:cNvSpPr txBox="1"/>
            <p:nvPr/>
          </p:nvSpPr>
          <p:spPr>
            <a:xfrm>
              <a:off x="3000685" y="209203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153" name="TextBox 152">
              <a:extLst>
                <a:ext uri="{FF2B5EF4-FFF2-40B4-BE49-F238E27FC236}">
                  <a16:creationId xmlns:a16="http://schemas.microsoft.com/office/drawing/2014/main" id="{F3580EFD-F00A-6231-D0C3-19E309319A85}"/>
                </a:ext>
              </a:extLst>
            </p:cNvPr>
            <p:cNvSpPr txBox="1"/>
            <p:nvPr/>
          </p:nvSpPr>
          <p:spPr>
            <a:xfrm>
              <a:off x="2859080" y="2716527"/>
              <a:ext cx="187021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UNREGULATED </a:t>
              </a:r>
            </a:p>
            <a:p>
              <a:r>
                <a:rPr lang="en-IN" sz="1200" b="1">
                  <a:latin typeface="Calibri" panose="020F0502020204030204" pitchFamily="34" charset="0"/>
                  <a:ea typeface="Calibri" panose="020F0502020204030204" pitchFamily="34" charset="0"/>
                  <a:cs typeface="Calibri" panose="020F0502020204030204" pitchFamily="34" charset="0"/>
                </a:rPr>
                <a:t>LAND USE</a:t>
              </a:r>
            </a:p>
          </p:txBody>
        </p:sp>
        <p:pic>
          <p:nvPicPr>
            <p:cNvPr id="154" name="Picture 153">
              <a:extLst>
                <a:ext uri="{FF2B5EF4-FFF2-40B4-BE49-F238E27FC236}">
                  <a16:creationId xmlns:a16="http://schemas.microsoft.com/office/drawing/2014/main" id="{5072CDAB-C02B-ADC3-1B56-DB338DE7714E}"/>
                </a:ext>
              </a:extLst>
            </p:cNvPr>
            <p:cNvPicPr>
              <a:picLocks noChangeAspect="1"/>
            </p:cNvPicPr>
            <p:nvPr/>
          </p:nvPicPr>
          <p:blipFill>
            <a:blip r:embed="rId7">
              <a:duotone>
                <a:schemeClr val="accent1">
                  <a:shade val="45000"/>
                  <a:satMod val="135000"/>
                </a:schemeClr>
                <a:prstClr val="white"/>
              </a:duotone>
            </a:blip>
            <a:stretch>
              <a:fillRect/>
            </a:stretch>
          </p:blipFill>
          <p:spPr>
            <a:xfrm>
              <a:off x="3495768" y="2266245"/>
              <a:ext cx="597127" cy="486002"/>
            </a:xfrm>
            <a:prstGeom prst="rect">
              <a:avLst/>
            </a:prstGeom>
          </p:spPr>
        </p:pic>
      </p:grpSp>
      <p:grpSp>
        <p:nvGrpSpPr>
          <p:cNvPr id="42" name="Group 41">
            <a:extLst>
              <a:ext uri="{FF2B5EF4-FFF2-40B4-BE49-F238E27FC236}">
                <a16:creationId xmlns:a16="http://schemas.microsoft.com/office/drawing/2014/main" id="{DBA60F98-DF57-92FB-C413-3E8D94AFAF0B}"/>
              </a:ext>
            </a:extLst>
          </p:cNvPr>
          <p:cNvGrpSpPr/>
          <p:nvPr/>
        </p:nvGrpSpPr>
        <p:grpSpPr>
          <a:xfrm>
            <a:off x="5177797" y="2053643"/>
            <a:ext cx="1917317" cy="1146537"/>
            <a:chOff x="5177797" y="2053643"/>
            <a:chExt cx="1917317" cy="1146537"/>
          </a:xfrm>
        </p:grpSpPr>
        <p:sp>
          <p:nvSpPr>
            <p:cNvPr id="144" name="Rectangle 143">
              <a:extLst>
                <a:ext uri="{FF2B5EF4-FFF2-40B4-BE49-F238E27FC236}">
                  <a16:creationId xmlns:a16="http://schemas.microsoft.com/office/drawing/2014/main" id="{7E18DBB3-8B4E-C282-42FF-D2635D1DB089}"/>
                </a:ext>
              </a:extLst>
            </p:cNvPr>
            <p:cNvSpPr/>
            <p:nvPr/>
          </p:nvSpPr>
          <p:spPr>
            <a:xfrm>
              <a:off x="5182853" y="2053643"/>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5" name="Picture 144" descr="A colorful sign with a key&#10;&#10;AI-generated content may be incorrect.">
              <a:extLst>
                <a:ext uri="{FF2B5EF4-FFF2-40B4-BE49-F238E27FC236}">
                  <a16:creationId xmlns:a16="http://schemas.microsoft.com/office/drawing/2014/main" id="{F7C8D4C2-8B3E-F208-F57A-7EA488926C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38" y="2848800"/>
              <a:ext cx="351380" cy="351380"/>
            </a:xfrm>
            <a:prstGeom prst="rect">
              <a:avLst/>
            </a:prstGeom>
          </p:spPr>
        </p:pic>
        <p:sp>
          <p:nvSpPr>
            <p:cNvPr id="146" name="TextBox 145">
              <a:extLst>
                <a:ext uri="{FF2B5EF4-FFF2-40B4-BE49-F238E27FC236}">
                  <a16:creationId xmlns:a16="http://schemas.microsoft.com/office/drawing/2014/main" id="{0A7AA47B-0DDC-12AA-271D-1546EF5BCC1E}"/>
                </a:ext>
              </a:extLst>
            </p:cNvPr>
            <p:cNvSpPr txBox="1"/>
            <p:nvPr/>
          </p:nvSpPr>
          <p:spPr>
            <a:xfrm>
              <a:off x="5340170" y="209203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155" name="TextBox 154">
              <a:extLst>
                <a:ext uri="{FF2B5EF4-FFF2-40B4-BE49-F238E27FC236}">
                  <a16:creationId xmlns:a16="http://schemas.microsoft.com/office/drawing/2014/main" id="{F59270C2-C04D-B83D-FAE1-DFFB0C4DCBAA}"/>
                </a:ext>
              </a:extLst>
            </p:cNvPr>
            <p:cNvSpPr txBox="1"/>
            <p:nvPr/>
          </p:nvSpPr>
          <p:spPr>
            <a:xfrm>
              <a:off x="5177797" y="2716527"/>
              <a:ext cx="1828634"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POOR QUALITY CONSTRUCTION</a:t>
              </a:r>
            </a:p>
          </p:txBody>
        </p:sp>
        <p:pic>
          <p:nvPicPr>
            <p:cNvPr id="156" name="Picture 155">
              <a:extLst>
                <a:ext uri="{FF2B5EF4-FFF2-40B4-BE49-F238E27FC236}">
                  <a16:creationId xmlns:a16="http://schemas.microsoft.com/office/drawing/2014/main" id="{2E930EA8-FEBB-90F9-7193-F63AF8E6B519}"/>
                </a:ext>
              </a:extLst>
            </p:cNvPr>
            <p:cNvPicPr>
              <a:picLocks noChangeAspect="1"/>
            </p:cNvPicPr>
            <p:nvPr/>
          </p:nvPicPr>
          <p:blipFill>
            <a:blip r:embed="rId8">
              <a:duotone>
                <a:schemeClr val="accent1">
                  <a:shade val="45000"/>
                  <a:satMod val="135000"/>
                </a:schemeClr>
                <a:prstClr val="white"/>
              </a:duotone>
            </a:blip>
            <a:stretch>
              <a:fillRect/>
            </a:stretch>
          </p:blipFill>
          <p:spPr>
            <a:xfrm>
              <a:off x="5816602" y="2316582"/>
              <a:ext cx="634429" cy="472361"/>
            </a:xfrm>
            <a:prstGeom prst="rect">
              <a:avLst/>
            </a:prstGeom>
          </p:spPr>
        </p:pic>
      </p:grpSp>
      <p:grpSp>
        <p:nvGrpSpPr>
          <p:cNvPr id="43" name="Group 42">
            <a:extLst>
              <a:ext uri="{FF2B5EF4-FFF2-40B4-BE49-F238E27FC236}">
                <a16:creationId xmlns:a16="http://schemas.microsoft.com/office/drawing/2014/main" id="{AB593BD2-4196-FA42-6672-D60369877C9F}"/>
              </a:ext>
            </a:extLst>
          </p:cNvPr>
          <p:cNvGrpSpPr/>
          <p:nvPr/>
        </p:nvGrpSpPr>
        <p:grpSpPr>
          <a:xfrm>
            <a:off x="7514840" y="2052670"/>
            <a:ext cx="1923800" cy="1146537"/>
            <a:chOff x="7514840" y="2052670"/>
            <a:chExt cx="1923800" cy="1146537"/>
          </a:xfrm>
        </p:grpSpPr>
        <p:sp>
          <p:nvSpPr>
            <p:cNvPr id="158" name="Rectangle 157">
              <a:extLst>
                <a:ext uri="{FF2B5EF4-FFF2-40B4-BE49-F238E27FC236}">
                  <a16:creationId xmlns:a16="http://schemas.microsoft.com/office/drawing/2014/main" id="{B1A59093-D512-13A1-CB77-34A6328841D6}"/>
                </a:ext>
              </a:extLst>
            </p:cNvPr>
            <p:cNvSpPr/>
            <p:nvPr/>
          </p:nvSpPr>
          <p:spPr>
            <a:xfrm>
              <a:off x="7526379" y="2052670"/>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9" name="Picture 158" descr="A colorful sign with a key&#10;&#10;AI-generated content may be incorrect.">
              <a:extLst>
                <a:ext uri="{FF2B5EF4-FFF2-40B4-BE49-F238E27FC236}">
                  <a16:creationId xmlns:a16="http://schemas.microsoft.com/office/drawing/2014/main" id="{65AE6796-1E96-931D-6C20-081C6DB95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9364" y="2847827"/>
              <a:ext cx="351380" cy="351380"/>
            </a:xfrm>
            <a:prstGeom prst="rect">
              <a:avLst/>
            </a:prstGeom>
          </p:spPr>
        </p:pic>
        <p:sp>
          <p:nvSpPr>
            <p:cNvPr id="160" name="TextBox 159">
              <a:extLst>
                <a:ext uri="{FF2B5EF4-FFF2-40B4-BE49-F238E27FC236}">
                  <a16:creationId xmlns:a16="http://schemas.microsoft.com/office/drawing/2014/main" id="{30AE41C6-AD0E-33F9-6481-7DA9C711FE8A}"/>
                </a:ext>
              </a:extLst>
            </p:cNvPr>
            <p:cNvSpPr txBox="1"/>
            <p:nvPr/>
          </p:nvSpPr>
          <p:spPr>
            <a:xfrm>
              <a:off x="7701122" y="2091064"/>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161" name="TextBox 160">
              <a:extLst>
                <a:ext uri="{FF2B5EF4-FFF2-40B4-BE49-F238E27FC236}">
                  <a16:creationId xmlns:a16="http://schemas.microsoft.com/office/drawing/2014/main" id="{D2188576-F972-3E2F-2F0B-35C8F8827882}"/>
                </a:ext>
              </a:extLst>
            </p:cNvPr>
            <p:cNvSpPr txBox="1"/>
            <p:nvPr/>
          </p:nvSpPr>
          <p:spPr>
            <a:xfrm>
              <a:off x="7514840" y="2901193"/>
              <a:ext cx="172187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RAPID DEVELOPMENT</a:t>
              </a:r>
            </a:p>
          </p:txBody>
        </p:sp>
        <p:pic>
          <p:nvPicPr>
            <p:cNvPr id="162" name="Picture 161">
              <a:extLst>
                <a:ext uri="{FF2B5EF4-FFF2-40B4-BE49-F238E27FC236}">
                  <a16:creationId xmlns:a16="http://schemas.microsoft.com/office/drawing/2014/main" id="{3061B829-5D83-BAD0-21C2-3DBC265FD2D3}"/>
                </a:ext>
              </a:extLst>
            </p:cNvPr>
            <p:cNvPicPr>
              <a:picLocks noChangeAspect="1"/>
            </p:cNvPicPr>
            <p:nvPr/>
          </p:nvPicPr>
          <p:blipFill>
            <a:blip r:embed="rId9">
              <a:duotone>
                <a:schemeClr val="accent1">
                  <a:shade val="45000"/>
                  <a:satMod val="135000"/>
                </a:schemeClr>
                <a:prstClr val="white"/>
              </a:duotone>
            </a:blip>
            <a:stretch>
              <a:fillRect/>
            </a:stretch>
          </p:blipFill>
          <p:spPr>
            <a:xfrm>
              <a:off x="8128586" y="2348592"/>
              <a:ext cx="732364" cy="515248"/>
            </a:xfrm>
            <a:prstGeom prst="rect">
              <a:avLst/>
            </a:prstGeom>
          </p:spPr>
        </p:pic>
      </p:grpSp>
      <p:grpSp>
        <p:nvGrpSpPr>
          <p:cNvPr id="48" name="Group 47">
            <a:extLst>
              <a:ext uri="{FF2B5EF4-FFF2-40B4-BE49-F238E27FC236}">
                <a16:creationId xmlns:a16="http://schemas.microsoft.com/office/drawing/2014/main" id="{E2CA5D0B-713B-2E4B-6A38-EDC1BAA9DEFF}"/>
              </a:ext>
            </a:extLst>
          </p:cNvPr>
          <p:cNvGrpSpPr/>
          <p:nvPr/>
        </p:nvGrpSpPr>
        <p:grpSpPr>
          <a:xfrm>
            <a:off x="505819" y="5297958"/>
            <a:ext cx="1910080" cy="1148893"/>
            <a:chOff x="505819" y="5297958"/>
            <a:chExt cx="1910080" cy="1148893"/>
          </a:xfrm>
        </p:grpSpPr>
        <p:sp>
          <p:nvSpPr>
            <p:cNvPr id="178" name="Rectangle 177">
              <a:extLst>
                <a:ext uri="{FF2B5EF4-FFF2-40B4-BE49-F238E27FC236}">
                  <a16:creationId xmlns:a16="http://schemas.microsoft.com/office/drawing/2014/main" id="{EDC0284F-CF62-9E64-3BF0-7EB5CD8DC801}"/>
                </a:ext>
              </a:extLst>
            </p:cNvPr>
            <p:cNvSpPr/>
            <p:nvPr/>
          </p:nvSpPr>
          <p:spPr>
            <a:xfrm>
              <a:off x="505819" y="5297958"/>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9" name="Picture 178" descr="A colorful sign with a key&#10;&#10;AI-generated content may be incorrect.">
              <a:extLst>
                <a:ext uri="{FF2B5EF4-FFF2-40B4-BE49-F238E27FC236}">
                  <a16:creationId xmlns:a16="http://schemas.microsoft.com/office/drawing/2014/main" id="{1AEE1944-1E88-C485-8F39-F50B4C6D72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8803" y="6095471"/>
              <a:ext cx="351380" cy="351380"/>
            </a:xfrm>
            <a:prstGeom prst="rect">
              <a:avLst/>
            </a:prstGeom>
          </p:spPr>
        </p:pic>
        <p:sp>
          <p:nvSpPr>
            <p:cNvPr id="180" name="TextBox 179">
              <a:extLst>
                <a:ext uri="{FF2B5EF4-FFF2-40B4-BE49-F238E27FC236}">
                  <a16:creationId xmlns:a16="http://schemas.microsoft.com/office/drawing/2014/main" id="{DC11AE37-0C2D-FDAD-AFAE-E4F9965F19DF}"/>
                </a:ext>
              </a:extLst>
            </p:cNvPr>
            <p:cNvSpPr txBox="1"/>
            <p:nvPr/>
          </p:nvSpPr>
          <p:spPr>
            <a:xfrm>
              <a:off x="742484" y="5337923"/>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85" name="TextBox 184">
              <a:extLst>
                <a:ext uri="{FF2B5EF4-FFF2-40B4-BE49-F238E27FC236}">
                  <a16:creationId xmlns:a16="http://schemas.microsoft.com/office/drawing/2014/main" id="{6E4CE6ED-E193-06A4-C0EE-9112FC84B2F7}"/>
                </a:ext>
              </a:extLst>
            </p:cNvPr>
            <p:cNvSpPr txBox="1"/>
            <p:nvPr/>
          </p:nvSpPr>
          <p:spPr>
            <a:xfrm>
              <a:off x="511464" y="6133535"/>
              <a:ext cx="154390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MARGINALIZATION</a:t>
              </a:r>
            </a:p>
          </p:txBody>
        </p:sp>
        <p:pic>
          <p:nvPicPr>
            <p:cNvPr id="186" name="Picture 185">
              <a:extLst>
                <a:ext uri="{FF2B5EF4-FFF2-40B4-BE49-F238E27FC236}">
                  <a16:creationId xmlns:a16="http://schemas.microsoft.com/office/drawing/2014/main" id="{DA4969AE-9889-2769-10B4-7A16DCF0E135}"/>
                </a:ext>
              </a:extLst>
            </p:cNvPr>
            <p:cNvPicPr>
              <a:picLocks noChangeAspect="1"/>
            </p:cNvPicPr>
            <p:nvPr/>
          </p:nvPicPr>
          <p:blipFill>
            <a:blip r:embed="rId10">
              <a:duotone>
                <a:schemeClr val="accent1">
                  <a:shade val="45000"/>
                  <a:satMod val="135000"/>
                </a:schemeClr>
                <a:prstClr val="white"/>
              </a:duotone>
            </a:blip>
            <a:stretch>
              <a:fillRect/>
            </a:stretch>
          </p:blipFill>
          <p:spPr>
            <a:xfrm>
              <a:off x="988888" y="5559210"/>
              <a:ext cx="935789" cy="585108"/>
            </a:xfrm>
            <a:prstGeom prst="rect">
              <a:avLst/>
            </a:prstGeom>
          </p:spPr>
        </p:pic>
      </p:grpSp>
      <p:grpSp>
        <p:nvGrpSpPr>
          <p:cNvPr id="49" name="Group 48">
            <a:extLst>
              <a:ext uri="{FF2B5EF4-FFF2-40B4-BE49-F238E27FC236}">
                <a16:creationId xmlns:a16="http://schemas.microsoft.com/office/drawing/2014/main" id="{B2B64CD2-A4ED-F734-977C-8DC092896D28}"/>
              </a:ext>
            </a:extLst>
          </p:cNvPr>
          <p:cNvGrpSpPr/>
          <p:nvPr/>
        </p:nvGrpSpPr>
        <p:grpSpPr>
          <a:xfrm>
            <a:off x="2843368" y="5297958"/>
            <a:ext cx="1910080" cy="1148893"/>
            <a:chOff x="2843368" y="5297958"/>
            <a:chExt cx="1910080" cy="1148893"/>
          </a:xfrm>
        </p:grpSpPr>
        <p:sp>
          <p:nvSpPr>
            <p:cNvPr id="182" name="Rectangle 181">
              <a:extLst>
                <a:ext uri="{FF2B5EF4-FFF2-40B4-BE49-F238E27FC236}">
                  <a16:creationId xmlns:a16="http://schemas.microsoft.com/office/drawing/2014/main" id="{EF07C7F1-4321-F638-2997-99CE81CF6D56}"/>
                </a:ext>
              </a:extLst>
            </p:cNvPr>
            <p:cNvSpPr/>
            <p:nvPr/>
          </p:nvSpPr>
          <p:spPr>
            <a:xfrm>
              <a:off x="2843368" y="5297958"/>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3" name="Picture 182" descr="A colorful sign with a key&#10;&#10;AI-generated content may be incorrect.">
              <a:extLst>
                <a:ext uri="{FF2B5EF4-FFF2-40B4-BE49-F238E27FC236}">
                  <a16:creationId xmlns:a16="http://schemas.microsoft.com/office/drawing/2014/main" id="{73050350-DD3E-37FA-D39D-8A4EB5EB78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6352" y="6095471"/>
              <a:ext cx="351380" cy="351380"/>
            </a:xfrm>
            <a:prstGeom prst="rect">
              <a:avLst/>
            </a:prstGeom>
          </p:spPr>
        </p:pic>
        <p:sp>
          <p:nvSpPr>
            <p:cNvPr id="184" name="TextBox 183">
              <a:extLst>
                <a:ext uri="{FF2B5EF4-FFF2-40B4-BE49-F238E27FC236}">
                  <a16:creationId xmlns:a16="http://schemas.microsoft.com/office/drawing/2014/main" id="{4A335DDF-583D-0B43-3A72-2E088FCA796B}"/>
                </a:ext>
              </a:extLst>
            </p:cNvPr>
            <p:cNvSpPr txBox="1"/>
            <p:nvPr/>
          </p:nvSpPr>
          <p:spPr>
            <a:xfrm>
              <a:off x="3080033" y="5337923"/>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87" name="TextBox 186">
              <a:extLst>
                <a:ext uri="{FF2B5EF4-FFF2-40B4-BE49-F238E27FC236}">
                  <a16:creationId xmlns:a16="http://schemas.microsoft.com/office/drawing/2014/main" id="{46AA4E12-C48E-749D-577D-674B29A72EB2}"/>
                </a:ext>
              </a:extLst>
            </p:cNvPr>
            <p:cNvSpPr txBox="1"/>
            <p:nvPr/>
          </p:nvSpPr>
          <p:spPr>
            <a:xfrm>
              <a:off x="2859080" y="6133535"/>
              <a:ext cx="1278718"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MIGRATION</a:t>
              </a:r>
            </a:p>
          </p:txBody>
        </p:sp>
        <p:pic>
          <p:nvPicPr>
            <p:cNvPr id="188" name="Picture 187">
              <a:extLst>
                <a:ext uri="{FF2B5EF4-FFF2-40B4-BE49-F238E27FC236}">
                  <a16:creationId xmlns:a16="http://schemas.microsoft.com/office/drawing/2014/main" id="{CB14E0DA-D342-34E7-38E4-9AC096E22D1B}"/>
                </a:ext>
              </a:extLst>
            </p:cNvPr>
            <p:cNvPicPr>
              <a:picLocks noChangeAspect="1"/>
            </p:cNvPicPr>
            <p:nvPr/>
          </p:nvPicPr>
          <p:blipFill>
            <a:blip r:embed="rId11">
              <a:duotone>
                <a:schemeClr val="accent1">
                  <a:shade val="45000"/>
                  <a:satMod val="135000"/>
                </a:schemeClr>
                <a:prstClr val="white"/>
              </a:duotone>
            </a:blip>
            <a:stretch>
              <a:fillRect/>
            </a:stretch>
          </p:blipFill>
          <p:spPr>
            <a:xfrm>
              <a:off x="3361436" y="5562476"/>
              <a:ext cx="865791" cy="636093"/>
            </a:xfrm>
            <a:prstGeom prst="rect">
              <a:avLst/>
            </a:prstGeom>
          </p:spPr>
        </p:pic>
      </p:grpSp>
      <p:grpSp>
        <p:nvGrpSpPr>
          <p:cNvPr id="50" name="Group 49">
            <a:extLst>
              <a:ext uri="{FF2B5EF4-FFF2-40B4-BE49-F238E27FC236}">
                <a16:creationId xmlns:a16="http://schemas.microsoft.com/office/drawing/2014/main" id="{CF29F722-645A-72AD-B704-2422D7ECB2E6}"/>
              </a:ext>
            </a:extLst>
          </p:cNvPr>
          <p:cNvGrpSpPr/>
          <p:nvPr/>
        </p:nvGrpSpPr>
        <p:grpSpPr>
          <a:xfrm>
            <a:off x="5177797" y="5297958"/>
            <a:ext cx="1915136" cy="1148893"/>
            <a:chOff x="5177797" y="5297958"/>
            <a:chExt cx="1915136" cy="1148893"/>
          </a:xfrm>
        </p:grpSpPr>
        <p:sp>
          <p:nvSpPr>
            <p:cNvPr id="193" name="Rectangle 192">
              <a:extLst>
                <a:ext uri="{FF2B5EF4-FFF2-40B4-BE49-F238E27FC236}">
                  <a16:creationId xmlns:a16="http://schemas.microsoft.com/office/drawing/2014/main" id="{16784DD3-3311-B9E7-2C60-CF352091BBD4}"/>
                </a:ext>
              </a:extLst>
            </p:cNvPr>
            <p:cNvSpPr/>
            <p:nvPr/>
          </p:nvSpPr>
          <p:spPr>
            <a:xfrm>
              <a:off x="5182853" y="5297958"/>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 name="Picture 193" descr="A colorful sign with a key&#10;&#10;AI-generated content may be incorrect.">
              <a:extLst>
                <a:ext uri="{FF2B5EF4-FFF2-40B4-BE49-F238E27FC236}">
                  <a16:creationId xmlns:a16="http://schemas.microsoft.com/office/drawing/2014/main" id="{EB7EDCAE-9DC4-4AB8-4DF9-461C092848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37" y="6095471"/>
              <a:ext cx="351380" cy="351380"/>
            </a:xfrm>
            <a:prstGeom prst="rect">
              <a:avLst/>
            </a:prstGeom>
          </p:spPr>
        </p:pic>
        <p:sp>
          <p:nvSpPr>
            <p:cNvPr id="195" name="TextBox 194">
              <a:extLst>
                <a:ext uri="{FF2B5EF4-FFF2-40B4-BE49-F238E27FC236}">
                  <a16:creationId xmlns:a16="http://schemas.microsoft.com/office/drawing/2014/main" id="{F5E6DEDA-68EC-4F1A-A060-E10D12694D43}"/>
                </a:ext>
              </a:extLst>
            </p:cNvPr>
            <p:cNvSpPr txBox="1"/>
            <p:nvPr/>
          </p:nvSpPr>
          <p:spPr>
            <a:xfrm>
              <a:off x="5419518" y="5337923"/>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91" name="TextBox 190">
              <a:extLst>
                <a:ext uri="{FF2B5EF4-FFF2-40B4-BE49-F238E27FC236}">
                  <a16:creationId xmlns:a16="http://schemas.microsoft.com/office/drawing/2014/main" id="{9B0C4272-8E2C-EB06-DA5B-014A0FD96F3B}"/>
                </a:ext>
              </a:extLst>
            </p:cNvPr>
            <p:cNvSpPr txBox="1"/>
            <p:nvPr/>
          </p:nvSpPr>
          <p:spPr>
            <a:xfrm>
              <a:off x="5177797" y="6133535"/>
              <a:ext cx="162130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AWARENESS</a:t>
              </a:r>
            </a:p>
          </p:txBody>
        </p:sp>
        <p:pic>
          <p:nvPicPr>
            <p:cNvPr id="192" name="Picture 191">
              <a:extLst>
                <a:ext uri="{FF2B5EF4-FFF2-40B4-BE49-F238E27FC236}">
                  <a16:creationId xmlns:a16="http://schemas.microsoft.com/office/drawing/2014/main" id="{BBEC7192-A6CB-5864-0DDC-07CA81C347AA}"/>
                </a:ext>
              </a:extLst>
            </p:cNvPr>
            <p:cNvPicPr>
              <a:picLocks noChangeAspect="1"/>
            </p:cNvPicPr>
            <p:nvPr/>
          </p:nvPicPr>
          <p:blipFill>
            <a:blip r:embed="rId12">
              <a:duotone>
                <a:schemeClr val="accent1">
                  <a:shade val="45000"/>
                  <a:satMod val="135000"/>
                </a:schemeClr>
                <a:prstClr val="white"/>
              </a:duotone>
            </a:blip>
            <a:stretch>
              <a:fillRect/>
            </a:stretch>
          </p:blipFill>
          <p:spPr>
            <a:xfrm>
              <a:off x="5781802" y="5558248"/>
              <a:ext cx="704029" cy="597155"/>
            </a:xfrm>
            <a:prstGeom prst="rect">
              <a:avLst/>
            </a:prstGeom>
          </p:spPr>
        </p:pic>
      </p:grpSp>
      <p:grpSp>
        <p:nvGrpSpPr>
          <p:cNvPr id="51" name="Group 50">
            <a:extLst>
              <a:ext uri="{FF2B5EF4-FFF2-40B4-BE49-F238E27FC236}">
                <a16:creationId xmlns:a16="http://schemas.microsoft.com/office/drawing/2014/main" id="{D25B5DC7-6DCD-52E7-0FD9-4BF63DA0D3F0}"/>
              </a:ext>
            </a:extLst>
          </p:cNvPr>
          <p:cNvGrpSpPr/>
          <p:nvPr/>
        </p:nvGrpSpPr>
        <p:grpSpPr>
          <a:xfrm>
            <a:off x="7514840" y="5297958"/>
            <a:ext cx="1923800" cy="1148893"/>
            <a:chOff x="7514840" y="5297958"/>
            <a:chExt cx="1923800" cy="1148893"/>
          </a:xfrm>
        </p:grpSpPr>
        <p:sp>
          <p:nvSpPr>
            <p:cNvPr id="200" name="Rectangle 199">
              <a:extLst>
                <a:ext uri="{FF2B5EF4-FFF2-40B4-BE49-F238E27FC236}">
                  <a16:creationId xmlns:a16="http://schemas.microsoft.com/office/drawing/2014/main" id="{B36FA82E-8857-3C9C-89B2-E4E8CAAC5DC9}"/>
                </a:ext>
              </a:extLst>
            </p:cNvPr>
            <p:cNvSpPr/>
            <p:nvPr/>
          </p:nvSpPr>
          <p:spPr>
            <a:xfrm>
              <a:off x="7528560" y="5297958"/>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1" name="Picture 200" descr="A colorful sign with a key&#10;&#10;AI-generated content may be incorrect.">
              <a:extLst>
                <a:ext uri="{FF2B5EF4-FFF2-40B4-BE49-F238E27FC236}">
                  <a16:creationId xmlns:a16="http://schemas.microsoft.com/office/drawing/2014/main" id="{85EB292C-1D92-CFA1-0425-B681678D61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9363" y="6095471"/>
              <a:ext cx="351380" cy="351380"/>
            </a:xfrm>
            <a:prstGeom prst="rect">
              <a:avLst/>
            </a:prstGeom>
          </p:spPr>
        </p:pic>
        <p:sp>
          <p:nvSpPr>
            <p:cNvPr id="202" name="TextBox 201">
              <a:extLst>
                <a:ext uri="{FF2B5EF4-FFF2-40B4-BE49-F238E27FC236}">
                  <a16:creationId xmlns:a16="http://schemas.microsoft.com/office/drawing/2014/main" id="{31EC2675-D626-91A8-DB9D-4C2A02652734}"/>
                </a:ext>
              </a:extLst>
            </p:cNvPr>
            <p:cNvSpPr txBox="1"/>
            <p:nvPr/>
          </p:nvSpPr>
          <p:spPr>
            <a:xfrm>
              <a:off x="7620000" y="5337923"/>
              <a:ext cx="1749537"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98" name="TextBox 197">
              <a:extLst>
                <a:ext uri="{FF2B5EF4-FFF2-40B4-BE49-F238E27FC236}">
                  <a16:creationId xmlns:a16="http://schemas.microsoft.com/office/drawing/2014/main" id="{1CF9EC35-CE3E-7AD2-D90E-DADFE9CA2DE9}"/>
                </a:ext>
              </a:extLst>
            </p:cNvPr>
            <p:cNvSpPr txBox="1"/>
            <p:nvPr/>
          </p:nvSpPr>
          <p:spPr>
            <a:xfrm>
              <a:off x="7514840" y="6133535"/>
              <a:ext cx="1310862"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UNEMPLOYMENT</a:t>
              </a:r>
            </a:p>
          </p:txBody>
        </p:sp>
        <p:pic>
          <p:nvPicPr>
            <p:cNvPr id="199" name="Picture 198">
              <a:extLst>
                <a:ext uri="{FF2B5EF4-FFF2-40B4-BE49-F238E27FC236}">
                  <a16:creationId xmlns:a16="http://schemas.microsoft.com/office/drawing/2014/main" id="{7130B9AB-095A-E2BC-EC83-60C87E4E9D08}"/>
                </a:ext>
              </a:extLst>
            </p:cNvPr>
            <p:cNvPicPr>
              <a:picLocks noChangeAspect="1"/>
            </p:cNvPicPr>
            <p:nvPr/>
          </p:nvPicPr>
          <p:blipFill>
            <a:blip r:embed="rId13">
              <a:duotone>
                <a:schemeClr val="accent1">
                  <a:shade val="45000"/>
                  <a:satMod val="135000"/>
                </a:schemeClr>
                <a:prstClr val="white"/>
              </a:duotone>
            </a:blip>
            <a:stretch>
              <a:fillRect/>
            </a:stretch>
          </p:blipFill>
          <p:spPr>
            <a:xfrm>
              <a:off x="8124130" y="5567184"/>
              <a:ext cx="741277" cy="564377"/>
            </a:xfrm>
            <a:prstGeom prst="rect">
              <a:avLst/>
            </a:prstGeom>
          </p:spPr>
        </p:pic>
      </p:grpSp>
      <p:grpSp>
        <p:nvGrpSpPr>
          <p:cNvPr id="47" name="Group 46">
            <a:extLst>
              <a:ext uri="{FF2B5EF4-FFF2-40B4-BE49-F238E27FC236}">
                <a16:creationId xmlns:a16="http://schemas.microsoft.com/office/drawing/2014/main" id="{02522992-8ECE-C02B-F613-3AAF0A9295D4}"/>
              </a:ext>
            </a:extLst>
          </p:cNvPr>
          <p:cNvGrpSpPr/>
          <p:nvPr/>
        </p:nvGrpSpPr>
        <p:grpSpPr>
          <a:xfrm>
            <a:off x="7489194" y="3640667"/>
            <a:ext cx="1949446" cy="1146537"/>
            <a:chOff x="7489194" y="3640667"/>
            <a:chExt cx="1949446" cy="1146537"/>
          </a:xfrm>
        </p:grpSpPr>
        <p:sp>
          <p:nvSpPr>
            <p:cNvPr id="238" name="Rectangle 237">
              <a:extLst>
                <a:ext uri="{FF2B5EF4-FFF2-40B4-BE49-F238E27FC236}">
                  <a16:creationId xmlns:a16="http://schemas.microsoft.com/office/drawing/2014/main" id="{33CA0431-B7C6-9F9A-9058-35CD04B8FA15}"/>
                </a:ext>
              </a:extLst>
            </p:cNvPr>
            <p:cNvSpPr/>
            <p:nvPr/>
          </p:nvSpPr>
          <p:spPr>
            <a:xfrm>
              <a:off x="7526379" y="3640667"/>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9" name="Picture 238" descr="A colorful sign with a key&#10;&#10;AI-generated content may be incorrect.">
              <a:extLst>
                <a:ext uri="{FF2B5EF4-FFF2-40B4-BE49-F238E27FC236}">
                  <a16:creationId xmlns:a16="http://schemas.microsoft.com/office/drawing/2014/main" id="{35F6C145-F01A-AB35-EC56-A5AFF2DE9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9364" y="4435824"/>
              <a:ext cx="351380" cy="351380"/>
            </a:xfrm>
            <a:prstGeom prst="rect">
              <a:avLst/>
            </a:prstGeom>
          </p:spPr>
        </p:pic>
        <p:sp>
          <p:nvSpPr>
            <p:cNvPr id="240" name="TextBox 239">
              <a:extLst>
                <a:ext uri="{FF2B5EF4-FFF2-40B4-BE49-F238E27FC236}">
                  <a16:creationId xmlns:a16="http://schemas.microsoft.com/office/drawing/2014/main" id="{0408DE22-8110-A972-4D98-D0D74ADA1B1B}"/>
                </a:ext>
              </a:extLst>
            </p:cNvPr>
            <p:cNvSpPr txBox="1"/>
            <p:nvPr/>
          </p:nvSpPr>
          <p:spPr>
            <a:xfrm>
              <a:off x="7701122" y="3679061"/>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236" name="TextBox 235">
              <a:extLst>
                <a:ext uri="{FF2B5EF4-FFF2-40B4-BE49-F238E27FC236}">
                  <a16:creationId xmlns:a16="http://schemas.microsoft.com/office/drawing/2014/main" id="{9E590165-1D6B-BDA5-CC4E-83370EC6A4A2}"/>
                </a:ext>
              </a:extLst>
            </p:cNvPr>
            <p:cNvSpPr txBox="1"/>
            <p:nvPr/>
          </p:nvSpPr>
          <p:spPr>
            <a:xfrm>
              <a:off x="7489194" y="4506923"/>
              <a:ext cx="1220371"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5" name="Group 44">
            <a:extLst>
              <a:ext uri="{FF2B5EF4-FFF2-40B4-BE49-F238E27FC236}">
                <a16:creationId xmlns:a16="http://schemas.microsoft.com/office/drawing/2014/main" id="{FDD2A8BE-1D51-EFD9-5CF9-9F84686F3B68}"/>
              </a:ext>
            </a:extLst>
          </p:cNvPr>
          <p:cNvGrpSpPr/>
          <p:nvPr/>
        </p:nvGrpSpPr>
        <p:grpSpPr>
          <a:xfrm>
            <a:off x="2806183" y="3640667"/>
            <a:ext cx="1949446" cy="1146537"/>
            <a:chOff x="2806183" y="3640667"/>
            <a:chExt cx="1949446" cy="1146537"/>
          </a:xfrm>
        </p:grpSpPr>
        <p:sp>
          <p:nvSpPr>
            <p:cNvPr id="244" name="Rectangle 243">
              <a:extLst>
                <a:ext uri="{FF2B5EF4-FFF2-40B4-BE49-F238E27FC236}">
                  <a16:creationId xmlns:a16="http://schemas.microsoft.com/office/drawing/2014/main" id="{023667C5-7490-1D06-958E-9405F7F2C6FE}"/>
                </a:ext>
              </a:extLst>
            </p:cNvPr>
            <p:cNvSpPr/>
            <p:nvPr/>
          </p:nvSpPr>
          <p:spPr>
            <a:xfrm>
              <a:off x="2843368" y="3640667"/>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 name="Picture 244" descr="A colorful sign with a key&#10;&#10;AI-generated content may be incorrect.">
              <a:extLst>
                <a:ext uri="{FF2B5EF4-FFF2-40B4-BE49-F238E27FC236}">
                  <a16:creationId xmlns:a16="http://schemas.microsoft.com/office/drawing/2014/main" id="{4626ABB6-CAD6-328A-2E0A-B2C5580B38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6353" y="4435824"/>
              <a:ext cx="351380" cy="351380"/>
            </a:xfrm>
            <a:prstGeom prst="rect">
              <a:avLst/>
            </a:prstGeom>
          </p:spPr>
        </p:pic>
        <p:sp>
          <p:nvSpPr>
            <p:cNvPr id="246" name="TextBox 245">
              <a:extLst>
                <a:ext uri="{FF2B5EF4-FFF2-40B4-BE49-F238E27FC236}">
                  <a16:creationId xmlns:a16="http://schemas.microsoft.com/office/drawing/2014/main" id="{EE716FB4-F0CA-25D6-6702-EB7A5B93F8D3}"/>
                </a:ext>
              </a:extLst>
            </p:cNvPr>
            <p:cNvSpPr txBox="1"/>
            <p:nvPr/>
          </p:nvSpPr>
          <p:spPr>
            <a:xfrm>
              <a:off x="3000685" y="3679061"/>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243" name="TextBox 242">
              <a:extLst>
                <a:ext uri="{FF2B5EF4-FFF2-40B4-BE49-F238E27FC236}">
                  <a16:creationId xmlns:a16="http://schemas.microsoft.com/office/drawing/2014/main" id="{A3EE75B7-B770-5925-6EBD-D29685DD726E}"/>
                </a:ext>
              </a:extLst>
            </p:cNvPr>
            <p:cNvSpPr txBox="1"/>
            <p:nvPr/>
          </p:nvSpPr>
          <p:spPr>
            <a:xfrm>
              <a:off x="2806183" y="4506923"/>
              <a:ext cx="1220371"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6" name="Group 45">
            <a:extLst>
              <a:ext uri="{FF2B5EF4-FFF2-40B4-BE49-F238E27FC236}">
                <a16:creationId xmlns:a16="http://schemas.microsoft.com/office/drawing/2014/main" id="{7D43107D-3E35-2DAB-5D9F-D1B07850A09A}"/>
              </a:ext>
            </a:extLst>
          </p:cNvPr>
          <p:cNvGrpSpPr/>
          <p:nvPr/>
        </p:nvGrpSpPr>
        <p:grpSpPr>
          <a:xfrm>
            <a:off x="5145668" y="3640667"/>
            <a:ext cx="1949446" cy="1146537"/>
            <a:chOff x="5145668" y="3640667"/>
            <a:chExt cx="1949446" cy="1146537"/>
          </a:xfrm>
        </p:grpSpPr>
        <p:sp>
          <p:nvSpPr>
            <p:cNvPr id="250" name="Rectangle 249">
              <a:extLst>
                <a:ext uri="{FF2B5EF4-FFF2-40B4-BE49-F238E27FC236}">
                  <a16:creationId xmlns:a16="http://schemas.microsoft.com/office/drawing/2014/main" id="{A75620E3-815C-A9C8-915A-52C6DA7FD8D3}"/>
                </a:ext>
              </a:extLst>
            </p:cNvPr>
            <p:cNvSpPr/>
            <p:nvPr/>
          </p:nvSpPr>
          <p:spPr>
            <a:xfrm>
              <a:off x="5182853" y="3640667"/>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1" name="Picture 250" descr="A colorful sign with a key&#10;&#10;AI-generated content may be incorrect.">
              <a:extLst>
                <a:ext uri="{FF2B5EF4-FFF2-40B4-BE49-F238E27FC236}">
                  <a16:creationId xmlns:a16="http://schemas.microsoft.com/office/drawing/2014/main" id="{A60B2956-CDC7-8730-5E5B-CC7EE01B3A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38" y="4435824"/>
              <a:ext cx="351380" cy="351380"/>
            </a:xfrm>
            <a:prstGeom prst="rect">
              <a:avLst/>
            </a:prstGeom>
          </p:spPr>
        </p:pic>
        <p:sp>
          <p:nvSpPr>
            <p:cNvPr id="252" name="TextBox 251">
              <a:extLst>
                <a:ext uri="{FF2B5EF4-FFF2-40B4-BE49-F238E27FC236}">
                  <a16:creationId xmlns:a16="http://schemas.microsoft.com/office/drawing/2014/main" id="{0C11387E-3935-C85D-C78A-6EF2F82BFFD9}"/>
                </a:ext>
              </a:extLst>
            </p:cNvPr>
            <p:cNvSpPr txBox="1"/>
            <p:nvPr/>
          </p:nvSpPr>
          <p:spPr>
            <a:xfrm>
              <a:off x="5340170" y="3679061"/>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249" name="TextBox 248">
              <a:extLst>
                <a:ext uri="{FF2B5EF4-FFF2-40B4-BE49-F238E27FC236}">
                  <a16:creationId xmlns:a16="http://schemas.microsoft.com/office/drawing/2014/main" id="{16E78D7F-D97C-BBEC-4446-E679148C95B4}"/>
                </a:ext>
              </a:extLst>
            </p:cNvPr>
            <p:cNvSpPr txBox="1"/>
            <p:nvPr/>
          </p:nvSpPr>
          <p:spPr>
            <a:xfrm>
              <a:off x="5145668" y="4506923"/>
              <a:ext cx="1220371"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4" name="Group 43">
            <a:extLst>
              <a:ext uri="{FF2B5EF4-FFF2-40B4-BE49-F238E27FC236}">
                <a16:creationId xmlns:a16="http://schemas.microsoft.com/office/drawing/2014/main" id="{F6A080C9-0B8C-9466-4162-D82A6BF5B0B1}"/>
              </a:ext>
            </a:extLst>
          </p:cNvPr>
          <p:cNvGrpSpPr/>
          <p:nvPr/>
        </p:nvGrpSpPr>
        <p:grpSpPr>
          <a:xfrm>
            <a:off x="468634" y="3640667"/>
            <a:ext cx="1949446" cy="1146537"/>
            <a:chOff x="468634" y="3640667"/>
            <a:chExt cx="1949446" cy="1146537"/>
          </a:xfrm>
        </p:grpSpPr>
        <p:sp>
          <p:nvSpPr>
            <p:cNvPr id="256" name="Rectangle 255">
              <a:extLst>
                <a:ext uri="{FF2B5EF4-FFF2-40B4-BE49-F238E27FC236}">
                  <a16:creationId xmlns:a16="http://schemas.microsoft.com/office/drawing/2014/main" id="{B0EC9FD4-FEDF-3C0F-57EA-969005086D8C}"/>
                </a:ext>
              </a:extLst>
            </p:cNvPr>
            <p:cNvSpPr/>
            <p:nvPr/>
          </p:nvSpPr>
          <p:spPr>
            <a:xfrm>
              <a:off x="505819" y="3640667"/>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7" name="Picture 256" descr="A colorful sign with a key&#10;&#10;AI-generated content may be incorrect.">
              <a:extLst>
                <a:ext uri="{FF2B5EF4-FFF2-40B4-BE49-F238E27FC236}">
                  <a16:creationId xmlns:a16="http://schemas.microsoft.com/office/drawing/2014/main" id="{BBC9BE75-F87C-501D-FA29-ACCF271851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8804" y="4435824"/>
              <a:ext cx="351380" cy="351380"/>
            </a:xfrm>
            <a:prstGeom prst="rect">
              <a:avLst/>
            </a:prstGeom>
          </p:spPr>
        </p:pic>
        <p:sp>
          <p:nvSpPr>
            <p:cNvPr id="258" name="TextBox 257">
              <a:extLst>
                <a:ext uri="{FF2B5EF4-FFF2-40B4-BE49-F238E27FC236}">
                  <a16:creationId xmlns:a16="http://schemas.microsoft.com/office/drawing/2014/main" id="{FA09A211-85FA-884A-FDBD-29440A45F9FD}"/>
                </a:ext>
              </a:extLst>
            </p:cNvPr>
            <p:cNvSpPr txBox="1"/>
            <p:nvPr/>
          </p:nvSpPr>
          <p:spPr>
            <a:xfrm>
              <a:off x="663136" y="3679061"/>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255" name="TextBox 254">
              <a:extLst>
                <a:ext uri="{FF2B5EF4-FFF2-40B4-BE49-F238E27FC236}">
                  <a16:creationId xmlns:a16="http://schemas.microsoft.com/office/drawing/2014/main" id="{DD3E5D97-AC04-7CE1-39BF-A96C85C99065}"/>
                </a:ext>
              </a:extLst>
            </p:cNvPr>
            <p:cNvSpPr txBox="1"/>
            <p:nvPr/>
          </p:nvSpPr>
          <p:spPr>
            <a:xfrm>
              <a:off x="468634" y="4506923"/>
              <a:ext cx="1220371"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0" name="Group 39">
            <a:extLst>
              <a:ext uri="{FF2B5EF4-FFF2-40B4-BE49-F238E27FC236}">
                <a16:creationId xmlns:a16="http://schemas.microsoft.com/office/drawing/2014/main" id="{65F82751-8006-CEB3-B4EF-51E014FC42D8}"/>
              </a:ext>
            </a:extLst>
          </p:cNvPr>
          <p:cNvGrpSpPr/>
          <p:nvPr/>
        </p:nvGrpSpPr>
        <p:grpSpPr>
          <a:xfrm>
            <a:off x="505819" y="2053643"/>
            <a:ext cx="1912261" cy="1146537"/>
            <a:chOff x="505819" y="2053643"/>
            <a:chExt cx="1912261" cy="1146537"/>
          </a:xfrm>
        </p:grpSpPr>
        <p:sp>
          <p:nvSpPr>
            <p:cNvPr id="148" name="Rectangle 147">
              <a:extLst>
                <a:ext uri="{FF2B5EF4-FFF2-40B4-BE49-F238E27FC236}">
                  <a16:creationId xmlns:a16="http://schemas.microsoft.com/office/drawing/2014/main" id="{7AF155FA-8BB7-9175-98F4-0A32FE0620A5}"/>
                </a:ext>
              </a:extLst>
            </p:cNvPr>
            <p:cNvSpPr/>
            <p:nvPr/>
          </p:nvSpPr>
          <p:spPr>
            <a:xfrm>
              <a:off x="505819" y="2053643"/>
              <a:ext cx="1912261" cy="1115725"/>
            </a:xfrm>
            <a:prstGeom prst="rect">
              <a:avLst/>
            </a:prstGeom>
            <a:solidFill>
              <a:schemeClr val="bg1">
                <a:lumMod val="95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9" name="Picture 148" descr="A colorful sign with a key&#10;&#10;AI-generated content may be incorrect.">
              <a:extLst>
                <a:ext uri="{FF2B5EF4-FFF2-40B4-BE49-F238E27FC236}">
                  <a16:creationId xmlns:a16="http://schemas.microsoft.com/office/drawing/2014/main" id="{32E1A9AC-4A71-0BF7-4170-99DD517426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8804" y="2848800"/>
              <a:ext cx="351380" cy="351380"/>
            </a:xfrm>
            <a:prstGeom prst="rect">
              <a:avLst/>
            </a:prstGeom>
          </p:spPr>
        </p:pic>
        <p:sp>
          <p:nvSpPr>
            <p:cNvPr id="150" name="TextBox 149">
              <a:extLst>
                <a:ext uri="{FF2B5EF4-FFF2-40B4-BE49-F238E27FC236}">
                  <a16:creationId xmlns:a16="http://schemas.microsoft.com/office/drawing/2014/main" id="{8345E88C-63FD-37AB-7291-9DE4E7542C06}"/>
                </a:ext>
              </a:extLst>
            </p:cNvPr>
            <p:cNvSpPr txBox="1"/>
            <p:nvPr/>
          </p:nvSpPr>
          <p:spPr>
            <a:xfrm>
              <a:off x="663136" y="2092037"/>
              <a:ext cx="1587293"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PHYSICAL  VULNERABILITY</a:t>
              </a:r>
            </a:p>
          </p:txBody>
        </p:sp>
        <p:sp>
          <p:nvSpPr>
            <p:cNvPr id="151" name="TextBox 150">
              <a:extLst>
                <a:ext uri="{FF2B5EF4-FFF2-40B4-BE49-F238E27FC236}">
                  <a16:creationId xmlns:a16="http://schemas.microsoft.com/office/drawing/2014/main" id="{621D8E7F-2250-199F-BC66-C09178335F15}"/>
                </a:ext>
              </a:extLst>
            </p:cNvPr>
            <p:cNvSpPr txBox="1"/>
            <p:nvPr/>
          </p:nvSpPr>
          <p:spPr>
            <a:xfrm>
              <a:off x="511464" y="2716527"/>
              <a:ext cx="1477339"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NO </a:t>
              </a:r>
            </a:p>
            <a:p>
              <a:r>
                <a:rPr lang="en-IN" sz="1200" b="1">
                  <a:latin typeface="Calibri" panose="020F0502020204030204" pitchFamily="34" charset="0"/>
                  <a:ea typeface="Calibri" panose="020F0502020204030204" pitchFamily="34" charset="0"/>
                  <a:cs typeface="Calibri" panose="020F0502020204030204" pitchFamily="34" charset="0"/>
                </a:rPr>
                <a:t>BUILDING CONTROL</a:t>
              </a:r>
            </a:p>
          </p:txBody>
        </p:sp>
        <p:pic>
          <p:nvPicPr>
            <p:cNvPr id="260" name="Picture 259">
              <a:extLst>
                <a:ext uri="{FF2B5EF4-FFF2-40B4-BE49-F238E27FC236}">
                  <a16:creationId xmlns:a16="http://schemas.microsoft.com/office/drawing/2014/main" id="{1A6F36A1-F909-C665-80D0-9B059E1D1E5C}"/>
                </a:ext>
              </a:extLst>
            </p:cNvPr>
            <p:cNvPicPr>
              <a:picLocks noChangeAspect="1"/>
            </p:cNvPicPr>
            <p:nvPr/>
          </p:nvPicPr>
          <p:blipFill>
            <a:blip r:embed="rId14"/>
            <a:stretch>
              <a:fillRect/>
            </a:stretch>
          </p:blipFill>
          <p:spPr>
            <a:xfrm>
              <a:off x="1220304" y="2316582"/>
              <a:ext cx="472957" cy="612062"/>
            </a:xfrm>
            <a:prstGeom prst="rect">
              <a:avLst/>
            </a:prstGeom>
          </p:spPr>
        </p:pic>
      </p:grpSp>
    </p:spTree>
    <p:extLst>
      <p:ext uri="{BB962C8B-B14F-4D97-AF65-F5344CB8AC3E}">
        <p14:creationId xmlns:p14="http://schemas.microsoft.com/office/powerpoint/2010/main" val="30442695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A02CAE5B-8605-0632-C964-6A615CBDC853}"/>
              </a:ext>
            </a:extLst>
          </p:cNvPr>
          <p:cNvGrpSpPr/>
          <p:nvPr/>
        </p:nvGrpSpPr>
        <p:grpSpPr>
          <a:xfrm>
            <a:off x="511460" y="3654510"/>
            <a:ext cx="1922943" cy="1157013"/>
            <a:chOff x="511460" y="3654510"/>
            <a:chExt cx="1922943" cy="1157013"/>
          </a:xfrm>
        </p:grpSpPr>
        <p:sp>
          <p:nvSpPr>
            <p:cNvPr id="101" name="Rectangle 100">
              <a:extLst>
                <a:ext uri="{FF2B5EF4-FFF2-40B4-BE49-F238E27FC236}">
                  <a16:creationId xmlns:a16="http://schemas.microsoft.com/office/drawing/2014/main" id="{B550BD75-5FC3-51BA-0445-EAD72EEBE407}"/>
                </a:ext>
              </a:extLst>
            </p:cNvPr>
            <p:cNvSpPr/>
            <p:nvPr/>
          </p:nvSpPr>
          <p:spPr>
            <a:xfrm>
              <a:off x="511460" y="36545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 name="Picture 101" descr="A colorful sign with a key&#10;&#10;AI-generated content may be incorrect.">
              <a:extLst>
                <a:ext uri="{FF2B5EF4-FFF2-40B4-BE49-F238E27FC236}">
                  <a16:creationId xmlns:a16="http://schemas.microsoft.com/office/drawing/2014/main" id="{EAED5DA9-7076-E43C-8FD7-CE7B4E03AC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287" y="4460143"/>
              <a:ext cx="351380" cy="351380"/>
            </a:xfrm>
            <a:prstGeom prst="rect">
              <a:avLst/>
            </a:prstGeom>
          </p:spPr>
        </p:pic>
        <p:sp>
          <p:nvSpPr>
            <p:cNvPr id="103" name="TextBox 102">
              <a:extLst>
                <a:ext uri="{FF2B5EF4-FFF2-40B4-BE49-F238E27FC236}">
                  <a16:creationId xmlns:a16="http://schemas.microsoft.com/office/drawing/2014/main" id="{62296957-97F3-3AB0-0A6A-C7B99A4A6955}"/>
                </a:ext>
              </a:extLst>
            </p:cNvPr>
            <p:cNvSpPr txBox="1"/>
            <p:nvPr/>
          </p:nvSpPr>
          <p:spPr>
            <a:xfrm>
              <a:off x="545884" y="36884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04" name="TextBox 103">
              <a:extLst>
                <a:ext uri="{FF2B5EF4-FFF2-40B4-BE49-F238E27FC236}">
                  <a16:creationId xmlns:a16="http://schemas.microsoft.com/office/drawing/2014/main" id="{2E60D983-6B87-3B70-6FE1-B2B4B03489CC}"/>
                </a:ext>
              </a:extLst>
            </p:cNvPr>
            <p:cNvSpPr txBox="1"/>
            <p:nvPr/>
          </p:nvSpPr>
          <p:spPr>
            <a:xfrm>
              <a:off x="517086" y="4312611"/>
              <a:ext cx="137330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t>
              </a:r>
            </a:p>
            <a:p>
              <a:r>
                <a:rPr lang="en-IN" sz="1200" b="1">
                  <a:latin typeface="Calibri" panose="020F0502020204030204" pitchFamily="34" charset="0"/>
                  <a:ea typeface="Calibri" panose="020F0502020204030204" pitchFamily="34" charset="0"/>
                  <a:cs typeface="Calibri" panose="020F0502020204030204" pitchFamily="34" charset="0"/>
                </a:rPr>
                <a:t>TRAINED STAFF</a:t>
              </a:r>
            </a:p>
          </p:txBody>
        </p:sp>
        <p:pic>
          <p:nvPicPr>
            <p:cNvPr id="106" name="Picture 105">
              <a:extLst>
                <a:ext uri="{FF2B5EF4-FFF2-40B4-BE49-F238E27FC236}">
                  <a16:creationId xmlns:a16="http://schemas.microsoft.com/office/drawing/2014/main" id="{7BB4E436-C9E9-DF6E-27C5-075F333A514E}"/>
                </a:ext>
              </a:extLst>
            </p:cNvPr>
            <p:cNvPicPr>
              <a:picLocks noChangeAspect="1"/>
            </p:cNvPicPr>
            <p:nvPr/>
          </p:nvPicPr>
          <p:blipFill>
            <a:blip r:embed="rId3">
              <a:duotone>
                <a:schemeClr val="accent1">
                  <a:shade val="45000"/>
                  <a:satMod val="135000"/>
                </a:schemeClr>
                <a:prstClr val="white"/>
              </a:duotone>
            </a:blip>
            <a:stretch>
              <a:fillRect/>
            </a:stretch>
          </p:blipFill>
          <p:spPr>
            <a:xfrm>
              <a:off x="1182674" y="3981382"/>
              <a:ext cx="600651" cy="505129"/>
            </a:xfrm>
            <a:prstGeom prst="rect">
              <a:avLst/>
            </a:prstGeom>
          </p:spPr>
        </p:pic>
        <p:pic>
          <p:nvPicPr>
            <p:cNvPr id="107" name="Picture 106">
              <a:extLst>
                <a:ext uri="{FF2B5EF4-FFF2-40B4-BE49-F238E27FC236}">
                  <a16:creationId xmlns:a16="http://schemas.microsoft.com/office/drawing/2014/main" id="{5A79DD37-7A94-D53A-BB22-2C17A235172C}"/>
                </a:ext>
              </a:extLst>
            </p:cNvPr>
            <p:cNvPicPr>
              <a:picLocks noChangeAspect="1"/>
            </p:cNvPicPr>
            <p:nvPr/>
          </p:nvPicPr>
          <p:blipFill>
            <a:blip r:embed="rId4">
              <a:duotone>
                <a:schemeClr val="accent1">
                  <a:shade val="45000"/>
                  <a:satMod val="135000"/>
                </a:schemeClr>
                <a:prstClr val="white"/>
              </a:duotone>
            </a:blip>
            <a:stretch>
              <a:fillRect/>
            </a:stretch>
          </p:blipFill>
          <p:spPr>
            <a:xfrm>
              <a:off x="997869" y="4023429"/>
              <a:ext cx="374036" cy="233869"/>
            </a:xfrm>
            <a:prstGeom prst="rect">
              <a:avLst/>
            </a:prstGeom>
          </p:spPr>
        </p:pic>
      </p:grpSp>
      <p:grpSp>
        <p:nvGrpSpPr>
          <p:cNvPr id="25" name="Group 24">
            <a:extLst>
              <a:ext uri="{FF2B5EF4-FFF2-40B4-BE49-F238E27FC236}">
                <a16:creationId xmlns:a16="http://schemas.microsoft.com/office/drawing/2014/main" id="{2C60D561-BAD7-D904-EBA4-DDA3DAF0120E}"/>
              </a:ext>
            </a:extLst>
          </p:cNvPr>
          <p:cNvGrpSpPr/>
          <p:nvPr/>
        </p:nvGrpSpPr>
        <p:grpSpPr>
          <a:xfrm>
            <a:off x="2848115" y="3654510"/>
            <a:ext cx="1922943" cy="1157013"/>
            <a:chOff x="2848115" y="3654510"/>
            <a:chExt cx="1922943" cy="1157013"/>
          </a:xfrm>
        </p:grpSpPr>
        <p:sp>
          <p:nvSpPr>
            <p:cNvPr id="97" name="Rectangle 96">
              <a:extLst>
                <a:ext uri="{FF2B5EF4-FFF2-40B4-BE49-F238E27FC236}">
                  <a16:creationId xmlns:a16="http://schemas.microsoft.com/office/drawing/2014/main" id="{0DACD1B9-B90A-E773-A348-11AD81086789}"/>
                </a:ext>
              </a:extLst>
            </p:cNvPr>
            <p:cNvSpPr/>
            <p:nvPr/>
          </p:nvSpPr>
          <p:spPr>
            <a:xfrm>
              <a:off x="2848115" y="36545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8" name="Picture 97" descr="A colorful sign with a key&#10;&#10;AI-generated content may be incorrect.">
              <a:extLst>
                <a:ext uri="{FF2B5EF4-FFF2-40B4-BE49-F238E27FC236}">
                  <a16:creationId xmlns:a16="http://schemas.microsoft.com/office/drawing/2014/main" id="{2280989B-A285-FB6C-C949-B432318948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942" y="4460143"/>
              <a:ext cx="351380" cy="351380"/>
            </a:xfrm>
            <a:prstGeom prst="rect">
              <a:avLst/>
            </a:prstGeom>
          </p:spPr>
        </p:pic>
        <p:sp>
          <p:nvSpPr>
            <p:cNvPr id="99" name="TextBox 98">
              <a:extLst>
                <a:ext uri="{FF2B5EF4-FFF2-40B4-BE49-F238E27FC236}">
                  <a16:creationId xmlns:a16="http://schemas.microsoft.com/office/drawing/2014/main" id="{BED91884-02B7-3DCC-4BAA-8CA49844DD8D}"/>
                </a:ext>
              </a:extLst>
            </p:cNvPr>
            <p:cNvSpPr txBox="1"/>
            <p:nvPr/>
          </p:nvSpPr>
          <p:spPr>
            <a:xfrm>
              <a:off x="2882539" y="36884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05" name="TextBox 104">
              <a:extLst>
                <a:ext uri="{FF2B5EF4-FFF2-40B4-BE49-F238E27FC236}">
                  <a16:creationId xmlns:a16="http://schemas.microsoft.com/office/drawing/2014/main" id="{7ECD36E7-0E83-0C4F-7994-FD552E222803}"/>
                </a:ext>
              </a:extLst>
            </p:cNvPr>
            <p:cNvSpPr txBox="1"/>
            <p:nvPr/>
          </p:nvSpPr>
          <p:spPr>
            <a:xfrm>
              <a:off x="2859328" y="4312611"/>
              <a:ext cx="1832593"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FORECASTING </a:t>
              </a:r>
            </a:p>
            <a:p>
              <a:r>
                <a:rPr lang="en-IN" sz="1200" b="1">
                  <a:latin typeface="Calibri" panose="020F0502020204030204" pitchFamily="34" charset="0"/>
                  <a:ea typeface="Calibri" panose="020F0502020204030204" pitchFamily="34" charset="0"/>
                  <a:cs typeface="Calibri" panose="020F0502020204030204" pitchFamily="34" charset="0"/>
                </a:rPr>
                <a:t>FAILURE</a:t>
              </a:r>
            </a:p>
          </p:txBody>
        </p:sp>
        <p:pic>
          <p:nvPicPr>
            <p:cNvPr id="108" name="Picture 107">
              <a:extLst>
                <a:ext uri="{FF2B5EF4-FFF2-40B4-BE49-F238E27FC236}">
                  <a16:creationId xmlns:a16="http://schemas.microsoft.com/office/drawing/2014/main" id="{6EC876D9-6215-6FF5-950B-6AECEC65601F}"/>
                </a:ext>
              </a:extLst>
            </p:cNvPr>
            <p:cNvPicPr>
              <a:picLocks noChangeAspect="1"/>
            </p:cNvPicPr>
            <p:nvPr/>
          </p:nvPicPr>
          <p:blipFill>
            <a:blip r:embed="rId4">
              <a:duotone>
                <a:schemeClr val="accent1">
                  <a:shade val="45000"/>
                  <a:satMod val="135000"/>
                </a:schemeClr>
                <a:prstClr val="white"/>
              </a:duotone>
            </a:blip>
            <a:stretch>
              <a:fillRect/>
            </a:stretch>
          </p:blipFill>
          <p:spPr>
            <a:xfrm>
              <a:off x="3268706" y="4070157"/>
              <a:ext cx="383468" cy="294861"/>
            </a:xfrm>
            <a:prstGeom prst="rect">
              <a:avLst/>
            </a:prstGeom>
          </p:spPr>
        </p:pic>
        <p:pic>
          <p:nvPicPr>
            <p:cNvPr id="109" name="Picture 108">
              <a:extLst>
                <a:ext uri="{FF2B5EF4-FFF2-40B4-BE49-F238E27FC236}">
                  <a16:creationId xmlns:a16="http://schemas.microsoft.com/office/drawing/2014/main" id="{8404263E-F195-807F-B0E2-BF4AEBF1F61B}"/>
                </a:ext>
              </a:extLst>
            </p:cNvPr>
            <p:cNvPicPr>
              <a:picLocks noChangeAspect="1"/>
            </p:cNvPicPr>
            <p:nvPr/>
          </p:nvPicPr>
          <p:blipFill>
            <a:blip r:embed="rId5">
              <a:duotone>
                <a:schemeClr val="accent1">
                  <a:shade val="45000"/>
                  <a:satMod val="135000"/>
                </a:schemeClr>
                <a:prstClr val="white"/>
              </a:duotone>
            </a:blip>
            <a:stretch>
              <a:fillRect/>
            </a:stretch>
          </p:blipFill>
          <p:spPr>
            <a:xfrm>
              <a:off x="3500594" y="3950940"/>
              <a:ext cx="638121" cy="485919"/>
            </a:xfrm>
            <a:prstGeom prst="rect">
              <a:avLst/>
            </a:prstGeom>
          </p:spPr>
        </p:pic>
      </p:grpSp>
      <p:grpSp>
        <p:nvGrpSpPr>
          <p:cNvPr id="26" name="Group 25">
            <a:extLst>
              <a:ext uri="{FF2B5EF4-FFF2-40B4-BE49-F238E27FC236}">
                <a16:creationId xmlns:a16="http://schemas.microsoft.com/office/drawing/2014/main" id="{CAA977ED-C6CA-D6EF-9A94-D991FB27B730}"/>
              </a:ext>
            </a:extLst>
          </p:cNvPr>
          <p:cNvGrpSpPr/>
          <p:nvPr/>
        </p:nvGrpSpPr>
        <p:grpSpPr>
          <a:xfrm>
            <a:off x="5138191" y="3654510"/>
            <a:ext cx="1925920" cy="1157013"/>
            <a:chOff x="5138191" y="3654510"/>
            <a:chExt cx="1925920" cy="1157013"/>
          </a:xfrm>
        </p:grpSpPr>
        <p:sp>
          <p:nvSpPr>
            <p:cNvPr id="133" name="Rectangle 132">
              <a:extLst>
                <a:ext uri="{FF2B5EF4-FFF2-40B4-BE49-F238E27FC236}">
                  <a16:creationId xmlns:a16="http://schemas.microsoft.com/office/drawing/2014/main" id="{A3558252-684A-B3C5-410D-2C58AA41316B}"/>
                </a:ext>
              </a:extLst>
            </p:cNvPr>
            <p:cNvSpPr/>
            <p:nvPr/>
          </p:nvSpPr>
          <p:spPr>
            <a:xfrm>
              <a:off x="5141168" y="36545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4" name="Picture 133" descr="A colorful sign with a key&#10;&#10;AI-generated content may be incorrect.">
              <a:extLst>
                <a:ext uri="{FF2B5EF4-FFF2-40B4-BE49-F238E27FC236}">
                  <a16:creationId xmlns:a16="http://schemas.microsoft.com/office/drawing/2014/main" id="{36BD20F4-0F69-F3EA-A26C-8E85015B39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6259" y="4460143"/>
              <a:ext cx="351380" cy="351380"/>
            </a:xfrm>
            <a:prstGeom prst="rect">
              <a:avLst/>
            </a:prstGeom>
          </p:spPr>
        </p:pic>
        <p:sp>
          <p:nvSpPr>
            <p:cNvPr id="135" name="TextBox 134">
              <a:extLst>
                <a:ext uri="{FF2B5EF4-FFF2-40B4-BE49-F238E27FC236}">
                  <a16:creationId xmlns:a16="http://schemas.microsoft.com/office/drawing/2014/main" id="{3BEA91B8-B40D-5D50-5D94-1A80561AA822}"/>
                </a:ext>
              </a:extLst>
            </p:cNvPr>
            <p:cNvSpPr txBox="1"/>
            <p:nvPr/>
          </p:nvSpPr>
          <p:spPr>
            <a:xfrm>
              <a:off x="5170512" y="36884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3" name="TextBox 12">
              <a:extLst>
                <a:ext uri="{FF2B5EF4-FFF2-40B4-BE49-F238E27FC236}">
                  <a16:creationId xmlns:a16="http://schemas.microsoft.com/office/drawing/2014/main" id="{4BA2540E-8E5D-1DB5-7B07-6998DCEAC133}"/>
                </a:ext>
              </a:extLst>
            </p:cNvPr>
            <p:cNvSpPr txBox="1"/>
            <p:nvPr/>
          </p:nvSpPr>
          <p:spPr>
            <a:xfrm>
              <a:off x="5138191" y="4312611"/>
              <a:ext cx="1794971"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POOR </a:t>
              </a:r>
            </a:p>
            <a:p>
              <a:r>
                <a:rPr lang="en-IN" sz="1200" b="1">
                  <a:latin typeface="Calibri" panose="020F0502020204030204" pitchFamily="34" charset="0"/>
                  <a:ea typeface="Calibri" panose="020F0502020204030204" pitchFamily="34" charset="0"/>
                  <a:cs typeface="Calibri" panose="020F0502020204030204" pitchFamily="34" charset="0"/>
                </a:rPr>
                <a:t>COMMUNICATION</a:t>
              </a:r>
            </a:p>
          </p:txBody>
        </p:sp>
        <p:pic>
          <p:nvPicPr>
            <p:cNvPr id="14" name="Picture 13">
              <a:extLst>
                <a:ext uri="{FF2B5EF4-FFF2-40B4-BE49-F238E27FC236}">
                  <a16:creationId xmlns:a16="http://schemas.microsoft.com/office/drawing/2014/main" id="{8D1A04E9-BC6F-70D5-5EB4-36498A1C065C}"/>
                </a:ext>
              </a:extLst>
            </p:cNvPr>
            <p:cNvPicPr>
              <a:picLocks noChangeAspect="1"/>
            </p:cNvPicPr>
            <p:nvPr/>
          </p:nvPicPr>
          <p:blipFill>
            <a:blip r:embed="rId6">
              <a:duotone>
                <a:schemeClr val="accent1">
                  <a:shade val="45000"/>
                  <a:satMod val="135000"/>
                </a:schemeClr>
                <a:prstClr val="white"/>
              </a:duotone>
            </a:blip>
            <a:stretch>
              <a:fillRect/>
            </a:stretch>
          </p:blipFill>
          <p:spPr>
            <a:xfrm>
              <a:off x="5741828" y="3891048"/>
              <a:ext cx="731599" cy="625050"/>
            </a:xfrm>
            <a:prstGeom prst="rect">
              <a:avLst/>
            </a:prstGeom>
          </p:spPr>
        </p:pic>
      </p:grpSp>
      <p:grpSp>
        <p:nvGrpSpPr>
          <p:cNvPr id="27" name="Group 26">
            <a:extLst>
              <a:ext uri="{FF2B5EF4-FFF2-40B4-BE49-F238E27FC236}">
                <a16:creationId xmlns:a16="http://schemas.microsoft.com/office/drawing/2014/main" id="{217D50B7-04C5-AE55-33EF-9E5714BB0EF8}"/>
              </a:ext>
            </a:extLst>
          </p:cNvPr>
          <p:cNvGrpSpPr/>
          <p:nvPr/>
        </p:nvGrpSpPr>
        <p:grpSpPr>
          <a:xfrm>
            <a:off x="7545512" y="3654510"/>
            <a:ext cx="1922943" cy="1157013"/>
            <a:chOff x="7545512" y="3654510"/>
            <a:chExt cx="1922943" cy="1157013"/>
          </a:xfrm>
        </p:grpSpPr>
        <p:sp>
          <p:nvSpPr>
            <p:cNvPr id="19" name="Rectangle 18">
              <a:extLst>
                <a:ext uri="{FF2B5EF4-FFF2-40B4-BE49-F238E27FC236}">
                  <a16:creationId xmlns:a16="http://schemas.microsoft.com/office/drawing/2014/main" id="{C0F4FE30-047B-BB67-BE94-B530D104144A}"/>
                </a:ext>
              </a:extLst>
            </p:cNvPr>
            <p:cNvSpPr/>
            <p:nvPr/>
          </p:nvSpPr>
          <p:spPr>
            <a:xfrm>
              <a:off x="7545512" y="36545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A colorful sign with a key&#10;&#10;AI-generated content may be incorrect.">
              <a:extLst>
                <a:ext uri="{FF2B5EF4-FFF2-40B4-BE49-F238E27FC236}">
                  <a16:creationId xmlns:a16="http://schemas.microsoft.com/office/drawing/2014/main" id="{E0E143B1-5602-7202-BBE2-1452BF4B56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6431" y="4460143"/>
              <a:ext cx="351380" cy="351380"/>
            </a:xfrm>
            <a:prstGeom prst="rect">
              <a:avLst/>
            </a:prstGeom>
          </p:spPr>
        </p:pic>
        <p:sp>
          <p:nvSpPr>
            <p:cNvPr id="21" name="TextBox 20">
              <a:extLst>
                <a:ext uri="{FF2B5EF4-FFF2-40B4-BE49-F238E27FC236}">
                  <a16:creationId xmlns:a16="http://schemas.microsoft.com/office/drawing/2014/main" id="{81DA91EC-BD19-C171-AD89-498039CD67A0}"/>
                </a:ext>
              </a:extLst>
            </p:cNvPr>
            <p:cNvSpPr txBox="1"/>
            <p:nvPr/>
          </p:nvSpPr>
          <p:spPr>
            <a:xfrm>
              <a:off x="7574856" y="36884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7" name="TextBox 16">
              <a:extLst>
                <a:ext uri="{FF2B5EF4-FFF2-40B4-BE49-F238E27FC236}">
                  <a16:creationId xmlns:a16="http://schemas.microsoft.com/office/drawing/2014/main" id="{1AFD9C2B-38C6-0309-FAC4-880B09E6BAD2}"/>
                </a:ext>
              </a:extLst>
            </p:cNvPr>
            <p:cNvSpPr txBox="1"/>
            <p:nvPr/>
          </p:nvSpPr>
          <p:spPr>
            <a:xfrm>
              <a:off x="7574683" y="4497277"/>
              <a:ext cx="16799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RAPID URBANIZATION</a:t>
              </a:r>
            </a:p>
          </p:txBody>
        </p:sp>
        <p:pic>
          <p:nvPicPr>
            <p:cNvPr id="18" name="Picture 17">
              <a:extLst>
                <a:ext uri="{FF2B5EF4-FFF2-40B4-BE49-F238E27FC236}">
                  <a16:creationId xmlns:a16="http://schemas.microsoft.com/office/drawing/2014/main" id="{A55E4202-CB71-92AA-51B1-B44691EEFEF8}"/>
                </a:ext>
              </a:extLst>
            </p:cNvPr>
            <p:cNvPicPr>
              <a:picLocks noChangeAspect="1"/>
            </p:cNvPicPr>
            <p:nvPr/>
          </p:nvPicPr>
          <p:blipFill>
            <a:blip r:embed="rId7">
              <a:duotone>
                <a:schemeClr val="accent1">
                  <a:shade val="45000"/>
                  <a:satMod val="135000"/>
                </a:schemeClr>
                <a:prstClr val="white"/>
              </a:duotone>
            </a:blip>
            <a:stretch>
              <a:fillRect/>
            </a:stretch>
          </p:blipFill>
          <p:spPr>
            <a:xfrm>
              <a:off x="8136379" y="3924769"/>
              <a:ext cx="751184" cy="527590"/>
            </a:xfrm>
            <a:prstGeom prst="rect">
              <a:avLst/>
            </a:prstGeom>
          </p:spPr>
        </p:pic>
      </p:grpSp>
      <p:grpSp>
        <p:nvGrpSpPr>
          <p:cNvPr id="28" name="Group 27">
            <a:extLst>
              <a:ext uri="{FF2B5EF4-FFF2-40B4-BE49-F238E27FC236}">
                <a16:creationId xmlns:a16="http://schemas.microsoft.com/office/drawing/2014/main" id="{3C6C3106-8EF3-B0B3-E39A-C214081663A1}"/>
              </a:ext>
            </a:extLst>
          </p:cNvPr>
          <p:cNvGrpSpPr/>
          <p:nvPr/>
        </p:nvGrpSpPr>
        <p:grpSpPr>
          <a:xfrm>
            <a:off x="511460" y="5314728"/>
            <a:ext cx="1922943" cy="1157013"/>
            <a:chOff x="511460" y="5314728"/>
            <a:chExt cx="1922943" cy="1157013"/>
          </a:xfrm>
        </p:grpSpPr>
        <p:sp>
          <p:nvSpPr>
            <p:cNvPr id="152" name="Rectangle 151">
              <a:extLst>
                <a:ext uri="{FF2B5EF4-FFF2-40B4-BE49-F238E27FC236}">
                  <a16:creationId xmlns:a16="http://schemas.microsoft.com/office/drawing/2014/main" id="{4927D5F9-9667-4779-C81C-6967841FA4D8}"/>
                </a:ext>
              </a:extLst>
            </p:cNvPr>
            <p:cNvSpPr/>
            <p:nvPr/>
          </p:nvSpPr>
          <p:spPr>
            <a:xfrm>
              <a:off x="511460" y="5314728"/>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 name="Picture 152" descr="A colorful sign with a key&#10;&#10;AI-generated content may be incorrect.">
              <a:extLst>
                <a:ext uri="{FF2B5EF4-FFF2-40B4-BE49-F238E27FC236}">
                  <a16:creationId xmlns:a16="http://schemas.microsoft.com/office/drawing/2014/main" id="{5A53812B-458C-9F68-261E-137A7D254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5287" y="6120361"/>
              <a:ext cx="351380" cy="351380"/>
            </a:xfrm>
            <a:prstGeom prst="rect">
              <a:avLst/>
            </a:prstGeom>
          </p:spPr>
        </p:pic>
        <p:sp>
          <p:nvSpPr>
            <p:cNvPr id="154" name="TextBox 153">
              <a:extLst>
                <a:ext uri="{FF2B5EF4-FFF2-40B4-BE49-F238E27FC236}">
                  <a16:creationId xmlns:a16="http://schemas.microsoft.com/office/drawing/2014/main" id="{B99FCD11-E51C-974A-7B07-F26F006914E3}"/>
                </a:ext>
              </a:extLst>
            </p:cNvPr>
            <p:cNvSpPr txBox="1"/>
            <p:nvPr/>
          </p:nvSpPr>
          <p:spPr>
            <a:xfrm>
              <a:off x="545884" y="5348682"/>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50" name="TextBox 149">
              <a:extLst>
                <a:ext uri="{FF2B5EF4-FFF2-40B4-BE49-F238E27FC236}">
                  <a16:creationId xmlns:a16="http://schemas.microsoft.com/office/drawing/2014/main" id="{2843BCFD-4911-127F-69A2-895827B288FA}"/>
                </a:ext>
              </a:extLst>
            </p:cNvPr>
            <p:cNvSpPr txBox="1"/>
            <p:nvPr/>
          </p:nvSpPr>
          <p:spPr>
            <a:xfrm>
              <a:off x="517086" y="6166309"/>
              <a:ext cx="149774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WARNING FAILURE</a:t>
              </a:r>
            </a:p>
          </p:txBody>
        </p:sp>
        <p:pic>
          <p:nvPicPr>
            <p:cNvPr id="151" name="Picture 150">
              <a:extLst>
                <a:ext uri="{FF2B5EF4-FFF2-40B4-BE49-F238E27FC236}">
                  <a16:creationId xmlns:a16="http://schemas.microsoft.com/office/drawing/2014/main" id="{659C5536-CB50-0D00-A233-E5A7C8E345B0}"/>
                </a:ext>
              </a:extLst>
            </p:cNvPr>
            <p:cNvPicPr>
              <a:picLocks noChangeAspect="1"/>
            </p:cNvPicPr>
            <p:nvPr/>
          </p:nvPicPr>
          <p:blipFill>
            <a:blip r:embed="rId8">
              <a:duotone>
                <a:schemeClr val="accent1">
                  <a:shade val="45000"/>
                  <a:satMod val="135000"/>
                </a:schemeClr>
                <a:prstClr val="white"/>
              </a:duotone>
            </a:blip>
            <a:stretch>
              <a:fillRect/>
            </a:stretch>
          </p:blipFill>
          <p:spPr>
            <a:xfrm>
              <a:off x="1148032" y="5570055"/>
              <a:ext cx="669935" cy="532565"/>
            </a:xfrm>
            <a:prstGeom prst="rect">
              <a:avLst/>
            </a:prstGeom>
          </p:spPr>
        </p:pic>
      </p:grpSp>
      <p:grpSp>
        <p:nvGrpSpPr>
          <p:cNvPr id="29" name="Group 28">
            <a:extLst>
              <a:ext uri="{FF2B5EF4-FFF2-40B4-BE49-F238E27FC236}">
                <a16:creationId xmlns:a16="http://schemas.microsoft.com/office/drawing/2014/main" id="{BB600781-37B7-1B0D-D02B-E96608DB45BD}"/>
              </a:ext>
            </a:extLst>
          </p:cNvPr>
          <p:cNvGrpSpPr/>
          <p:nvPr/>
        </p:nvGrpSpPr>
        <p:grpSpPr>
          <a:xfrm>
            <a:off x="2848115" y="5314728"/>
            <a:ext cx="1922943" cy="1157013"/>
            <a:chOff x="2848115" y="5314728"/>
            <a:chExt cx="1922943" cy="1157013"/>
          </a:xfrm>
        </p:grpSpPr>
        <p:sp>
          <p:nvSpPr>
            <p:cNvPr id="158" name="Rectangle 157">
              <a:extLst>
                <a:ext uri="{FF2B5EF4-FFF2-40B4-BE49-F238E27FC236}">
                  <a16:creationId xmlns:a16="http://schemas.microsoft.com/office/drawing/2014/main" id="{E7C3798B-006F-7CFF-6605-9A0076848FD3}"/>
                </a:ext>
              </a:extLst>
            </p:cNvPr>
            <p:cNvSpPr/>
            <p:nvPr/>
          </p:nvSpPr>
          <p:spPr>
            <a:xfrm>
              <a:off x="2848115" y="5314728"/>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9" name="Picture 158" descr="A colorful sign with a key&#10;&#10;AI-generated content may be incorrect.">
              <a:extLst>
                <a:ext uri="{FF2B5EF4-FFF2-40B4-BE49-F238E27FC236}">
                  <a16:creationId xmlns:a16="http://schemas.microsoft.com/office/drawing/2014/main" id="{D363EF34-FDF5-51FE-5A11-4B2D56EA4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942" y="6120361"/>
              <a:ext cx="351380" cy="351380"/>
            </a:xfrm>
            <a:prstGeom prst="rect">
              <a:avLst/>
            </a:prstGeom>
          </p:spPr>
        </p:pic>
        <p:sp>
          <p:nvSpPr>
            <p:cNvPr id="192" name="TextBox 191">
              <a:extLst>
                <a:ext uri="{FF2B5EF4-FFF2-40B4-BE49-F238E27FC236}">
                  <a16:creationId xmlns:a16="http://schemas.microsoft.com/office/drawing/2014/main" id="{A164D381-C609-EFF3-4188-3FAB3751BD42}"/>
                </a:ext>
              </a:extLst>
            </p:cNvPr>
            <p:cNvSpPr txBox="1"/>
            <p:nvPr/>
          </p:nvSpPr>
          <p:spPr>
            <a:xfrm>
              <a:off x="2882539" y="5348682"/>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56" name="TextBox 155">
              <a:extLst>
                <a:ext uri="{FF2B5EF4-FFF2-40B4-BE49-F238E27FC236}">
                  <a16:creationId xmlns:a16="http://schemas.microsoft.com/office/drawing/2014/main" id="{1E5DF3BA-1216-4FD3-D526-3EC8313F98AC}"/>
                </a:ext>
              </a:extLst>
            </p:cNvPr>
            <p:cNvSpPr txBox="1"/>
            <p:nvPr/>
          </p:nvSpPr>
          <p:spPr>
            <a:xfrm>
              <a:off x="2859328" y="6166309"/>
              <a:ext cx="157096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EVACUATION FAILURE</a:t>
              </a:r>
            </a:p>
          </p:txBody>
        </p:sp>
        <p:pic>
          <p:nvPicPr>
            <p:cNvPr id="157" name="Picture 156">
              <a:extLst>
                <a:ext uri="{FF2B5EF4-FFF2-40B4-BE49-F238E27FC236}">
                  <a16:creationId xmlns:a16="http://schemas.microsoft.com/office/drawing/2014/main" id="{B6D1F967-0F6A-B895-227E-9024CBE258A0}"/>
                </a:ext>
              </a:extLst>
            </p:cNvPr>
            <p:cNvPicPr>
              <a:picLocks noChangeAspect="1"/>
            </p:cNvPicPr>
            <p:nvPr/>
          </p:nvPicPr>
          <p:blipFill>
            <a:blip r:embed="rId9">
              <a:duotone>
                <a:schemeClr val="accent1">
                  <a:shade val="45000"/>
                  <a:satMod val="135000"/>
                </a:schemeClr>
                <a:prstClr val="white"/>
              </a:duotone>
            </a:blip>
            <a:stretch>
              <a:fillRect/>
            </a:stretch>
          </p:blipFill>
          <p:spPr>
            <a:xfrm>
              <a:off x="3443453" y="5601095"/>
              <a:ext cx="752403" cy="592075"/>
            </a:xfrm>
            <a:prstGeom prst="rect">
              <a:avLst/>
            </a:prstGeom>
            <a:noFill/>
          </p:spPr>
        </p:pic>
      </p:grpSp>
      <p:grpSp>
        <p:nvGrpSpPr>
          <p:cNvPr id="30" name="Group 29">
            <a:extLst>
              <a:ext uri="{FF2B5EF4-FFF2-40B4-BE49-F238E27FC236}">
                <a16:creationId xmlns:a16="http://schemas.microsoft.com/office/drawing/2014/main" id="{6D8F994A-F3B6-FE3A-6768-11E7ED29E201}"/>
              </a:ext>
            </a:extLst>
          </p:cNvPr>
          <p:cNvGrpSpPr/>
          <p:nvPr/>
        </p:nvGrpSpPr>
        <p:grpSpPr>
          <a:xfrm>
            <a:off x="5138191" y="5314728"/>
            <a:ext cx="1925920" cy="1157013"/>
            <a:chOff x="5138191" y="5314728"/>
            <a:chExt cx="1925920" cy="1157013"/>
          </a:xfrm>
        </p:grpSpPr>
        <p:sp>
          <p:nvSpPr>
            <p:cNvPr id="197" name="Rectangle 196">
              <a:extLst>
                <a:ext uri="{FF2B5EF4-FFF2-40B4-BE49-F238E27FC236}">
                  <a16:creationId xmlns:a16="http://schemas.microsoft.com/office/drawing/2014/main" id="{CEB181BC-0343-2E77-760A-38E2F299852A}"/>
                </a:ext>
              </a:extLst>
            </p:cNvPr>
            <p:cNvSpPr/>
            <p:nvPr/>
          </p:nvSpPr>
          <p:spPr>
            <a:xfrm>
              <a:off x="5141168" y="5314728"/>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8" name="Picture 197" descr="A colorful sign with a key&#10;&#10;AI-generated content may be incorrect.">
              <a:extLst>
                <a:ext uri="{FF2B5EF4-FFF2-40B4-BE49-F238E27FC236}">
                  <a16:creationId xmlns:a16="http://schemas.microsoft.com/office/drawing/2014/main" id="{78A00ACF-9462-A4DE-B6F0-51594A6988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4995" y="6120361"/>
              <a:ext cx="351380" cy="351380"/>
            </a:xfrm>
            <a:prstGeom prst="rect">
              <a:avLst/>
            </a:prstGeom>
          </p:spPr>
        </p:pic>
        <p:sp>
          <p:nvSpPr>
            <p:cNvPr id="199" name="TextBox 198">
              <a:extLst>
                <a:ext uri="{FF2B5EF4-FFF2-40B4-BE49-F238E27FC236}">
                  <a16:creationId xmlns:a16="http://schemas.microsoft.com/office/drawing/2014/main" id="{9C7355E1-2D78-C21B-CB51-4F62F3FA1F94}"/>
                </a:ext>
              </a:extLst>
            </p:cNvPr>
            <p:cNvSpPr txBox="1"/>
            <p:nvPr/>
          </p:nvSpPr>
          <p:spPr>
            <a:xfrm>
              <a:off x="5170512" y="5348682"/>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195" name="TextBox 194">
              <a:extLst>
                <a:ext uri="{FF2B5EF4-FFF2-40B4-BE49-F238E27FC236}">
                  <a16:creationId xmlns:a16="http://schemas.microsoft.com/office/drawing/2014/main" id="{96CA37F2-A6B3-1A44-20C9-7E69135A007E}"/>
                </a:ext>
              </a:extLst>
            </p:cNvPr>
            <p:cNvSpPr txBox="1"/>
            <p:nvPr/>
          </p:nvSpPr>
          <p:spPr>
            <a:xfrm>
              <a:off x="5138191" y="5981643"/>
              <a:ext cx="1572267"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FARMLAND ABANDONMENT</a:t>
              </a:r>
            </a:p>
          </p:txBody>
        </p:sp>
        <p:pic>
          <p:nvPicPr>
            <p:cNvPr id="196" name="Picture 195">
              <a:extLst>
                <a:ext uri="{FF2B5EF4-FFF2-40B4-BE49-F238E27FC236}">
                  <a16:creationId xmlns:a16="http://schemas.microsoft.com/office/drawing/2014/main" id="{441C85E4-445E-4889-DEC2-5C91D3140016}"/>
                </a:ext>
              </a:extLst>
            </p:cNvPr>
            <p:cNvPicPr>
              <a:picLocks noChangeAspect="1"/>
            </p:cNvPicPr>
            <p:nvPr/>
          </p:nvPicPr>
          <p:blipFill>
            <a:blip r:embed="rId10">
              <a:duotone>
                <a:schemeClr val="accent1">
                  <a:shade val="45000"/>
                  <a:satMod val="135000"/>
                </a:schemeClr>
                <a:prstClr val="white"/>
              </a:duotone>
            </a:blip>
            <a:stretch>
              <a:fillRect/>
            </a:stretch>
          </p:blipFill>
          <p:spPr>
            <a:xfrm>
              <a:off x="5774896" y="5570055"/>
              <a:ext cx="665462" cy="539249"/>
            </a:xfrm>
            <a:prstGeom prst="rect">
              <a:avLst/>
            </a:prstGeom>
          </p:spPr>
        </p:pic>
      </p:grpSp>
      <p:grpSp>
        <p:nvGrpSpPr>
          <p:cNvPr id="8" name="Group 7">
            <a:extLst>
              <a:ext uri="{FF2B5EF4-FFF2-40B4-BE49-F238E27FC236}">
                <a16:creationId xmlns:a16="http://schemas.microsoft.com/office/drawing/2014/main" id="{AB22E14C-9951-05B4-D5A2-E6E0E1052C87}"/>
              </a:ext>
            </a:extLst>
          </p:cNvPr>
          <p:cNvGrpSpPr/>
          <p:nvPr/>
        </p:nvGrpSpPr>
        <p:grpSpPr>
          <a:xfrm>
            <a:off x="517086" y="2060684"/>
            <a:ext cx="1917317" cy="1148893"/>
            <a:chOff x="517086" y="2060684"/>
            <a:chExt cx="1917317" cy="1148893"/>
          </a:xfrm>
        </p:grpSpPr>
        <p:sp>
          <p:nvSpPr>
            <p:cNvPr id="208" name="Rectangle 207">
              <a:extLst>
                <a:ext uri="{FF2B5EF4-FFF2-40B4-BE49-F238E27FC236}">
                  <a16:creationId xmlns:a16="http://schemas.microsoft.com/office/drawing/2014/main" id="{52B33DB2-1E0A-4D49-4A24-4E41D0AEB65A}"/>
                </a:ext>
              </a:extLst>
            </p:cNvPr>
            <p:cNvSpPr/>
            <p:nvPr/>
          </p:nvSpPr>
          <p:spPr>
            <a:xfrm>
              <a:off x="524323" y="2060684"/>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 name="Picture 208" descr="A colorful sign with a key&#10;&#10;AI-generated content may be incorrect.">
              <a:extLst>
                <a:ext uri="{FF2B5EF4-FFF2-40B4-BE49-F238E27FC236}">
                  <a16:creationId xmlns:a16="http://schemas.microsoft.com/office/drawing/2014/main" id="{B56F76CA-DDBF-166C-6576-B5EDF9BEDA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5126" y="2858197"/>
              <a:ext cx="351380" cy="351380"/>
            </a:xfrm>
            <a:prstGeom prst="rect">
              <a:avLst/>
            </a:prstGeom>
          </p:spPr>
        </p:pic>
        <p:sp>
          <p:nvSpPr>
            <p:cNvPr id="210" name="TextBox 209">
              <a:extLst>
                <a:ext uri="{FF2B5EF4-FFF2-40B4-BE49-F238E27FC236}">
                  <a16:creationId xmlns:a16="http://schemas.microsoft.com/office/drawing/2014/main" id="{7327EE23-54A7-6855-9946-E3BAF6256695}"/>
                </a:ext>
              </a:extLst>
            </p:cNvPr>
            <p:cNvSpPr txBox="1"/>
            <p:nvPr/>
          </p:nvSpPr>
          <p:spPr>
            <a:xfrm>
              <a:off x="768701" y="2100649"/>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202" name="TextBox 201">
              <a:extLst>
                <a:ext uri="{FF2B5EF4-FFF2-40B4-BE49-F238E27FC236}">
                  <a16:creationId xmlns:a16="http://schemas.microsoft.com/office/drawing/2014/main" id="{C74F582E-5481-6904-9539-099AFE3817EF}"/>
                </a:ext>
              </a:extLst>
            </p:cNvPr>
            <p:cNvSpPr txBox="1"/>
            <p:nvPr/>
          </p:nvSpPr>
          <p:spPr>
            <a:xfrm>
              <a:off x="517086" y="2896859"/>
              <a:ext cx="162130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AWARENESS</a:t>
              </a:r>
            </a:p>
          </p:txBody>
        </p:sp>
        <p:pic>
          <p:nvPicPr>
            <p:cNvPr id="207" name="Picture 206">
              <a:extLst>
                <a:ext uri="{FF2B5EF4-FFF2-40B4-BE49-F238E27FC236}">
                  <a16:creationId xmlns:a16="http://schemas.microsoft.com/office/drawing/2014/main" id="{C9862B5A-F6A8-3A98-D340-DD3922BDDF8E}"/>
                </a:ext>
              </a:extLst>
            </p:cNvPr>
            <p:cNvPicPr>
              <a:picLocks noChangeAspect="1"/>
            </p:cNvPicPr>
            <p:nvPr/>
          </p:nvPicPr>
          <p:blipFill>
            <a:blip r:embed="rId11">
              <a:duotone>
                <a:schemeClr val="accent1">
                  <a:shade val="45000"/>
                  <a:satMod val="135000"/>
                </a:schemeClr>
                <a:prstClr val="white"/>
              </a:duotone>
            </a:blip>
            <a:stretch>
              <a:fillRect/>
            </a:stretch>
          </p:blipFill>
          <p:spPr>
            <a:xfrm>
              <a:off x="1152389" y="2320974"/>
              <a:ext cx="661220" cy="597155"/>
            </a:xfrm>
            <a:prstGeom prst="rect">
              <a:avLst/>
            </a:prstGeom>
          </p:spPr>
        </p:pic>
      </p:grpSp>
      <p:grpSp>
        <p:nvGrpSpPr>
          <p:cNvPr id="9" name="Group 8">
            <a:extLst>
              <a:ext uri="{FF2B5EF4-FFF2-40B4-BE49-F238E27FC236}">
                <a16:creationId xmlns:a16="http://schemas.microsoft.com/office/drawing/2014/main" id="{0BCA32F7-6126-6676-20FC-AA395FB7EF03}"/>
              </a:ext>
            </a:extLst>
          </p:cNvPr>
          <p:cNvGrpSpPr/>
          <p:nvPr/>
        </p:nvGrpSpPr>
        <p:grpSpPr>
          <a:xfrm>
            <a:off x="2845195" y="2060684"/>
            <a:ext cx="1925863" cy="1148893"/>
            <a:chOff x="2845195" y="2060684"/>
            <a:chExt cx="1925863" cy="1148893"/>
          </a:xfrm>
        </p:grpSpPr>
        <p:sp>
          <p:nvSpPr>
            <p:cNvPr id="215" name="Rectangle 214">
              <a:extLst>
                <a:ext uri="{FF2B5EF4-FFF2-40B4-BE49-F238E27FC236}">
                  <a16:creationId xmlns:a16="http://schemas.microsoft.com/office/drawing/2014/main" id="{CF22ECEF-5C39-7AEC-8107-DEE11F7B4815}"/>
                </a:ext>
              </a:extLst>
            </p:cNvPr>
            <p:cNvSpPr/>
            <p:nvPr/>
          </p:nvSpPr>
          <p:spPr>
            <a:xfrm>
              <a:off x="2860978" y="2060684"/>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6" name="Picture 215" descr="A colorful sign with a key&#10;&#10;AI-generated content may be incorrect.">
              <a:extLst>
                <a:ext uri="{FF2B5EF4-FFF2-40B4-BE49-F238E27FC236}">
                  <a16:creationId xmlns:a16="http://schemas.microsoft.com/office/drawing/2014/main" id="{DEA7DCBD-806E-A198-FBC3-E90781207F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1781" y="2858197"/>
              <a:ext cx="351380" cy="351380"/>
            </a:xfrm>
            <a:prstGeom prst="rect">
              <a:avLst/>
            </a:prstGeom>
          </p:spPr>
        </p:pic>
        <p:sp>
          <p:nvSpPr>
            <p:cNvPr id="217" name="TextBox 216">
              <a:extLst>
                <a:ext uri="{FF2B5EF4-FFF2-40B4-BE49-F238E27FC236}">
                  <a16:creationId xmlns:a16="http://schemas.microsoft.com/office/drawing/2014/main" id="{23F02CDC-2979-983F-5968-845EBE3498D1}"/>
                </a:ext>
              </a:extLst>
            </p:cNvPr>
            <p:cNvSpPr txBox="1"/>
            <p:nvPr/>
          </p:nvSpPr>
          <p:spPr>
            <a:xfrm>
              <a:off x="3105356" y="2100649"/>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213" name="TextBox 212">
              <a:extLst>
                <a:ext uri="{FF2B5EF4-FFF2-40B4-BE49-F238E27FC236}">
                  <a16:creationId xmlns:a16="http://schemas.microsoft.com/office/drawing/2014/main" id="{D1A7341D-B5DC-CD61-C12A-29508EB7C8B2}"/>
                </a:ext>
              </a:extLst>
            </p:cNvPr>
            <p:cNvSpPr txBox="1"/>
            <p:nvPr/>
          </p:nvSpPr>
          <p:spPr>
            <a:xfrm>
              <a:off x="2845195" y="2921899"/>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22" name="Group 21">
            <a:extLst>
              <a:ext uri="{FF2B5EF4-FFF2-40B4-BE49-F238E27FC236}">
                <a16:creationId xmlns:a16="http://schemas.microsoft.com/office/drawing/2014/main" id="{A5A0185A-5326-77E9-A06C-89F49EB88CDE}"/>
              </a:ext>
            </a:extLst>
          </p:cNvPr>
          <p:cNvGrpSpPr/>
          <p:nvPr/>
        </p:nvGrpSpPr>
        <p:grpSpPr>
          <a:xfrm>
            <a:off x="5138248" y="2060684"/>
            <a:ext cx="1925863" cy="1148893"/>
            <a:chOff x="5138248" y="2060684"/>
            <a:chExt cx="1925863" cy="1148893"/>
          </a:xfrm>
        </p:grpSpPr>
        <p:sp>
          <p:nvSpPr>
            <p:cNvPr id="221" name="Rectangle 220">
              <a:extLst>
                <a:ext uri="{FF2B5EF4-FFF2-40B4-BE49-F238E27FC236}">
                  <a16:creationId xmlns:a16="http://schemas.microsoft.com/office/drawing/2014/main" id="{A632A897-76A0-8DCE-4C9E-09FF9B1B9C99}"/>
                </a:ext>
              </a:extLst>
            </p:cNvPr>
            <p:cNvSpPr/>
            <p:nvPr/>
          </p:nvSpPr>
          <p:spPr>
            <a:xfrm>
              <a:off x="5154031" y="2060684"/>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2" name="Picture 221" descr="A colorful sign with a key&#10;&#10;AI-generated content may be incorrect.">
              <a:extLst>
                <a:ext uri="{FF2B5EF4-FFF2-40B4-BE49-F238E27FC236}">
                  <a16:creationId xmlns:a16="http://schemas.microsoft.com/office/drawing/2014/main" id="{748CBF7C-F0CE-6877-C0BD-A586F0C489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834" y="2858197"/>
              <a:ext cx="351380" cy="351380"/>
            </a:xfrm>
            <a:prstGeom prst="rect">
              <a:avLst/>
            </a:prstGeom>
          </p:spPr>
        </p:pic>
        <p:sp>
          <p:nvSpPr>
            <p:cNvPr id="223" name="TextBox 222">
              <a:extLst>
                <a:ext uri="{FF2B5EF4-FFF2-40B4-BE49-F238E27FC236}">
                  <a16:creationId xmlns:a16="http://schemas.microsoft.com/office/drawing/2014/main" id="{8D1231A4-C243-6C70-1695-9A5D9A9D9099}"/>
                </a:ext>
              </a:extLst>
            </p:cNvPr>
            <p:cNvSpPr txBox="1"/>
            <p:nvPr/>
          </p:nvSpPr>
          <p:spPr>
            <a:xfrm>
              <a:off x="5393329" y="2100649"/>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220" name="TextBox 219">
              <a:extLst>
                <a:ext uri="{FF2B5EF4-FFF2-40B4-BE49-F238E27FC236}">
                  <a16:creationId xmlns:a16="http://schemas.microsoft.com/office/drawing/2014/main" id="{C01CCE95-97E7-89FB-C6E8-D2696AB4170C}"/>
                </a:ext>
              </a:extLst>
            </p:cNvPr>
            <p:cNvSpPr txBox="1"/>
            <p:nvPr/>
          </p:nvSpPr>
          <p:spPr>
            <a:xfrm>
              <a:off x="5138248" y="2921899"/>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23" name="Group 22">
            <a:extLst>
              <a:ext uri="{FF2B5EF4-FFF2-40B4-BE49-F238E27FC236}">
                <a16:creationId xmlns:a16="http://schemas.microsoft.com/office/drawing/2014/main" id="{F9E4CFA8-83E0-C99D-C1D9-ECA5D29BD83B}"/>
              </a:ext>
            </a:extLst>
          </p:cNvPr>
          <p:cNvGrpSpPr/>
          <p:nvPr/>
        </p:nvGrpSpPr>
        <p:grpSpPr>
          <a:xfrm>
            <a:off x="7542592" y="2060684"/>
            <a:ext cx="1925863" cy="1148893"/>
            <a:chOff x="7542592" y="2060684"/>
            <a:chExt cx="1925863" cy="1148893"/>
          </a:xfrm>
        </p:grpSpPr>
        <p:sp>
          <p:nvSpPr>
            <p:cNvPr id="227" name="Rectangle 226">
              <a:extLst>
                <a:ext uri="{FF2B5EF4-FFF2-40B4-BE49-F238E27FC236}">
                  <a16:creationId xmlns:a16="http://schemas.microsoft.com/office/drawing/2014/main" id="{ACA39B8B-E21E-FE2C-F284-E58EDD9D7670}"/>
                </a:ext>
              </a:extLst>
            </p:cNvPr>
            <p:cNvSpPr/>
            <p:nvPr/>
          </p:nvSpPr>
          <p:spPr>
            <a:xfrm>
              <a:off x="7558375" y="2060684"/>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8" name="Picture 227" descr="A colorful sign with a key&#10;&#10;AI-generated content may be incorrect.">
              <a:extLst>
                <a:ext uri="{FF2B5EF4-FFF2-40B4-BE49-F238E27FC236}">
                  <a16:creationId xmlns:a16="http://schemas.microsoft.com/office/drawing/2014/main" id="{63D7E7C0-BF48-7085-D045-5AC927B74F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9178" y="2858197"/>
              <a:ext cx="351380" cy="351380"/>
            </a:xfrm>
            <a:prstGeom prst="rect">
              <a:avLst/>
            </a:prstGeom>
          </p:spPr>
        </p:pic>
        <p:sp>
          <p:nvSpPr>
            <p:cNvPr id="229" name="TextBox 228">
              <a:extLst>
                <a:ext uri="{FF2B5EF4-FFF2-40B4-BE49-F238E27FC236}">
                  <a16:creationId xmlns:a16="http://schemas.microsoft.com/office/drawing/2014/main" id="{47BD3529-6CC7-502C-2226-8EA38E00FBCA}"/>
                </a:ext>
              </a:extLst>
            </p:cNvPr>
            <p:cNvSpPr txBox="1"/>
            <p:nvPr/>
          </p:nvSpPr>
          <p:spPr>
            <a:xfrm>
              <a:off x="7797673" y="2100649"/>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226" name="TextBox 225">
              <a:extLst>
                <a:ext uri="{FF2B5EF4-FFF2-40B4-BE49-F238E27FC236}">
                  <a16:creationId xmlns:a16="http://schemas.microsoft.com/office/drawing/2014/main" id="{4FAE5F44-4BB6-08D3-6335-7F4194E6416B}"/>
                </a:ext>
              </a:extLst>
            </p:cNvPr>
            <p:cNvSpPr txBox="1"/>
            <p:nvPr/>
          </p:nvSpPr>
          <p:spPr>
            <a:xfrm>
              <a:off x="7542592" y="2921899"/>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 name="Group 3">
            <a:extLst>
              <a:ext uri="{FF2B5EF4-FFF2-40B4-BE49-F238E27FC236}">
                <a16:creationId xmlns:a16="http://schemas.microsoft.com/office/drawing/2014/main" id="{08C85443-67B2-013E-28FA-9A69FF41D966}"/>
              </a:ext>
            </a:extLst>
          </p:cNvPr>
          <p:cNvGrpSpPr/>
          <p:nvPr/>
        </p:nvGrpSpPr>
        <p:grpSpPr>
          <a:xfrm>
            <a:off x="517086" y="455249"/>
            <a:ext cx="1910456" cy="1148893"/>
            <a:chOff x="517086" y="455249"/>
            <a:chExt cx="1910456" cy="1148893"/>
          </a:xfrm>
        </p:grpSpPr>
        <p:sp>
          <p:nvSpPr>
            <p:cNvPr id="231" name="Rectangle 230">
              <a:extLst>
                <a:ext uri="{FF2B5EF4-FFF2-40B4-BE49-F238E27FC236}">
                  <a16:creationId xmlns:a16="http://schemas.microsoft.com/office/drawing/2014/main" id="{B232A374-EA75-6811-FCB2-AEC16F4F1AA7}"/>
                </a:ext>
              </a:extLst>
            </p:cNvPr>
            <p:cNvSpPr/>
            <p:nvPr/>
          </p:nvSpPr>
          <p:spPr>
            <a:xfrm>
              <a:off x="517462" y="455249"/>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2" name="Picture 231" descr="A colorful sign with a key&#10;&#10;AI-generated content may be incorrect.">
              <a:extLst>
                <a:ext uri="{FF2B5EF4-FFF2-40B4-BE49-F238E27FC236}">
                  <a16:creationId xmlns:a16="http://schemas.microsoft.com/office/drawing/2014/main" id="{B027D3CC-BFA9-EA6A-F270-56C752F991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8265" y="1252762"/>
              <a:ext cx="351380" cy="351380"/>
            </a:xfrm>
            <a:prstGeom prst="rect">
              <a:avLst/>
            </a:prstGeom>
          </p:spPr>
        </p:pic>
        <p:sp>
          <p:nvSpPr>
            <p:cNvPr id="233" name="TextBox 232">
              <a:extLst>
                <a:ext uri="{FF2B5EF4-FFF2-40B4-BE49-F238E27FC236}">
                  <a16:creationId xmlns:a16="http://schemas.microsoft.com/office/drawing/2014/main" id="{03AA7FFC-1EE0-968A-BBD0-26D60E048CB2}"/>
                </a:ext>
              </a:extLst>
            </p:cNvPr>
            <p:cNvSpPr txBox="1"/>
            <p:nvPr/>
          </p:nvSpPr>
          <p:spPr>
            <a:xfrm>
              <a:off x="768701" y="499287"/>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pic>
          <p:nvPicPr>
            <p:cNvPr id="238" name="Picture 237">
              <a:extLst>
                <a:ext uri="{FF2B5EF4-FFF2-40B4-BE49-F238E27FC236}">
                  <a16:creationId xmlns:a16="http://schemas.microsoft.com/office/drawing/2014/main" id="{B7DD7074-5894-A5D8-1827-F93E2AF2880A}"/>
                </a:ext>
              </a:extLst>
            </p:cNvPr>
            <p:cNvPicPr>
              <a:picLocks noChangeAspect="1"/>
            </p:cNvPicPr>
            <p:nvPr/>
          </p:nvPicPr>
          <p:blipFill>
            <a:blip r:embed="rId12">
              <a:duotone>
                <a:schemeClr val="accent1">
                  <a:shade val="45000"/>
                  <a:satMod val="135000"/>
                </a:schemeClr>
                <a:prstClr val="white"/>
              </a:duotone>
            </a:blip>
            <a:stretch>
              <a:fillRect/>
            </a:stretch>
          </p:blipFill>
          <p:spPr>
            <a:xfrm>
              <a:off x="1218080" y="673827"/>
              <a:ext cx="529839" cy="485044"/>
            </a:xfrm>
            <a:prstGeom prst="rect">
              <a:avLst/>
            </a:prstGeom>
          </p:spPr>
        </p:pic>
        <p:sp>
          <p:nvSpPr>
            <p:cNvPr id="239" name="TextBox 238">
              <a:extLst>
                <a:ext uri="{FF2B5EF4-FFF2-40B4-BE49-F238E27FC236}">
                  <a16:creationId xmlns:a16="http://schemas.microsoft.com/office/drawing/2014/main" id="{D0B6277E-CA0A-4FA6-B626-D199525ECBFD}"/>
                </a:ext>
              </a:extLst>
            </p:cNvPr>
            <p:cNvSpPr txBox="1"/>
            <p:nvPr/>
          </p:nvSpPr>
          <p:spPr>
            <a:xfrm>
              <a:off x="517086" y="1107492"/>
              <a:ext cx="190539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SHORTAGE </a:t>
              </a:r>
            </a:p>
            <a:p>
              <a:r>
                <a:rPr lang="en-IN" sz="1200" b="1">
                  <a:latin typeface="Calibri" panose="020F0502020204030204" pitchFamily="34" charset="0"/>
                  <a:ea typeface="Calibri" panose="020F0502020204030204" pitchFamily="34" charset="0"/>
                  <a:cs typeface="Calibri" panose="020F0502020204030204" pitchFamily="34" charset="0"/>
                </a:rPr>
                <a:t>OF SHELTERS</a:t>
              </a:r>
            </a:p>
          </p:txBody>
        </p:sp>
      </p:grpSp>
      <p:grpSp>
        <p:nvGrpSpPr>
          <p:cNvPr id="5" name="Group 4">
            <a:extLst>
              <a:ext uri="{FF2B5EF4-FFF2-40B4-BE49-F238E27FC236}">
                <a16:creationId xmlns:a16="http://schemas.microsoft.com/office/drawing/2014/main" id="{54A3ED83-7BB0-54DD-529E-323E88D24DF3}"/>
              </a:ext>
            </a:extLst>
          </p:cNvPr>
          <p:cNvGrpSpPr/>
          <p:nvPr/>
        </p:nvGrpSpPr>
        <p:grpSpPr>
          <a:xfrm>
            <a:off x="2859328" y="463395"/>
            <a:ext cx="1911730" cy="1148893"/>
            <a:chOff x="2859328" y="463395"/>
            <a:chExt cx="1911730" cy="1148893"/>
          </a:xfrm>
        </p:grpSpPr>
        <p:sp>
          <p:nvSpPr>
            <p:cNvPr id="235" name="Rectangle 234">
              <a:extLst>
                <a:ext uri="{FF2B5EF4-FFF2-40B4-BE49-F238E27FC236}">
                  <a16:creationId xmlns:a16="http://schemas.microsoft.com/office/drawing/2014/main" id="{4F1A124A-D55D-61C0-6CFA-C4F39551788B}"/>
                </a:ext>
              </a:extLst>
            </p:cNvPr>
            <p:cNvSpPr/>
            <p:nvPr/>
          </p:nvSpPr>
          <p:spPr>
            <a:xfrm>
              <a:off x="2860978" y="463395"/>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6" name="Picture 235" descr="A colorful sign with a key&#10;&#10;AI-generated content may be incorrect.">
              <a:extLst>
                <a:ext uri="{FF2B5EF4-FFF2-40B4-BE49-F238E27FC236}">
                  <a16:creationId xmlns:a16="http://schemas.microsoft.com/office/drawing/2014/main" id="{A8391090-13E2-3BD1-EA28-E86A1F0E50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1781" y="1260908"/>
              <a:ext cx="351380" cy="351380"/>
            </a:xfrm>
            <a:prstGeom prst="rect">
              <a:avLst/>
            </a:prstGeom>
          </p:spPr>
        </p:pic>
        <p:sp>
          <p:nvSpPr>
            <p:cNvPr id="237" name="TextBox 236">
              <a:extLst>
                <a:ext uri="{FF2B5EF4-FFF2-40B4-BE49-F238E27FC236}">
                  <a16:creationId xmlns:a16="http://schemas.microsoft.com/office/drawing/2014/main" id="{E8302205-F83B-F5F8-56C7-474E6E927316}"/>
                </a:ext>
              </a:extLst>
            </p:cNvPr>
            <p:cNvSpPr txBox="1"/>
            <p:nvPr/>
          </p:nvSpPr>
          <p:spPr>
            <a:xfrm>
              <a:off x="3105356" y="499287"/>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240" name="TextBox 239">
              <a:extLst>
                <a:ext uri="{FF2B5EF4-FFF2-40B4-BE49-F238E27FC236}">
                  <a16:creationId xmlns:a16="http://schemas.microsoft.com/office/drawing/2014/main" id="{AF517D86-1778-D3AD-0632-9DC19713D957}"/>
                </a:ext>
              </a:extLst>
            </p:cNvPr>
            <p:cNvSpPr txBox="1"/>
            <p:nvPr/>
          </p:nvSpPr>
          <p:spPr>
            <a:xfrm>
              <a:off x="2859328" y="1292158"/>
              <a:ext cx="132639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POVERTY</a:t>
              </a:r>
            </a:p>
          </p:txBody>
        </p:sp>
        <p:pic>
          <p:nvPicPr>
            <p:cNvPr id="241" name="Picture 240">
              <a:extLst>
                <a:ext uri="{FF2B5EF4-FFF2-40B4-BE49-F238E27FC236}">
                  <a16:creationId xmlns:a16="http://schemas.microsoft.com/office/drawing/2014/main" id="{34E99305-4B73-01FB-F33A-57FC72A392BD}"/>
                </a:ext>
              </a:extLst>
            </p:cNvPr>
            <p:cNvPicPr>
              <a:picLocks noChangeAspect="1"/>
            </p:cNvPicPr>
            <p:nvPr/>
          </p:nvPicPr>
          <p:blipFill>
            <a:blip r:embed="rId13">
              <a:duotone>
                <a:schemeClr val="accent1">
                  <a:shade val="45000"/>
                  <a:satMod val="135000"/>
                </a:schemeClr>
                <a:prstClr val="white"/>
              </a:duotone>
            </a:blip>
            <a:stretch>
              <a:fillRect/>
            </a:stretch>
          </p:blipFill>
          <p:spPr>
            <a:xfrm>
              <a:off x="3427498" y="719094"/>
              <a:ext cx="784312" cy="571321"/>
            </a:xfrm>
            <a:prstGeom prst="rect">
              <a:avLst/>
            </a:prstGeom>
          </p:spPr>
        </p:pic>
      </p:grpSp>
      <p:grpSp>
        <p:nvGrpSpPr>
          <p:cNvPr id="6" name="Group 5">
            <a:extLst>
              <a:ext uri="{FF2B5EF4-FFF2-40B4-BE49-F238E27FC236}">
                <a16:creationId xmlns:a16="http://schemas.microsoft.com/office/drawing/2014/main" id="{454B296E-F283-265F-64E6-76262F5B98BF}"/>
              </a:ext>
            </a:extLst>
          </p:cNvPr>
          <p:cNvGrpSpPr/>
          <p:nvPr/>
        </p:nvGrpSpPr>
        <p:grpSpPr>
          <a:xfrm>
            <a:off x="5138191" y="463395"/>
            <a:ext cx="1925920" cy="1148893"/>
            <a:chOff x="5138191" y="463395"/>
            <a:chExt cx="1925920" cy="1148893"/>
          </a:xfrm>
        </p:grpSpPr>
        <p:sp>
          <p:nvSpPr>
            <p:cNvPr id="167" name="Rectangle 166">
              <a:extLst>
                <a:ext uri="{FF2B5EF4-FFF2-40B4-BE49-F238E27FC236}">
                  <a16:creationId xmlns:a16="http://schemas.microsoft.com/office/drawing/2014/main" id="{91314B45-F034-151B-D6CD-A4843B5E17A0}"/>
                </a:ext>
              </a:extLst>
            </p:cNvPr>
            <p:cNvSpPr/>
            <p:nvPr/>
          </p:nvSpPr>
          <p:spPr>
            <a:xfrm>
              <a:off x="5154031" y="463395"/>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8" name="Picture 167" descr="A colorful sign with a key&#10;&#10;AI-generated content may be incorrect.">
              <a:extLst>
                <a:ext uri="{FF2B5EF4-FFF2-40B4-BE49-F238E27FC236}">
                  <a16:creationId xmlns:a16="http://schemas.microsoft.com/office/drawing/2014/main" id="{7F36D7E2-2790-6687-BBE2-0B66C7A213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834" y="1260908"/>
              <a:ext cx="351380" cy="351380"/>
            </a:xfrm>
            <a:prstGeom prst="rect">
              <a:avLst/>
            </a:prstGeom>
          </p:spPr>
        </p:pic>
        <p:sp>
          <p:nvSpPr>
            <p:cNvPr id="169" name="TextBox 168">
              <a:extLst>
                <a:ext uri="{FF2B5EF4-FFF2-40B4-BE49-F238E27FC236}">
                  <a16:creationId xmlns:a16="http://schemas.microsoft.com/office/drawing/2014/main" id="{DFDA2B01-288E-5597-0B4B-33C762137320}"/>
                </a:ext>
              </a:extLst>
            </p:cNvPr>
            <p:cNvSpPr txBox="1"/>
            <p:nvPr/>
          </p:nvSpPr>
          <p:spPr>
            <a:xfrm>
              <a:off x="5393329" y="499287"/>
              <a:ext cx="142859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65" name="TextBox 164">
              <a:extLst>
                <a:ext uri="{FF2B5EF4-FFF2-40B4-BE49-F238E27FC236}">
                  <a16:creationId xmlns:a16="http://schemas.microsoft.com/office/drawing/2014/main" id="{FF583B5F-ACF5-B52A-D961-E8D87E58CED4}"/>
                </a:ext>
              </a:extLst>
            </p:cNvPr>
            <p:cNvSpPr txBox="1"/>
            <p:nvPr/>
          </p:nvSpPr>
          <p:spPr>
            <a:xfrm>
              <a:off x="5138191" y="1292158"/>
              <a:ext cx="161988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AGEING POPULATION</a:t>
              </a:r>
            </a:p>
          </p:txBody>
        </p:sp>
        <p:pic>
          <p:nvPicPr>
            <p:cNvPr id="166" name="Picture 165">
              <a:extLst>
                <a:ext uri="{FF2B5EF4-FFF2-40B4-BE49-F238E27FC236}">
                  <a16:creationId xmlns:a16="http://schemas.microsoft.com/office/drawing/2014/main" id="{904E9824-1650-5100-2E80-0C2260D230E8}"/>
                </a:ext>
              </a:extLst>
            </p:cNvPr>
            <p:cNvPicPr>
              <a:picLocks noChangeAspect="1"/>
            </p:cNvPicPr>
            <p:nvPr/>
          </p:nvPicPr>
          <p:blipFill>
            <a:blip r:embed="rId14">
              <a:duotone>
                <a:schemeClr val="accent1">
                  <a:shade val="45000"/>
                  <a:satMod val="135000"/>
                </a:schemeClr>
                <a:prstClr val="white"/>
              </a:duotone>
            </a:blip>
            <a:stretch>
              <a:fillRect/>
            </a:stretch>
          </p:blipFill>
          <p:spPr>
            <a:xfrm flipH="1">
              <a:off x="5748898" y="750029"/>
              <a:ext cx="717458" cy="573195"/>
            </a:xfrm>
            <a:prstGeom prst="rect">
              <a:avLst/>
            </a:prstGeom>
          </p:spPr>
        </p:pic>
      </p:grpSp>
      <p:grpSp>
        <p:nvGrpSpPr>
          <p:cNvPr id="7" name="Group 6">
            <a:extLst>
              <a:ext uri="{FF2B5EF4-FFF2-40B4-BE49-F238E27FC236}">
                <a16:creationId xmlns:a16="http://schemas.microsoft.com/office/drawing/2014/main" id="{B17A8C7D-0E6B-663C-77B5-652428054BB2}"/>
              </a:ext>
            </a:extLst>
          </p:cNvPr>
          <p:cNvGrpSpPr/>
          <p:nvPr/>
        </p:nvGrpSpPr>
        <p:grpSpPr>
          <a:xfrm>
            <a:off x="7558375" y="463395"/>
            <a:ext cx="1910080" cy="1148893"/>
            <a:chOff x="7558375" y="463395"/>
            <a:chExt cx="1910080" cy="1148893"/>
          </a:xfrm>
        </p:grpSpPr>
        <p:sp>
          <p:nvSpPr>
            <p:cNvPr id="174" name="Rectangle 173">
              <a:extLst>
                <a:ext uri="{FF2B5EF4-FFF2-40B4-BE49-F238E27FC236}">
                  <a16:creationId xmlns:a16="http://schemas.microsoft.com/office/drawing/2014/main" id="{855D4CEC-34F1-6E76-A083-1F870DF64D5A}"/>
                </a:ext>
              </a:extLst>
            </p:cNvPr>
            <p:cNvSpPr/>
            <p:nvPr/>
          </p:nvSpPr>
          <p:spPr>
            <a:xfrm>
              <a:off x="7558375" y="463395"/>
              <a:ext cx="1910080" cy="1118082"/>
            </a:xfrm>
            <a:prstGeom prst="rect">
              <a:avLst/>
            </a:prstGeom>
            <a:solidFill>
              <a:srgbClr val="FEE2E7"/>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5" name="Picture 174" descr="A colorful sign with a key&#10;&#10;AI-generated content may be incorrect.">
              <a:extLst>
                <a:ext uri="{FF2B5EF4-FFF2-40B4-BE49-F238E27FC236}">
                  <a16:creationId xmlns:a16="http://schemas.microsoft.com/office/drawing/2014/main" id="{78E71C2F-F65B-9646-B598-6B7704D452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9178" y="1260908"/>
              <a:ext cx="351380" cy="351380"/>
            </a:xfrm>
            <a:prstGeom prst="rect">
              <a:avLst/>
            </a:prstGeom>
          </p:spPr>
        </p:pic>
        <p:sp>
          <p:nvSpPr>
            <p:cNvPr id="176" name="TextBox 175">
              <a:extLst>
                <a:ext uri="{FF2B5EF4-FFF2-40B4-BE49-F238E27FC236}">
                  <a16:creationId xmlns:a16="http://schemas.microsoft.com/office/drawing/2014/main" id="{6B17634B-4977-857B-0886-A1AB00C18DD9}"/>
                </a:ext>
              </a:extLst>
            </p:cNvPr>
            <p:cNvSpPr txBox="1"/>
            <p:nvPr/>
          </p:nvSpPr>
          <p:spPr>
            <a:xfrm>
              <a:off x="7797673" y="499287"/>
              <a:ext cx="1428596" cy="246221"/>
            </a:xfrm>
            <a:prstGeom prst="rect">
              <a:avLst/>
            </a:prstGeom>
            <a:noFill/>
          </p:spPr>
          <p:txBody>
            <a:bodyPr wrap="none" rtlCol="0">
              <a:spAutoFit/>
            </a:bodyPr>
            <a:lstStyle/>
            <a:p>
              <a:pPr algn="r"/>
              <a:r>
                <a:rPr lang="en-IN" sz="1000" b="1" dirty="0">
                  <a:latin typeface="Calibri" panose="020F0502020204030204" pitchFamily="34" charset="0"/>
                  <a:ea typeface="Calibri" panose="020F0502020204030204" pitchFamily="34" charset="0"/>
                  <a:cs typeface="Calibri" panose="020F0502020204030204" pitchFamily="34" charset="0"/>
                </a:rPr>
                <a:t>SOCIAL VULNERABILITY</a:t>
              </a:r>
            </a:p>
          </p:txBody>
        </p:sp>
        <p:sp>
          <p:nvSpPr>
            <p:cNvPr id="172" name="TextBox 171">
              <a:extLst>
                <a:ext uri="{FF2B5EF4-FFF2-40B4-BE49-F238E27FC236}">
                  <a16:creationId xmlns:a16="http://schemas.microsoft.com/office/drawing/2014/main" id="{0BA490B6-B405-24EC-58C1-DFD94F011267}"/>
                </a:ext>
              </a:extLst>
            </p:cNvPr>
            <p:cNvSpPr txBox="1"/>
            <p:nvPr/>
          </p:nvSpPr>
          <p:spPr>
            <a:xfrm>
              <a:off x="7574683" y="1292158"/>
              <a:ext cx="129569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INEQUALITY</a:t>
              </a:r>
            </a:p>
          </p:txBody>
        </p:sp>
        <p:pic>
          <p:nvPicPr>
            <p:cNvPr id="173" name="Picture 172">
              <a:extLst>
                <a:ext uri="{FF2B5EF4-FFF2-40B4-BE49-F238E27FC236}">
                  <a16:creationId xmlns:a16="http://schemas.microsoft.com/office/drawing/2014/main" id="{CF226615-0085-0BB8-44B9-F3AB808C3ABF}"/>
                </a:ext>
              </a:extLst>
            </p:cNvPr>
            <p:cNvPicPr>
              <a:picLocks noChangeAspect="1"/>
            </p:cNvPicPr>
            <p:nvPr/>
          </p:nvPicPr>
          <p:blipFill>
            <a:blip r:embed="rId15">
              <a:duotone>
                <a:schemeClr val="accent1">
                  <a:shade val="45000"/>
                  <a:satMod val="135000"/>
                </a:schemeClr>
                <a:prstClr val="white"/>
              </a:duotone>
            </a:blip>
            <a:stretch>
              <a:fillRect/>
            </a:stretch>
          </p:blipFill>
          <p:spPr>
            <a:xfrm>
              <a:off x="8153590" y="766884"/>
              <a:ext cx="716763" cy="565949"/>
            </a:xfrm>
            <a:prstGeom prst="rect">
              <a:avLst/>
            </a:prstGeom>
          </p:spPr>
        </p:pic>
      </p:grpSp>
      <p:grpSp>
        <p:nvGrpSpPr>
          <p:cNvPr id="31" name="Group 30">
            <a:extLst>
              <a:ext uri="{FF2B5EF4-FFF2-40B4-BE49-F238E27FC236}">
                <a16:creationId xmlns:a16="http://schemas.microsoft.com/office/drawing/2014/main" id="{CF445867-0AB6-93BF-48F1-B73217B1520A}"/>
              </a:ext>
            </a:extLst>
          </p:cNvPr>
          <p:cNvGrpSpPr/>
          <p:nvPr/>
        </p:nvGrpSpPr>
        <p:grpSpPr>
          <a:xfrm>
            <a:off x="7532433" y="5314728"/>
            <a:ext cx="1936022" cy="1157013"/>
            <a:chOff x="7532433" y="5314728"/>
            <a:chExt cx="1936022" cy="1157013"/>
          </a:xfrm>
        </p:grpSpPr>
        <p:sp>
          <p:nvSpPr>
            <p:cNvPr id="246" name="Rectangle 245">
              <a:extLst>
                <a:ext uri="{FF2B5EF4-FFF2-40B4-BE49-F238E27FC236}">
                  <a16:creationId xmlns:a16="http://schemas.microsoft.com/office/drawing/2014/main" id="{988E3D41-9CE9-C921-E0DD-9AAE72EAB54E}"/>
                </a:ext>
              </a:extLst>
            </p:cNvPr>
            <p:cNvSpPr/>
            <p:nvPr/>
          </p:nvSpPr>
          <p:spPr>
            <a:xfrm>
              <a:off x="7545512" y="5314728"/>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7" name="Picture 246" descr="A colorful sign with a key&#10;&#10;AI-generated content may be incorrect.">
              <a:extLst>
                <a:ext uri="{FF2B5EF4-FFF2-40B4-BE49-F238E27FC236}">
                  <a16:creationId xmlns:a16="http://schemas.microsoft.com/office/drawing/2014/main" id="{FB61D35B-A0F5-0990-2656-110BC493BA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339" y="6120361"/>
              <a:ext cx="351380" cy="351380"/>
            </a:xfrm>
            <a:prstGeom prst="rect">
              <a:avLst/>
            </a:prstGeom>
          </p:spPr>
        </p:pic>
        <p:sp>
          <p:nvSpPr>
            <p:cNvPr id="248" name="TextBox 247">
              <a:extLst>
                <a:ext uri="{FF2B5EF4-FFF2-40B4-BE49-F238E27FC236}">
                  <a16:creationId xmlns:a16="http://schemas.microsoft.com/office/drawing/2014/main" id="{917FEBF1-0103-20DB-6109-30E41FB0266B}"/>
                </a:ext>
              </a:extLst>
            </p:cNvPr>
            <p:cNvSpPr txBox="1"/>
            <p:nvPr/>
          </p:nvSpPr>
          <p:spPr>
            <a:xfrm>
              <a:off x="7574856" y="5348682"/>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244" name="TextBox 243">
              <a:extLst>
                <a:ext uri="{FF2B5EF4-FFF2-40B4-BE49-F238E27FC236}">
                  <a16:creationId xmlns:a16="http://schemas.microsoft.com/office/drawing/2014/main" id="{17EB5160-365A-ED23-BEBC-284AFC975F66}"/>
                </a:ext>
              </a:extLst>
            </p:cNvPr>
            <p:cNvSpPr txBox="1"/>
            <p:nvPr/>
          </p:nvSpPr>
          <p:spPr>
            <a:xfrm>
              <a:off x="7532433" y="5990189"/>
              <a:ext cx="1572267"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087825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D68982-CACA-4B01-BA72-75E7DA25E3AD}"/>
            </a:ext>
          </a:extLst>
        </p:cNvPr>
        <p:cNvGrpSpPr/>
        <p:nvPr/>
      </p:nvGrpSpPr>
      <p:grpSpPr>
        <a:xfrm>
          <a:off x="0" y="0"/>
          <a:ext cx="0" cy="0"/>
          <a:chOff x="0" y="0"/>
          <a:chExt cx="0" cy="0"/>
        </a:xfrm>
      </p:grpSpPr>
      <p:grpSp>
        <p:nvGrpSpPr>
          <p:cNvPr id="21" name="Group 20">
            <a:extLst>
              <a:ext uri="{FF2B5EF4-FFF2-40B4-BE49-F238E27FC236}">
                <a16:creationId xmlns:a16="http://schemas.microsoft.com/office/drawing/2014/main" id="{BA2992A4-7C26-B612-659E-45509C34F908}"/>
              </a:ext>
            </a:extLst>
          </p:cNvPr>
          <p:cNvGrpSpPr/>
          <p:nvPr/>
        </p:nvGrpSpPr>
        <p:grpSpPr>
          <a:xfrm>
            <a:off x="500966" y="3691576"/>
            <a:ext cx="1915043" cy="1138821"/>
            <a:chOff x="500966" y="3691576"/>
            <a:chExt cx="1915043" cy="1138821"/>
          </a:xfrm>
        </p:grpSpPr>
        <p:sp>
          <p:nvSpPr>
            <p:cNvPr id="111" name="Rectangle 110">
              <a:extLst>
                <a:ext uri="{FF2B5EF4-FFF2-40B4-BE49-F238E27FC236}">
                  <a16:creationId xmlns:a16="http://schemas.microsoft.com/office/drawing/2014/main" id="{E05065FC-9369-7B05-7B78-217A21C996E5}"/>
                </a:ext>
              </a:extLst>
            </p:cNvPr>
            <p:cNvSpPr/>
            <p:nvPr/>
          </p:nvSpPr>
          <p:spPr>
            <a:xfrm>
              <a:off x="500966" y="3691576"/>
              <a:ext cx="1915043"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111" descr="A colorful sign with a key&#10;&#10;AI-generated content may be incorrect.">
              <a:extLst>
                <a:ext uri="{FF2B5EF4-FFF2-40B4-BE49-F238E27FC236}">
                  <a16:creationId xmlns:a16="http://schemas.microsoft.com/office/drawing/2014/main" id="{CDA892B3-8AD2-AC85-8FFB-C34C362D3A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771" y="4479017"/>
              <a:ext cx="347691" cy="351380"/>
            </a:xfrm>
            <a:prstGeom prst="rect">
              <a:avLst/>
            </a:prstGeom>
          </p:spPr>
        </p:pic>
        <p:sp>
          <p:nvSpPr>
            <p:cNvPr id="113" name="TextBox 112">
              <a:extLst>
                <a:ext uri="{FF2B5EF4-FFF2-40B4-BE49-F238E27FC236}">
                  <a16:creationId xmlns:a16="http://schemas.microsoft.com/office/drawing/2014/main" id="{017ACE4D-37A9-0CA9-B928-4FEA3044CF48}"/>
                </a:ext>
              </a:extLst>
            </p:cNvPr>
            <p:cNvSpPr txBox="1"/>
            <p:nvPr/>
          </p:nvSpPr>
          <p:spPr>
            <a:xfrm>
              <a:off x="627544" y="3729070"/>
              <a:ext cx="1649810"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110" name="TextBox 109">
              <a:extLst>
                <a:ext uri="{FF2B5EF4-FFF2-40B4-BE49-F238E27FC236}">
                  <a16:creationId xmlns:a16="http://schemas.microsoft.com/office/drawing/2014/main" id="{1B2B3E71-832E-CBCD-5C55-46875F1434EE}"/>
                </a:ext>
              </a:extLst>
            </p:cNvPr>
            <p:cNvSpPr txBox="1"/>
            <p:nvPr/>
          </p:nvSpPr>
          <p:spPr>
            <a:xfrm>
              <a:off x="523382" y="4367023"/>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7" name="Group 16">
            <a:extLst>
              <a:ext uri="{FF2B5EF4-FFF2-40B4-BE49-F238E27FC236}">
                <a16:creationId xmlns:a16="http://schemas.microsoft.com/office/drawing/2014/main" id="{E00439C0-9D01-CE04-286D-162345D55F86}"/>
              </a:ext>
            </a:extLst>
          </p:cNvPr>
          <p:cNvGrpSpPr/>
          <p:nvPr/>
        </p:nvGrpSpPr>
        <p:grpSpPr>
          <a:xfrm>
            <a:off x="500966" y="2084821"/>
            <a:ext cx="1915044" cy="1138821"/>
            <a:chOff x="500966" y="2084821"/>
            <a:chExt cx="1915044" cy="1138821"/>
          </a:xfrm>
        </p:grpSpPr>
        <p:sp>
          <p:nvSpPr>
            <p:cNvPr id="91" name="Rectangle 90">
              <a:extLst>
                <a:ext uri="{FF2B5EF4-FFF2-40B4-BE49-F238E27FC236}">
                  <a16:creationId xmlns:a16="http://schemas.microsoft.com/office/drawing/2014/main" id="{25CDA2BD-DA35-A924-0840-6FABE09FE60A}"/>
                </a:ext>
              </a:extLst>
            </p:cNvPr>
            <p:cNvSpPr/>
            <p:nvPr/>
          </p:nvSpPr>
          <p:spPr>
            <a:xfrm>
              <a:off x="500966" y="2084821"/>
              <a:ext cx="1915044"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 name="Picture 91" descr="A colorful sign with a key&#10;&#10;AI-generated content may be incorrect.">
              <a:extLst>
                <a:ext uri="{FF2B5EF4-FFF2-40B4-BE49-F238E27FC236}">
                  <a16:creationId xmlns:a16="http://schemas.microsoft.com/office/drawing/2014/main" id="{4D70E3D2-A60B-C46F-2A70-8487ADCCF9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771" y="2872262"/>
              <a:ext cx="347691" cy="351380"/>
            </a:xfrm>
            <a:prstGeom prst="rect">
              <a:avLst/>
            </a:prstGeom>
          </p:spPr>
        </p:pic>
        <p:sp>
          <p:nvSpPr>
            <p:cNvPr id="93" name="TextBox 92">
              <a:extLst>
                <a:ext uri="{FF2B5EF4-FFF2-40B4-BE49-F238E27FC236}">
                  <a16:creationId xmlns:a16="http://schemas.microsoft.com/office/drawing/2014/main" id="{80727BAD-51C2-33E4-AAD7-10A5DB47703F}"/>
                </a:ext>
              </a:extLst>
            </p:cNvPr>
            <p:cNvSpPr txBox="1"/>
            <p:nvPr/>
          </p:nvSpPr>
          <p:spPr>
            <a:xfrm>
              <a:off x="627544" y="2122315"/>
              <a:ext cx="164981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94" name="TextBox 93">
              <a:extLst>
                <a:ext uri="{FF2B5EF4-FFF2-40B4-BE49-F238E27FC236}">
                  <a16:creationId xmlns:a16="http://schemas.microsoft.com/office/drawing/2014/main" id="{30F96DD5-3663-8FBB-7284-B3F0C0AFA0AF}"/>
                </a:ext>
              </a:extLst>
            </p:cNvPr>
            <p:cNvSpPr txBox="1"/>
            <p:nvPr/>
          </p:nvSpPr>
          <p:spPr>
            <a:xfrm>
              <a:off x="512209" y="2742533"/>
              <a:ext cx="1678186"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DEPENDENCE ON A SINGLE INDUSTRY</a:t>
              </a:r>
            </a:p>
          </p:txBody>
        </p:sp>
        <p:pic>
          <p:nvPicPr>
            <p:cNvPr id="95" name="Picture 94">
              <a:extLst>
                <a:ext uri="{FF2B5EF4-FFF2-40B4-BE49-F238E27FC236}">
                  <a16:creationId xmlns:a16="http://schemas.microsoft.com/office/drawing/2014/main" id="{C021B863-565C-A3C8-371E-40E0AF20218B}"/>
                </a:ext>
              </a:extLst>
            </p:cNvPr>
            <p:cNvPicPr>
              <a:picLocks noChangeAspect="1"/>
            </p:cNvPicPr>
            <p:nvPr/>
          </p:nvPicPr>
          <p:blipFill>
            <a:blip r:embed="rId4">
              <a:duotone>
                <a:schemeClr val="accent1">
                  <a:shade val="45000"/>
                  <a:satMod val="135000"/>
                </a:schemeClr>
                <a:prstClr val="white"/>
              </a:duotone>
            </a:blip>
            <a:stretch>
              <a:fillRect/>
            </a:stretch>
          </p:blipFill>
          <p:spPr>
            <a:xfrm>
              <a:off x="1162329" y="2324455"/>
              <a:ext cx="580240" cy="455111"/>
            </a:xfrm>
            <a:prstGeom prst="rect">
              <a:avLst/>
            </a:prstGeom>
          </p:spPr>
        </p:pic>
      </p:grpSp>
      <p:grpSp>
        <p:nvGrpSpPr>
          <p:cNvPr id="18" name="Group 17">
            <a:extLst>
              <a:ext uri="{FF2B5EF4-FFF2-40B4-BE49-F238E27FC236}">
                <a16:creationId xmlns:a16="http://schemas.microsoft.com/office/drawing/2014/main" id="{DC99568F-3DED-351E-E2BE-8892F196CD8D}"/>
              </a:ext>
            </a:extLst>
          </p:cNvPr>
          <p:cNvGrpSpPr/>
          <p:nvPr/>
        </p:nvGrpSpPr>
        <p:grpSpPr>
          <a:xfrm>
            <a:off x="2846905" y="2084821"/>
            <a:ext cx="1936376" cy="1138821"/>
            <a:chOff x="2846905" y="2084821"/>
            <a:chExt cx="1936376" cy="1138821"/>
          </a:xfrm>
        </p:grpSpPr>
        <p:sp>
          <p:nvSpPr>
            <p:cNvPr id="25" name="Rectangle 24">
              <a:extLst>
                <a:ext uri="{FF2B5EF4-FFF2-40B4-BE49-F238E27FC236}">
                  <a16:creationId xmlns:a16="http://schemas.microsoft.com/office/drawing/2014/main" id="{59778000-5EDB-C66A-A92A-920F476638AF}"/>
                </a:ext>
              </a:extLst>
            </p:cNvPr>
            <p:cNvSpPr/>
            <p:nvPr/>
          </p:nvSpPr>
          <p:spPr>
            <a:xfrm>
              <a:off x="2847918" y="2084821"/>
              <a:ext cx="1935363"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A colorful sign with a key&#10;&#10;AI-generated content may be incorrect.">
              <a:extLst>
                <a:ext uri="{FF2B5EF4-FFF2-40B4-BE49-F238E27FC236}">
                  <a16:creationId xmlns:a16="http://schemas.microsoft.com/office/drawing/2014/main" id="{38C5C3EC-8115-DDF6-F977-6A6408A0C9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2323" y="2872262"/>
              <a:ext cx="351380" cy="351380"/>
            </a:xfrm>
            <a:prstGeom prst="rect">
              <a:avLst/>
            </a:prstGeom>
          </p:spPr>
        </p:pic>
        <p:sp>
          <p:nvSpPr>
            <p:cNvPr id="27" name="TextBox 26">
              <a:extLst>
                <a:ext uri="{FF2B5EF4-FFF2-40B4-BE49-F238E27FC236}">
                  <a16:creationId xmlns:a16="http://schemas.microsoft.com/office/drawing/2014/main" id="{1FD116C8-F466-2FFC-BD8B-3100480D4115}"/>
                </a:ext>
              </a:extLst>
            </p:cNvPr>
            <p:cNvSpPr txBox="1"/>
            <p:nvPr/>
          </p:nvSpPr>
          <p:spPr>
            <a:xfrm>
              <a:off x="2974496" y="2122315"/>
              <a:ext cx="164981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23" name="TextBox 22">
              <a:extLst>
                <a:ext uri="{FF2B5EF4-FFF2-40B4-BE49-F238E27FC236}">
                  <a16:creationId xmlns:a16="http://schemas.microsoft.com/office/drawing/2014/main" id="{21F013A0-0786-B443-40F4-6FE4668F5058}"/>
                </a:ext>
              </a:extLst>
            </p:cNvPr>
            <p:cNvSpPr txBox="1"/>
            <p:nvPr/>
          </p:nvSpPr>
          <p:spPr>
            <a:xfrm>
              <a:off x="2846905" y="2927199"/>
              <a:ext cx="156740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RURAL LIVELIHOOD</a:t>
              </a:r>
            </a:p>
          </p:txBody>
        </p:sp>
        <p:pic>
          <p:nvPicPr>
            <p:cNvPr id="24" name="Picture 23">
              <a:extLst>
                <a:ext uri="{FF2B5EF4-FFF2-40B4-BE49-F238E27FC236}">
                  <a16:creationId xmlns:a16="http://schemas.microsoft.com/office/drawing/2014/main" id="{6DEC3534-61BE-EA66-00FB-EA66970EBEBC}"/>
                </a:ext>
              </a:extLst>
            </p:cNvPr>
            <p:cNvPicPr>
              <a:picLocks noChangeAspect="1"/>
            </p:cNvPicPr>
            <p:nvPr/>
          </p:nvPicPr>
          <p:blipFill>
            <a:blip r:embed="rId5">
              <a:duotone>
                <a:schemeClr val="accent1">
                  <a:shade val="45000"/>
                  <a:satMod val="135000"/>
                </a:schemeClr>
                <a:prstClr val="white"/>
              </a:duotone>
            </a:blip>
            <a:stretch>
              <a:fillRect/>
            </a:stretch>
          </p:blipFill>
          <p:spPr>
            <a:xfrm>
              <a:off x="3408247" y="2351039"/>
              <a:ext cx="782308" cy="531016"/>
            </a:xfrm>
            <a:prstGeom prst="rect">
              <a:avLst/>
            </a:prstGeom>
          </p:spPr>
        </p:pic>
      </p:grpSp>
      <p:grpSp>
        <p:nvGrpSpPr>
          <p:cNvPr id="19" name="Group 18">
            <a:extLst>
              <a:ext uri="{FF2B5EF4-FFF2-40B4-BE49-F238E27FC236}">
                <a16:creationId xmlns:a16="http://schemas.microsoft.com/office/drawing/2014/main" id="{A5BACD78-50C9-6DD4-8246-C8130B182544}"/>
              </a:ext>
            </a:extLst>
          </p:cNvPr>
          <p:cNvGrpSpPr/>
          <p:nvPr/>
        </p:nvGrpSpPr>
        <p:grpSpPr>
          <a:xfrm>
            <a:off x="5184480" y="2084821"/>
            <a:ext cx="1915043" cy="1138821"/>
            <a:chOff x="5184480" y="2084821"/>
            <a:chExt cx="1915043" cy="1138821"/>
          </a:xfrm>
        </p:grpSpPr>
        <p:sp>
          <p:nvSpPr>
            <p:cNvPr id="31" name="Rectangle 30">
              <a:extLst>
                <a:ext uri="{FF2B5EF4-FFF2-40B4-BE49-F238E27FC236}">
                  <a16:creationId xmlns:a16="http://schemas.microsoft.com/office/drawing/2014/main" id="{029830CB-3474-EEAE-9A71-CFE9239812B0}"/>
                </a:ext>
              </a:extLst>
            </p:cNvPr>
            <p:cNvSpPr/>
            <p:nvPr/>
          </p:nvSpPr>
          <p:spPr>
            <a:xfrm>
              <a:off x="5184480" y="2084821"/>
              <a:ext cx="1915043"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8" name="Picture 127" descr="A colorful sign with a key&#10;&#10;AI-generated content may be incorrect.">
              <a:extLst>
                <a:ext uri="{FF2B5EF4-FFF2-40B4-BE49-F238E27FC236}">
                  <a16:creationId xmlns:a16="http://schemas.microsoft.com/office/drawing/2014/main" id="{F6369DA4-C145-2C59-F301-ECD98AD0A9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3286" y="2872262"/>
              <a:ext cx="347691" cy="351380"/>
            </a:xfrm>
            <a:prstGeom prst="rect">
              <a:avLst/>
            </a:prstGeom>
          </p:spPr>
        </p:pic>
        <p:sp>
          <p:nvSpPr>
            <p:cNvPr id="129" name="TextBox 128">
              <a:extLst>
                <a:ext uri="{FF2B5EF4-FFF2-40B4-BE49-F238E27FC236}">
                  <a16:creationId xmlns:a16="http://schemas.microsoft.com/office/drawing/2014/main" id="{0DBA9128-5A6E-77B6-5308-3A2A26D73673}"/>
                </a:ext>
              </a:extLst>
            </p:cNvPr>
            <p:cNvSpPr txBox="1"/>
            <p:nvPr/>
          </p:nvSpPr>
          <p:spPr>
            <a:xfrm>
              <a:off x="5311059" y="2122315"/>
              <a:ext cx="1649810"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29" name="TextBox 28">
              <a:extLst>
                <a:ext uri="{FF2B5EF4-FFF2-40B4-BE49-F238E27FC236}">
                  <a16:creationId xmlns:a16="http://schemas.microsoft.com/office/drawing/2014/main" id="{2727B197-13BC-B991-0732-987A24C030A7}"/>
                </a:ext>
              </a:extLst>
            </p:cNvPr>
            <p:cNvSpPr txBox="1"/>
            <p:nvPr/>
          </p:nvSpPr>
          <p:spPr>
            <a:xfrm>
              <a:off x="5192603" y="2742533"/>
              <a:ext cx="1718446"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UNINSURED </a:t>
              </a:r>
            </a:p>
            <a:p>
              <a:r>
                <a:rPr lang="en-IN" sz="1200" b="1">
                  <a:latin typeface="Calibri" panose="020F0502020204030204" pitchFamily="34" charset="0"/>
                  <a:ea typeface="Calibri" panose="020F0502020204030204" pitchFamily="34" charset="0"/>
                  <a:cs typeface="Calibri" panose="020F0502020204030204" pitchFamily="34" charset="0"/>
                </a:rPr>
                <a:t>ECONOMIC SECTOR</a:t>
              </a:r>
            </a:p>
          </p:txBody>
        </p:sp>
        <p:pic>
          <p:nvPicPr>
            <p:cNvPr id="30" name="Picture 29">
              <a:extLst>
                <a:ext uri="{FF2B5EF4-FFF2-40B4-BE49-F238E27FC236}">
                  <a16:creationId xmlns:a16="http://schemas.microsoft.com/office/drawing/2014/main" id="{048F73BE-9A19-3935-B620-00A624FD78ED}"/>
                </a:ext>
              </a:extLst>
            </p:cNvPr>
            <p:cNvPicPr>
              <a:picLocks noChangeAspect="1"/>
            </p:cNvPicPr>
            <p:nvPr/>
          </p:nvPicPr>
          <p:blipFill>
            <a:blip r:embed="rId6">
              <a:duotone>
                <a:schemeClr val="accent1">
                  <a:shade val="45000"/>
                  <a:satMod val="135000"/>
                </a:schemeClr>
                <a:prstClr val="white"/>
              </a:duotone>
            </a:blip>
            <a:stretch>
              <a:fillRect/>
            </a:stretch>
          </p:blipFill>
          <p:spPr>
            <a:xfrm>
              <a:off x="5776183" y="2399213"/>
              <a:ext cx="719562" cy="497811"/>
            </a:xfrm>
            <a:prstGeom prst="rect">
              <a:avLst/>
            </a:prstGeom>
            <a:ln>
              <a:noFill/>
            </a:ln>
          </p:spPr>
        </p:pic>
      </p:grpSp>
      <p:grpSp>
        <p:nvGrpSpPr>
          <p:cNvPr id="13" name="Group 12">
            <a:extLst>
              <a:ext uri="{FF2B5EF4-FFF2-40B4-BE49-F238E27FC236}">
                <a16:creationId xmlns:a16="http://schemas.microsoft.com/office/drawing/2014/main" id="{CB43966F-74C9-8E53-7C50-20658E6D213B}"/>
              </a:ext>
            </a:extLst>
          </p:cNvPr>
          <p:cNvGrpSpPr/>
          <p:nvPr/>
        </p:nvGrpSpPr>
        <p:grpSpPr>
          <a:xfrm>
            <a:off x="500966" y="414610"/>
            <a:ext cx="1922943" cy="1157013"/>
            <a:chOff x="500966" y="414610"/>
            <a:chExt cx="1922943" cy="1157013"/>
          </a:xfrm>
        </p:grpSpPr>
        <p:sp>
          <p:nvSpPr>
            <p:cNvPr id="5" name="Rectangle 4">
              <a:extLst>
                <a:ext uri="{FF2B5EF4-FFF2-40B4-BE49-F238E27FC236}">
                  <a16:creationId xmlns:a16="http://schemas.microsoft.com/office/drawing/2014/main" id="{233D014B-CC9B-C790-2070-C832ECF58405}"/>
                </a:ext>
              </a:extLst>
            </p:cNvPr>
            <p:cNvSpPr/>
            <p:nvPr/>
          </p:nvSpPr>
          <p:spPr>
            <a:xfrm>
              <a:off x="500966" y="4146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olorful sign with a key&#10;&#10;AI-generated content may be incorrect.">
              <a:extLst>
                <a:ext uri="{FF2B5EF4-FFF2-40B4-BE49-F238E27FC236}">
                  <a16:creationId xmlns:a16="http://schemas.microsoft.com/office/drawing/2014/main" id="{FC6E83E6-BC6E-6D83-0444-644206BBAF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5371" y="1220243"/>
              <a:ext cx="351380" cy="351380"/>
            </a:xfrm>
            <a:prstGeom prst="rect">
              <a:avLst/>
            </a:prstGeom>
          </p:spPr>
        </p:pic>
        <p:sp>
          <p:nvSpPr>
            <p:cNvPr id="7" name="TextBox 6">
              <a:extLst>
                <a:ext uri="{FF2B5EF4-FFF2-40B4-BE49-F238E27FC236}">
                  <a16:creationId xmlns:a16="http://schemas.microsoft.com/office/drawing/2014/main" id="{DF4D1861-2BF1-FFB3-70A0-0DDC24C793A1}"/>
                </a:ext>
              </a:extLst>
            </p:cNvPr>
            <p:cNvSpPr txBox="1"/>
            <p:nvPr/>
          </p:nvSpPr>
          <p:spPr>
            <a:xfrm>
              <a:off x="515334" y="4485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grpSp>
      <p:grpSp>
        <p:nvGrpSpPr>
          <p:cNvPr id="14" name="Group 13">
            <a:extLst>
              <a:ext uri="{FF2B5EF4-FFF2-40B4-BE49-F238E27FC236}">
                <a16:creationId xmlns:a16="http://schemas.microsoft.com/office/drawing/2014/main" id="{0AA6AD57-EB74-7F87-6C6D-3BF1E24373A1}"/>
              </a:ext>
            </a:extLst>
          </p:cNvPr>
          <p:cNvGrpSpPr/>
          <p:nvPr/>
        </p:nvGrpSpPr>
        <p:grpSpPr>
          <a:xfrm>
            <a:off x="2847918" y="414610"/>
            <a:ext cx="1922943" cy="1157013"/>
            <a:chOff x="2847918" y="414610"/>
            <a:chExt cx="1922943" cy="1157013"/>
          </a:xfrm>
        </p:grpSpPr>
        <p:sp>
          <p:nvSpPr>
            <p:cNvPr id="66" name="Rectangle 65">
              <a:extLst>
                <a:ext uri="{FF2B5EF4-FFF2-40B4-BE49-F238E27FC236}">
                  <a16:creationId xmlns:a16="http://schemas.microsoft.com/office/drawing/2014/main" id="{36EE4F8B-FBCC-C1C3-F8ED-4453D4C90BD2}"/>
                </a:ext>
              </a:extLst>
            </p:cNvPr>
            <p:cNvSpPr/>
            <p:nvPr/>
          </p:nvSpPr>
          <p:spPr>
            <a:xfrm>
              <a:off x="2847918" y="4146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descr="A colorful sign with a key&#10;&#10;AI-generated content may be incorrect.">
              <a:extLst>
                <a:ext uri="{FF2B5EF4-FFF2-40B4-BE49-F238E27FC236}">
                  <a16:creationId xmlns:a16="http://schemas.microsoft.com/office/drawing/2014/main" id="{03D97912-3BCA-7CB0-F025-1B6AF3A581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2323" y="1220243"/>
              <a:ext cx="351380" cy="351380"/>
            </a:xfrm>
            <a:prstGeom prst="rect">
              <a:avLst/>
            </a:prstGeom>
          </p:spPr>
        </p:pic>
        <p:sp>
          <p:nvSpPr>
            <p:cNvPr id="68" name="TextBox 67">
              <a:extLst>
                <a:ext uri="{FF2B5EF4-FFF2-40B4-BE49-F238E27FC236}">
                  <a16:creationId xmlns:a16="http://schemas.microsoft.com/office/drawing/2014/main" id="{DDED115C-93A7-0592-F657-DD2B744DFAF1}"/>
                </a:ext>
              </a:extLst>
            </p:cNvPr>
            <p:cNvSpPr txBox="1"/>
            <p:nvPr/>
          </p:nvSpPr>
          <p:spPr>
            <a:xfrm>
              <a:off x="2862286" y="4485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65" name="TextBox 64">
              <a:extLst>
                <a:ext uri="{FF2B5EF4-FFF2-40B4-BE49-F238E27FC236}">
                  <a16:creationId xmlns:a16="http://schemas.microsoft.com/office/drawing/2014/main" id="{A1C916A1-BBAB-866F-A978-3F9FFF1C973E}"/>
                </a:ext>
              </a:extLst>
            </p:cNvPr>
            <p:cNvSpPr txBox="1"/>
            <p:nvPr/>
          </p:nvSpPr>
          <p:spPr>
            <a:xfrm>
              <a:off x="2865417" y="1090071"/>
              <a:ext cx="1572267"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5" name="Group 14">
            <a:extLst>
              <a:ext uri="{FF2B5EF4-FFF2-40B4-BE49-F238E27FC236}">
                <a16:creationId xmlns:a16="http://schemas.microsoft.com/office/drawing/2014/main" id="{B65BE0B8-F3BF-6476-0E47-FCC10500902D}"/>
              </a:ext>
            </a:extLst>
          </p:cNvPr>
          <p:cNvGrpSpPr/>
          <p:nvPr/>
        </p:nvGrpSpPr>
        <p:grpSpPr>
          <a:xfrm>
            <a:off x="5184480" y="414610"/>
            <a:ext cx="1922943" cy="1157013"/>
            <a:chOff x="5184480" y="414610"/>
            <a:chExt cx="1922943" cy="1157013"/>
          </a:xfrm>
        </p:grpSpPr>
        <p:sp>
          <p:nvSpPr>
            <p:cNvPr id="72" name="Rectangle 71">
              <a:extLst>
                <a:ext uri="{FF2B5EF4-FFF2-40B4-BE49-F238E27FC236}">
                  <a16:creationId xmlns:a16="http://schemas.microsoft.com/office/drawing/2014/main" id="{87D99BCF-47E0-05CF-48B5-0DE9C9E55324}"/>
                </a:ext>
              </a:extLst>
            </p:cNvPr>
            <p:cNvSpPr/>
            <p:nvPr/>
          </p:nvSpPr>
          <p:spPr>
            <a:xfrm>
              <a:off x="5184480" y="4146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72" descr="A colorful sign with a key&#10;&#10;AI-generated content may be incorrect.">
              <a:extLst>
                <a:ext uri="{FF2B5EF4-FFF2-40B4-BE49-F238E27FC236}">
                  <a16:creationId xmlns:a16="http://schemas.microsoft.com/office/drawing/2014/main" id="{D401D466-8D4D-5559-7A70-E7214465D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8886" y="1220243"/>
              <a:ext cx="351380" cy="351380"/>
            </a:xfrm>
            <a:prstGeom prst="rect">
              <a:avLst/>
            </a:prstGeom>
          </p:spPr>
        </p:pic>
        <p:sp>
          <p:nvSpPr>
            <p:cNvPr id="74" name="TextBox 73">
              <a:extLst>
                <a:ext uri="{FF2B5EF4-FFF2-40B4-BE49-F238E27FC236}">
                  <a16:creationId xmlns:a16="http://schemas.microsoft.com/office/drawing/2014/main" id="{3BA35B26-CF62-FBF5-8AFE-237FA558FEB8}"/>
                </a:ext>
              </a:extLst>
            </p:cNvPr>
            <p:cNvSpPr txBox="1"/>
            <p:nvPr/>
          </p:nvSpPr>
          <p:spPr>
            <a:xfrm>
              <a:off x="5198849" y="4485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71" name="TextBox 70">
              <a:extLst>
                <a:ext uri="{FF2B5EF4-FFF2-40B4-BE49-F238E27FC236}">
                  <a16:creationId xmlns:a16="http://schemas.microsoft.com/office/drawing/2014/main" id="{1BF1B425-7003-2BB6-778E-6B4C01BAE835}"/>
                </a:ext>
              </a:extLst>
            </p:cNvPr>
            <p:cNvSpPr txBox="1"/>
            <p:nvPr/>
          </p:nvSpPr>
          <p:spPr>
            <a:xfrm>
              <a:off x="5201980" y="1090071"/>
              <a:ext cx="1572267"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6" name="Group 15">
            <a:extLst>
              <a:ext uri="{FF2B5EF4-FFF2-40B4-BE49-F238E27FC236}">
                <a16:creationId xmlns:a16="http://schemas.microsoft.com/office/drawing/2014/main" id="{CAA3DB6A-3CB9-C50D-91CB-0ED4AC6F404D}"/>
              </a:ext>
            </a:extLst>
          </p:cNvPr>
          <p:cNvGrpSpPr/>
          <p:nvPr/>
        </p:nvGrpSpPr>
        <p:grpSpPr>
          <a:xfrm>
            <a:off x="7519452" y="414610"/>
            <a:ext cx="1922943" cy="1157013"/>
            <a:chOff x="7519452" y="414610"/>
            <a:chExt cx="1922943" cy="1157013"/>
          </a:xfrm>
        </p:grpSpPr>
        <p:sp>
          <p:nvSpPr>
            <p:cNvPr id="78" name="Rectangle 77">
              <a:extLst>
                <a:ext uri="{FF2B5EF4-FFF2-40B4-BE49-F238E27FC236}">
                  <a16:creationId xmlns:a16="http://schemas.microsoft.com/office/drawing/2014/main" id="{922158C6-CDE7-FE58-1E94-8B6577F70B6C}"/>
                </a:ext>
              </a:extLst>
            </p:cNvPr>
            <p:cNvSpPr/>
            <p:nvPr/>
          </p:nvSpPr>
          <p:spPr>
            <a:xfrm>
              <a:off x="7519452" y="414610"/>
              <a:ext cx="1922943" cy="1126202"/>
            </a:xfrm>
            <a:prstGeom prst="rect">
              <a:avLst/>
            </a:prstGeom>
            <a:solidFill>
              <a:srgbClr val="FCFBEA"/>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8" descr="A colorful sign with a key&#10;&#10;AI-generated content may be incorrect.">
              <a:extLst>
                <a:ext uri="{FF2B5EF4-FFF2-40B4-BE49-F238E27FC236}">
                  <a16:creationId xmlns:a16="http://schemas.microsoft.com/office/drawing/2014/main" id="{CD52781A-221A-92A0-5B71-35F190D6A3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3858" y="1220243"/>
              <a:ext cx="351380" cy="351380"/>
            </a:xfrm>
            <a:prstGeom prst="rect">
              <a:avLst/>
            </a:prstGeom>
          </p:spPr>
        </p:pic>
        <p:sp>
          <p:nvSpPr>
            <p:cNvPr id="80" name="TextBox 79">
              <a:extLst>
                <a:ext uri="{FF2B5EF4-FFF2-40B4-BE49-F238E27FC236}">
                  <a16:creationId xmlns:a16="http://schemas.microsoft.com/office/drawing/2014/main" id="{BA5B21F0-3F9C-C14B-9CBF-D4F0973E7232}"/>
                </a:ext>
              </a:extLst>
            </p:cNvPr>
            <p:cNvSpPr txBox="1"/>
            <p:nvPr/>
          </p:nvSpPr>
          <p:spPr>
            <a:xfrm>
              <a:off x="7533821" y="448564"/>
              <a:ext cx="1874231"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INSTITUTIONAL VULNERABILITY</a:t>
              </a:r>
            </a:p>
          </p:txBody>
        </p:sp>
        <p:sp>
          <p:nvSpPr>
            <p:cNvPr id="77" name="TextBox 76">
              <a:extLst>
                <a:ext uri="{FF2B5EF4-FFF2-40B4-BE49-F238E27FC236}">
                  <a16:creationId xmlns:a16="http://schemas.microsoft.com/office/drawing/2014/main" id="{83637EB3-B142-84B4-619B-42BA2159FA8A}"/>
                </a:ext>
              </a:extLst>
            </p:cNvPr>
            <p:cNvSpPr txBox="1"/>
            <p:nvPr/>
          </p:nvSpPr>
          <p:spPr>
            <a:xfrm>
              <a:off x="7536952" y="1090071"/>
              <a:ext cx="1572267"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20" name="Group 19">
            <a:extLst>
              <a:ext uri="{FF2B5EF4-FFF2-40B4-BE49-F238E27FC236}">
                <a16:creationId xmlns:a16="http://schemas.microsoft.com/office/drawing/2014/main" id="{B4B5B701-E091-6BA6-423A-0ADD4B97132A}"/>
              </a:ext>
            </a:extLst>
          </p:cNvPr>
          <p:cNvGrpSpPr/>
          <p:nvPr/>
        </p:nvGrpSpPr>
        <p:grpSpPr>
          <a:xfrm>
            <a:off x="7519452" y="2084821"/>
            <a:ext cx="1915043" cy="1138821"/>
            <a:chOff x="7519452" y="2084821"/>
            <a:chExt cx="1915043" cy="1138821"/>
          </a:xfrm>
        </p:grpSpPr>
        <p:sp>
          <p:nvSpPr>
            <p:cNvPr id="85" name="Rectangle 84">
              <a:extLst>
                <a:ext uri="{FF2B5EF4-FFF2-40B4-BE49-F238E27FC236}">
                  <a16:creationId xmlns:a16="http://schemas.microsoft.com/office/drawing/2014/main" id="{20067420-8046-DFCE-9BE0-EDC02CE4C29F}"/>
                </a:ext>
              </a:extLst>
            </p:cNvPr>
            <p:cNvSpPr/>
            <p:nvPr/>
          </p:nvSpPr>
          <p:spPr>
            <a:xfrm>
              <a:off x="7519452" y="2084821"/>
              <a:ext cx="1915043"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85" descr="A colorful sign with a key&#10;&#10;AI-generated content may be incorrect.">
              <a:extLst>
                <a:ext uri="{FF2B5EF4-FFF2-40B4-BE49-F238E27FC236}">
                  <a16:creationId xmlns:a16="http://schemas.microsoft.com/office/drawing/2014/main" id="{8911B479-4838-C0B6-FF41-935C7AC018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8258" y="2872262"/>
              <a:ext cx="347691" cy="351380"/>
            </a:xfrm>
            <a:prstGeom prst="rect">
              <a:avLst/>
            </a:prstGeom>
          </p:spPr>
        </p:pic>
        <p:sp>
          <p:nvSpPr>
            <p:cNvPr id="87" name="TextBox 86">
              <a:extLst>
                <a:ext uri="{FF2B5EF4-FFF2-40B4-BE49-F238E27FC236}">
                  <a16:creationId xmlns:a16="http://schemas.microsoft.com/office/drawing/2014/main" id="{49BA4B15-677C-14E8-E851-B27EF25AD9E7}"/>
                </a:ext>
              </a:extLst>
            </p:cNvPr>
            <p:cNvSpPr txBox="1"/>
            <p:nvPr/>
          </p:nvSpPr>
          <p:spPr>
            <a:xfrm>
              <a:off x="7646031" y="2122315"/>
              <a:ext cx="1649810"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83" name="TextBox 82">
              <a:extLst>
                <a:ext uri="{FF2B5EF4-FFF2-40B4-BE49-F238E27FC236}">
                  <a16:creationId xmlns:a16="http://schemas.microsoft.com/office/drawing/2014/main" id="{1C937180-7475-FD24-9443-0A048AF07CBF}"/>
                </a:ext>
              </a:extLst>
            </p:cNvPr>
            <p:cNvSpPr txBox="1"/>
            <p:nvPr/>
          </p:nvSpPr>
          <p:spPr>
            <a:xfrm>
              <a:off x="7541869" y="2760268"/>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2" name="Group 31">
            <a:extLst>
              <a:ext uri="{FF2B5EF4-FFF2-40B4-BE49-F238E27FC236}">
                <a16:creationId xmlns:a16="http://schemas.microsoft.com/office/drawing/2014/main" id="{2F9F659A-CAE5-117F-8987-722D67C0AB3C}"/>
              </a:ext>
            </a:extLst>
          </p:cNvPr>
          <p:cNvGrpSpPr/>
          <p:nvPr/>
        </p:nvGrpSpPr>
        <p:grpSpPr>
          <a:xfrm>
            <a:off x="2847918" y="3691576"/>
            <a:ext cx="1915043" cy="1138821"/>
            <a:chOff x="2847918" y="3691576"/>
            <a:chExt cx="1915043" cy="1138821"/>
          </a:xfrm>
        </p:grpSpPr>
        <p:sp>
          <p:nvSpPr>
            <p:cNvPr id="117" name="Rectangle 116">
              <a:extLst>
                <a:ext uri="{FF2B5EF4-FFF2-40B4-BE49-F238E27FC236}">
                  <a16:creationId xmlns:a16="http://schemas.microsoft.com/office/drawing/2014/main" id="{DA30402C-9F85-CA3D-3DF0-9A5A7F57A5C5}"/>
                </a:ext>
              </a:extLst>
            </p:cNvPr>
            <p:cNvSpPr/>
            <p:nvPr/>
          </p:nvSpPr>
          <p:spPr>
            <a:xfrm>
              <a:off x="2847918" y="3691576"/>
              <a:ext cx="1915043" cy="1118169"/>
            </a:xfrm>
            <a:prstGeom prst="rect">
              <a:avLst/>
            </a:prstGeom>
            <a:solidFill>
              <a:srgbClr val="E7F7E1"/>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8" name="Picture 117" descr="A colorful sign with a key&#10;&#10;AI-generated content may be incorrect.">
              <a:extLst>
                <a:ext uri="{FF2B5EF4-FFF2-40B4-BE49-F238E27FC236}">
                  <a16:creationId xmlns:a16="http://schemas.microsoft.com/office/drawing/2014/main" id="{0423BBB7-74EE-954B-E306-983968A27C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723" y="4479017"/>
              <a:ext cx="347691" cy="351380"/>
            </a:xfrm>
            <a:prstGeom prst="rect">
              <a:avLst/>
            </a:prstGeom>
          </p:spPr>
        </p:pic>
        <p:sp>
          <p:nvSpPr>
            <p:cNvPr id="119" name="TextBox 118">
              <a:extLst>
                <a:ext uri="{FF2B5EF4-FFF2-40B4-BE49-F238E27FC236}">
                  <a16:creationId xmlns:a16="http://schemas.microsoft.com/office/drawing/2014/main" id="{060DD18F-95FA-421D-F267-36268EAD26B5}"/>
                </a:ext>
              </a:extLst>
            </p:cNvPr>
            <p:cNvSpPr txBox="1"/>
            <p:nvPr/>
          </p:nvSpPr>
          <p:spPr>
            <a:xfrm>
              <a:off x="2974496" y="3729070"/>
              <a:ext cx="1649810"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ECONOMIC VULNERABILITY</a:t>
              </a:r>
            </a:p>
          </p:txBody>
        </p:sp>
        <p:sp>
          <p:nvSpPr>
            <p:cNvPr id="116" name="TextBox 115">
              <a:extLst>
                <a:ext uri="{FF2B5EF4-FFF2-40B4-BE49-F238E27FC236}">
                  <a16:creationId xmlns:a16="http://schemas.microsoft.com/office/drawing/2014/main" id="{5C6C9699-C704-264B-FFE1-96BC4050A9A0}"/>
                </a:ext>
              </a:extLst>
            </p:cNvPr>
            <p:cNvSpPr txBox="1"/>
            <p:nvPr/>
          </p:nvSpPr>
          <p:spPr>
            <a:xfrm>
              <a:off x="2870334" y="4367023"/>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3" name="Group 32">
            <a:extLst>
              <a:ext uri="{FF2B5EF4-FFF2-40B4-BE49-F238E27FC236}">
                <a16:creationId xmlns:a16="http://schemas.microsoft.com/office/drawing/2014/main" id="{26D0FDCA-7E3D-7540-0ACD-7992E63F820D}"/>
              </a:ext>
            </a:extLst>
          </p:cNvPr>
          <p:cNvGrpSpPr/>
          <p:nvPr/>
        </p:nvGrpSpPr>
        <p:grpSpPr>
          <a:xfrm>
            <a:off x="5133927" y="3691576"/>
            <a:ext cx="2004075" cy="1138821"/>
            <a:chOff x="5133927" y="3691576"/>
            <a:chExt cx="2004075" cy="1138821"/>
          </a:xfrm>
        </p:grpSpPr>
        <p:sp>
          <p:nvSpPr>
            <p:cNvPr id="123" name="Rectangle 122">
              <a:extLst>
                <a:ext uri="{FF2B5EF4-FFF2-40B4-BE49-F238E27FC236}">
                  <a16:creationId xmlns:a16="http://schemas.microsoft.com/office/drawing/2014/main" id="{5FA25D26-5DCE-8EE4-9B5A-806A1C6C4222}"/>
                </a:ext>
              </a:extLst>
            </p:cNvPr>
            <p:cNvSpPr/>
            <p:nvPr/>
          </p:nvSpPr>
          <p:spPr>
            <a:xfrm>
              <a:off x="5184480" y="3691576"/>
              <a:ext cx="1915044"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4" name="Picture 123" descr="A colorful sign with a key&#10;&#10;AI-generated content may be incorrect.">
              <a:extLst>
                <a:ext uri="{FF2B5EF4-FFF2-40B4-BE49-F238E27FC236}">
                  <a16:creationId xmlns:a16="http://schemas.microsoft.com/office/drawing/2014/main" id="{29EA6BDB-D667-2553-874D-9CCEECD43E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4808" y="4479017"/>
              <a:ext cx="347691" cy="351380"/>
            </a:xfrm>
            <a:prstGeom prst="rect">
              <a:avLst/>
            </a:prstGeom>
          </p:spPr>
        </p:pic>
        <p:sp>
          <p:nvSpPr>
            <p:cNvPr id="125" name="TextBox 124">
              <a:extLst>
                <a:ext uri="{FF2B5EF4-FFF2-40B4-BE49-F238E27FC236}">
                  <a16:creationId xmlns:a16="http://schemas.microsoft.com/office/drawing/2014/main" id="{84D6C785-43E1-39BE-271D-614CACF8ACA6}"/>
                </a:ext>
              </a:extLst>
            </p:cNvPr>
            <p:cNvSpPr txBox="1"/>
            <p:nvPr/>
          </p:nvSpPr>
          <p:spPr>
            <a:xfrm>
              <a:off x="5133927" y="3729070"/>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122" name="TextBox 121">
              <a:extLst>
                <a:ext uri="{FF2B5EF4-FFF2-40B4-BE49-F238E27FC236}">
                  <a16:creationId xmlns:a16="http://schemas.microsoft.com/office/drawing/2014/main" id="{04424B58-7D74-B353-39CB-AAEB9A50BF6B}"/>
                </a:ext>
              </a:extLst>
            </p:cNvPr>
            <p:cNvSpPr txBox="1"/>
            <p:nvPr/>
          </p:nvSpPr>
          <p:spPr>
            <a:xfrm>
              <a:off x="5168416" y="4367023"/>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sp>
          <p:nvSpPr>
            <p:cNvPr id="126" name="TextBox 125">
              <a:extLst>
                <a:ext uri="{FF2B5EF4-FFF2-40B4-BE49-F238E27FC236}">
                  <a16:creationId xmlns:a16="http://schemas.microsoft.com/office/drawing/2014/main" id="{12CAFF9B-3351-F645-DEC6-01E2EAEBFD99}"/>
                </a:ext>
              </a:extLst>
            </p:cNvPr>
            <p:cNvSpPr txBox="1"/>
            <p:nvPr/>
          </p:nvSpPr>
          <p:spPr>
            <a:xfrm>
              <a:off x="5192603" y="4534526"/>
              <a:ext cx="156740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MONOCULTURE</a:t>
              </a:r>
            </a:p>
          </p:txBody>
        </p:sp>
        <p:pic>
          <p:nvPicPr>
            <p:cNvPr id="130" name="Picture 129">
              <a:extLst>
                <a:ext uri="{FF2B5EF4-FFF2-40B4-BE49-F238E27FC236}">
                  <a16:creationId xmlns:a16="http://schemas.microsoft.com/office/drawing/2014/main" id="{9E69D593-ED89-4B96-A380-74EC03E31D33}"/>
                </a:ext>
              </a:extLst>
            </p:cNvPr>
            <p:cNvPicPr>
              <a:picLocks noChangeAspect="1"/>
            </p:cNvPicPr>
            <p:nvPr/>
          </p:nvPicPr>
          <p:blipFill>
            <a:blip r:embed="rId7">
              <a:duotone>
                <a:prstClr val="black"/>
                <a:schemeClr val="accent4">
                  <a:tint val="45000"/>
                  <a:satMod val="400000"/>
                </a:schemeClr>
              </a:duotone>
            </a:blip>
            <a:stretch>
              <a:fillRect/>
            </a:stretch>
          </p:blipFill>
          <p:spPr>
            <a:xfrm>
              <a:off x="5813817" y="4028945"/>
              <a:ext cx="644295" cy="491781"/>
            </a:xfrm>
            <a:prstGeom prst="rect">
              <a:avLst/>
            </a:prstGeom>
          </p:spPr>
        </p:pic>
      </p:grpSp>
      <p:grpSp>
        <p:nvGrpSpPr>
          <p:cNvPr id="36" name="Group 35">
            <a:extLst>
              <a:ext uri="{FF2B5EF4-FFF2-40B4-BE49-F238E27FC236}">
                <a16:creationId xmlns:a16="http://schemas.microsoft.com/office/drawing/2014/main" id="{5498DC10-D673-0E4B-C196-3EA388EAD410}"/>
              </a:ext>
            </a:extLst>
          </p:cNvPr>
          <p:cNvGrpSpPr/>
          <p:nvPr/>
        </p:nvGrpSpPr>
        <p:grpSpPr>
          <a:xfrm>
            <a:off x="2797364" y="5325731"/>
            <a:ext cx="2004075" cy="1138821"/>
            <a:chOff x="2797364" y="5325731"/>
            <a:chExt cx="2004075" cy="1138821"/>
          </a:xfrm>
        </p:grpSpPr>
        <p:sp>
          <p:nvSpPr>
            <p:cNvPr id="223" name="Rectangle 222">
              <a:extLst>
                <a:ext uri="{FF2B5EF4-FFF2-40B4-BE49-F238E27FC236}">
                  <a16:creationId xmlns:a16="http://schemas.microsoft.com/office/drawing/2014/main" id="{5DD34170-3028-3699-FC3C-F7C58C23CA7D}"/>
                </a:ext>
              </a:extLst>
            </p:cNvPr>
            <p:cNvSpPr/>
            <p:nvPr/>
          </p:nvSpPr>
          <p:spPr>
            <a:xfrm>
              <a:off x="2847918" y="5325731"/>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4" name="Picture 223" descr="A colorful sign with a key&#10;&#10;AI-generated content may be incorrect.">
              <a:extLst>
                <a:ext uri="{FF2B5EF4-FFF2-40B4-BE49-F238E27FC236}">
                  <a16:creationId xmlns:a16="http://schemas.microsoft.com/office/drawing/2014/main" id="{E4601DBE-926C-78CE-AFCD-865023662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8246" y="6113172"/>
              <a:ext cx="347691" cy="351380"/>
            </a:xfrm>
            <a:prstGeom prst="rect">
              <a:avLst/>
            </a:prstGeom>
          </p:spPr>
        </p:pic>
        <p:sp>
          <p:nvSpPr>
            <p:cNvPr id="225" name="TextBox 224">
              <a:extLst>
                <a:ext uri="{FF2B5EF4-FFF2-40B4-BE49-F238E27FC236}">
                  <a16:creationId xmlns:a16="http://schemas.microsoft.com/office/drawing/2014/main" id="{3B52FA2C-9D8C-8D8E-44B8-33A847DBF581}"/>
                </a:ext>
              </a:extLst>
            </p:cNvPr>
            <p:cNvSpPr txBox="1"/>
            <p:nvPr/>
          </p:nvSpPr>
          <p:spPr>
            <a:xfrm>
              <a:off x="2797364" y="5363225"/>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222" name="TextBox 221">
              <a:extLst>
                <a:ext uri="{FF2B5EF4-FFF2-40B4-BE49-F238E27FC236}">
                  <a16:creationId xmlns:a16="http://schemas.microsoft.com/office/drawing/2014/main" id="{1731BF5C-933C-7A48-4D79-91A69895302A}"/>
                </a:ext>
              </a:extLst>
            </p:cNvPr>
            <p:cNvSpPr txBox="1"/>
            <p:nvPr/>
          </p:nvSpPr>
          <p:spPr>
            <a:xfrm>
              <a:off x="2831851" y="6001178"/>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4" name="Group 33">
            <a:extLst>
              <a:ext uri="{FF2B5EF4-FFF2-40B4-BE49-F238E27FC236}">
                <a16:creationId xmlns:a16="http://schemas.microsoft.com/office/drawing/2014/main" id="{B99FE9E8-0ECE-D319-290F-C00EB9224CE4}"/>
              </a:ext>
            </a:extLst>
          </p:cNvPr>
          <p:cNvGrpSpPr/>
          <p:nvPr/>
        </p:nvGrpSpPr>
        <p:grpSpPr>
          <a:xfrm>
            <a:off x="7468899" y="3691576"/>
            <a:ext cx="2004075" cy="1138821"/>
            <a:chOff x="7468899" y="3691576"/>
            <a:chExt cx="2004075" cy="1138821"/>
          </a:xfrm>
        </p:grpSpPr>
        <p:sp>
          <p:nvSpPr>
            <p:cNvPr id="211" name="Rectangle 210">
              <a:extLst>
                <a:ext uri="{FF2B5EF4-FFF2-40B4-BE49-F238E27FC236}">
                  <a16:creationId xmlns:a16="http://schemas.microsoft.com/office/drawing/2014/main" id="{B53428DF-D440-BFCB-644E-5F279CA5BEE7}"/>
                </a:ext>
              </a:extLst>
            </p:cNvPr>
            <p:cNvSpPr/>
            <p:nvPr/>
          </p:nvSpPr>
          <p:spPr>
            <a:xfrm>
              <a:off x="7519453" y="3691576"/>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2" name="Picture 211" descr="A colorful sign with a key&#10;&#10;AI-generated content may be incorrect.">
              <a:extLst>
                <a:ext uri="{FF2B5EF4-FFF2-40B4-BE49-F238E27FC236}">
                  <a16:creationId xmlns:a16="http://schemas.microsoft.com/office/drawing/2014/main" id="{A270A828-CFB1-580B-4DB5-91F80F2CAC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9781" y="4479017"/>
              <a:ext cx="347691" cy="351380"/>
            </a:xfrm>
            <a:prstGeom prst="rect">
              <a:avLst/>
            </a:prstGeom>
          </p:spPr>
        </p:pic>
        <p:sp>
          <p:nvSpPr>
            <p:cNvPr id="213" name="TextBox 212">
              <a:extLst>
                <a:ext uri="{FF2B5EF4-FFF2-40B4-BE49-F238E27FC236}">
                  <a16:creationId xmlns:a16="http://schemas.microsoft.com/office/drawing/2014/main" id="{C0109A40-85FE-4A8E-3274-B3CC5D111457}"/>
                </a:ext>
              </a:extLst>
            </p:cNvPr>
            <p:cNvSpPr txBox="1"/>
            <p:nvPr/>
          </p:nvSpPr>
          <p:spPr>
            <a:xfrm>
              <a:off x="7468899" y="3729070"/>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137" name="TextBox 136">
              <a:extLst>
                <a:ext uri="{FF2B5EF4-FFF2-40B4-BE49-F238E27FC236}">
                  <a16:creationId xmlns:a16="http://schemas.microsoft.com/office/drawing/2014/main" id="{5E1F9D92-FFC7-2661-88EF-A97CF6396F9C}"/>
                </a:ext>
              </a:extLst>
            </p:cNvPr>
            <p:cNvSpPr txBox="1"/>
            <p:nvPr/>
          </p:nvSpPr>
          <p:spPr>
            <a:xfrm>
              <a:off x="7503386" y="4367023"/>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sp>
          <p:nvSpPr>
            <p:cNvPr id="226" name="TextBox 225">
              <a:extLst>
                <a:ext uri="{FF2B5EF4-FFF2-40B4-BE49-F238E27FC236}">
                  <a16:creationId xmlns:a16="http://schemas.microsoft.com/office/drawing/2014/main" id="{5EFD0C26-6368-E8A4-6438-FDB028EBC740}"/>
                </a:ext>
              </a:extLst>
            </p:cNvPr>
            <p:cNvSpPr txBox="1"/>
            <p:nvPr/>
          </p:nvSpPr>
          <p:spPr>
            <a:xfrm>
              <a:off x="7521661" y="4349860"/>
              <a:ext cx="1709652"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PROTECTIVE FOREST MEASURES</a:t>
              </a:r>
            </a:p>
          </p:txBody>
        </p:sp>
        <p:pic>
          <p:nvPicPr>
            <p:cNvPr id="228" name="Picture 227">
              <a:extLst>
                <a:ext uri="{FF2B5EF4-FFF2-40B4-BE49-F238E27FC236}">
                  <a16:creationId xmlns:a16="http://schemas.microsoft.com/office/drawing/2014/main" id="{75F056AE-8E83-DAD8-FEBB-FE3CC5C885BB}"/>
                </a:ext>
              </a:extLst>
            </p:cNvPr>
            <p:cNvPicPr>
              <a:picLocks noChangeAspect="1"/>
            </p:cNvPicPr>
            <p:nvPr/>
          </p:nvPicPr>
          <p:blipFill>
            <a:blip r:embed="rId8">
              <a:duotone>
                <a:prstClr val="black"/>
                <a:schemeClr val="accent4">
                  <a:tint val="45000"/>
                  <a:satMod val="400000"/>
                </a:schemeClr>
              </a:duotone>
            </a:blip>
            <a:stretch>
              <a:fillRect/>
            </a:stretch>
          </p:blipFill>
          <p:spPr>
            <a:xfrm>
              <a:off x="8224476" y="3923260"/>
              <a:ext cx="492921" cy="486349"/>
            </a:xfrm>
            <a:prstGeom prst="rect">
              <a:avLst/>
            </a:prstGeom>
          </p:spPr>
        </p:pic>
      </p:grpSp>
      <p:grpSp>
        <p:nvGrpSpPr>
          <p:cNvPr id="37" name="Group 36">
            <a:extLst>
              <a:ext uri="{FF2B5EF4-FFF2-40B4-BE49-F238E27FC236}">
                <a16:creationId xmlns:a16="http://schemas.microsoft.com/office/drawing/2014/main" id="{6C95AA00-E934-3B5E-B157-FF82991F36DA}"/>
              </a:ext>
            </a:extLst>
          </p:cNvPr>
          <p:cNvGrpSpPr/>
          <p:nvPr/>
        </p:nvGrpSpPr>
        <p:grpSpPr>
          <a:xfrm>
            <a:off x="5133927" y="5325731"/>
            <a:ext cx="2004075" cy="1138821"/>
            <a:chOff x="5133927" y="5325731"/>
            <a:chExt cx="2004075" cy="1138821"/>
          </a:xfrm>
        </p:grpSpPr>
        <p:sp>
          <p:nvSpPr>
            <p:cNvPr id="232" name="Rectangle 231">
              <a:extLst>
                <a:ext uri="{FF2B5EF4-FFF2-40B4-BE49-F238E27FC236}">
                  <a16:creationId xmlns:a16="http://schemas.microsoft.com/office/drawing/2014/main" id="{0795242D-067B-72B4-E547-E97E8B228736}"/>
                </a:ext>
              </a:extLst>
            </p:cNvPr>
            <p:cNvSpPr/>
            <p:nvPr/>
          </p:nvSpPr>
          <p:spPr>
            <a:xfrm>
              <a:off x="5184481" y="5325731"/>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3" name="Picture 232" descr="A colorful sign with a key&#10;&#10;AI-generated content may be incorrect.">
              <a:extLst>
                <a:ext uri="{FF2B5EF4-FFF2-40B4-BE49-F238E27FC236}">
                  <a16:creationId xmlns:a16="http://schemas.microsoft.com/office/drawing/2014/main" id="{549F27BF-0987-6A64-33B5-C42F9D92FA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84809" y="6113172"/>
              <a:ext cx="347691" cy="351380"/>
            </a:xfrm>
            <a:prstGeom prst="rect">
              <a:avLst/>
            </a:prstGeom>
          </p:spPr>
        </p:pic>
        <p:sp>
          <p:nvSpPr>
            <p:cNvPr id="234" name="TextBox 233">
              <a:extLst>
                <a:ext uri="{FF2B5EF4-FFF2-40B4-BE49-F238E27FC236}">
                  <a16:creationId xmlns:a16="http://schemas.microsoft.com/office/drawing/2014/main" id="{EFC5F231-15E5-9028-72EE-52C8C2BBEEB7}"/>
                </a:ext>
              </a:extLst>
            </p:cNvPr>
            <p:cNvSpPr txBox="1"/>
            <p:nvPr/>
          </p:nvSpPr>
          <p:spPr>
            <a:xfrm>
              <a:off x="5133927" y="5363225"/>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231" name="TextBox 230">
              <a:extLst>
                <a:ext uri="{FF2B5EF4-FFF2-40B4-BE49-F238E27FC236}">
                  <a16:creationId xmlns:a16="http://schemas.microsoft.com/office/drawing/2014/main" id="{424339D8-8B4E-2DBE-C9DA-7A7731B92E87}"/>
                </a:ext>
              </a:extLst>
            </p:cNvPr>
            <p:cNvSpPr txBox="1"/>
            <p:nvPr/>
          </p:nvSpPr>
          <p:spPr>
            <a:xfrm>
              <a:off x="5168414" y="6001178"/>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8" name="Group 37">
            <a:extLst>
              <a:ext uri="{FF2B5EF4-FFF2-40B4-BE49-F238E27FC236}">
                <a16:creationId xmlns:a16="http://schemas.microsoft.com/office/drawing/2014/main" id="{8E9AF85C-C1EA-7A2A-6140-6C0AAE618248}"/>
              </a:ext>
            </a:extLst>
          </p:cNvPr>
          <p:cNvGrpSpPr/>
          <p:nvPr/>
        </p:nvGrpSpPr>
        <p:grpSpPr>
          <a:xfrm>
            <a:off x="7468899" y="5325731"/>
            <a:ext cx="2004075" cy="1138821"/>
            <a:chOff x="7468899" y="5325731"/>
            <a:chExt cx="2004075" cy="1138821"/>
          </a:xfrm>
        </p:grpSpPr>
        <p:sp>
          <p:nvSpPr>
            <p:cNvPr id="238" name="Rectangle 237">
              <a:extLst>
                <a:ext uri="{FF2B5EF4-FFF2-40B4-BE49-F238E27FC236}">
                  <a16:creationId xmlns:a16="http://schemas.microsoft.com/office/drawing/2014/main" id="{9200D145-1194-256F-7397-50E8FBF5D7E0}"/>
                </a:ext>
              </a:extLst>
            </p:cNvPr>
            <p:cNvSpPr/>
            <p:nvPr/>
          </p:nvSpPr>
          <p:spPr>
            <a:xfrm>
              <a:off x="7519452" y="5325731"/>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9" name="Picture 238" descr="A colorful sign with a key&#10;&#10;AI-generated content may be incorrect.">
              <a:extLst>
                <a:ext uri="{FF2B5EF4-FFF2-40B4-BE49-F238E27FC236}">
                  <a16:creationId xmlns:a16="http://schemas.microsoft.com/office/drawing/2014/main" id="{6AD42689-C509-1839-54DE-299F0DFFA7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9780" y="6113172"/>
              <a:ext cx="347691" cy="351380"/>
            </a:xfrm>
            <a:prstGeom prst="rect">
              <a:avLst/>
            </a:prstGeom>
          </p:spPr>
        </p:pic>
        <p:sp>
          <p:nvSpPr>
            <p:cNvPr id="240" name="TextBox 239">
              <a:extLst>
                <a:ext uri="{FF2B5EF4-FFF2-40B4-BE49-F238E27FC236}">
                  <a16:creationId xmlns:a16="http://schemas.microsoft.com/office/drawing/2014/main" id="{4440A9E9-79FC-0B99-D86F-ADEE515D6C24}"/>
                </a:ext>
              </a:extLst>
            </p:cNvPr>
            <p:cNvSpPr txBox="1"/>
            <p:nvPr/>
          </p:nvSpPr>
          <p:spPr>
            <a:xfrm>
              <a:off x="7468899" y="5363225"/>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grpSp>
      <p:grpSp>
        <p:nvGrpSpPr>
          <p:cNvPr id="35" name="Group 34">
            <a:extLst>
              <a:ext uri="{FF2B5EF4-FFF2-40B4-BE49-F238E27FC236}">
                <a16:creationId xmlns:a16="http://schemas.microsoft.com/office/drawing/2014/main" id="{9A37E7C4-2E59-CFE6-D3D8-2491A7776710}"/>
              </a:ext>
            </a:extLst>
          </p:cNvPr>
          <p:cNvGrpSpPr/>
          <p:nvPr/>
        </p:nvGrpSpPr>
        <p:grpSpPr>
          <a:xfrm>
            <a:off x="450412" y="5325731"/>
            <a:ext cx="2004075" cy="1138821"/>
            <a:chOff x="450412" y="5325731"/>
            <a:chExt cx="2004075" cy="1138821"/>
          </a:xfrm>
        </p:grpSpPr>
        <p:sp>
          <p:nvSpPr>
            <p:cNvPr id="217" name="Rectangle 216">
              <a:extLst>
                <a:ext uri="{FF2B5EF4-FFF2-40B4-BE49-F238E27FC236}">
                  <a16:creationId xmlns:a16="http://schemas.microsoft.com/office/drawing/2014/main" id="{74F64D5D-DFD2-329F-F960-53E68374D320}"/>
                </a:ext>
              </a:extLst>
            </p:cNvPr>
            <p:cNvSpPr/>
            <p:nvPr/>
          </p:nvSpPr>
          <p:spPr>
            <a:xfrm>
              <a:off x="500966" y="5325731"/>
              <a:ext cx="1915045" cy="1118169"/>
            </a:xfrm>
            <a:prstGeom prst="rect">
              <a:avLst/>
            </a:prstGeom>
            <a:solidFill>
              <a:schemeClr val="accent1">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8" name="Picture 217" descr="A colorful sign with a key&#10;&#10;AI-generated content may be incorrect.">
              <a:extLst>
                <a:ext uri="{FF2B5EF4-FFF2-40B4-BE49-F238E27FC236}">
                  <a16:creationId xmlns:a16="http://schemas.microsoft.com/office/drawing/2014/main" id="{C45952C6-7FA1-F0FD-12A6-C706026127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1294" y="6113172"/>
              <a:ext cx="347691" cy="351380"/>
            </a:xfrm>
            <a:prstGeom prst="rect">
              <a:avLst/>
            </a:prstGeom>
          </p:spPr>
        </p:pic>
        <p:sp>
          <p:nvSpPr>
            <p:cNvPr id="219" name="TextBox 218">
              <a:extLst>
                <a:ext uri="{FF2B5EF4-FFF2-40B4-BE49-F238E27FC236}">
                  <a16:creationId xmlns:a16="http://schemas.microsoft.com/office/drawing/2014/main" id="{8AE5D1C6-72B7-1B28-20AE-29FDF3A9045F}"/>
                </a:ext>
              </a:extLst>
            </p:cNvPr>
            <p:cNvSpPr txBox="1"/>
            <p:nvPr/>
          </p:nvSpPr>
          <p:spPr>
            <a:xfrm>
              <a:off x="450412" y="5363225"/>
              <a:ext cx="200407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ENVIRONMENTAL VULNERABILITY</a:t>
              </a:r>
            </a:p>
          </p:txBody>
        </p:sp>
        <p:sp>
          <p:nvSpPr>
            <p:cNvPr id="216" name="TextBox 215">
              <a:extLst>
                <a:ext uri="{FF2B5EF4-FFF2-40B4-BE49-F238E27FC236}">
                  <a16:creationId xmlns:a16="http://schemas.microsoft.com/office/drawing/2014/main" id="{D85F2C76-B462-42DD-1579-35341D704657}"/>
                </a:ext>
              </a:extLst>
            </p:cNvPr>
            <p:cNvSpPr txBox="1"/>
            <p:nvPr/>
          </p:nvSpPr>
          <p:spPr>
            <a:xfrm>
              <a:off x="484899" y="6001178"/>
              <a:ext cx="1718446"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pic>
          <p:nvPicPr>
            <p:cNvPr id="9218" name="Picture 2" descr="Environmental regulations icon esg concept Vector Image">
              <a:extLst>
                <a:ext uri="{FF2B5EF4-FFF2-40B4-BE49-F238E27FC236}">
                  <a16:creationId xmlns:a16="http://schemas.microsoft.com/office/drawing/2014/main" id="{5289F03E-40F0-B7BC-14E2-3041EAF6CA6B}"/>
                </a:ext>
              </a:extLst>
            </p:cNvPr>
            <p:cNvPicPr>
              <a:picLocks noChangeAspect="1" noChangeArrowheads="1"/>
            </p:cNvPicPr>
            <p:nvPr/>
          </p:nvPicPr>
          <p:blipFill rotWithShape="1">
            <a:blip r:embed="rId9">
              <a:duotone>
                <a:prstClr val="black"/>
                <a:schemeClr val="accent4">
                  <a:tint val="45000"/>
                  <a:satMod val="400000"/>
                </a:schemeClr>
              </a:duotone>
              <a:extLst>
                <a:ext uri="{28A0092B-C50C-407E-A947-70E740481C1C}">
                  <a14:useLocalDpi xmlns:a14="http://schemas.microsoft.com/office/drawing/2010/main" val="0"/>
                </a:ext>
              </a:extLst>
            </a:blip>
            <a:srcRect l="17569" t="12243" r="14721" b="39686"/>
            <a:stretch>
              <a:fillRect/>
            </a:stretch>
          </p:blipFill>
          <p:spPr bwMode="auto">
            <a:xfrm>
              <a:off x="1166906" y="5576649"/>
              <a:ext cx="571086" cy="485857"/>
            </a:xfrm>
            <a:prstGeom prst="rect">
              <a:avLst/>
            </a:prstGeom>
            <a:noFill/>
            <a:extLst>
              <a:ext uri="{909E8E84-426E-40DD-AFC4-6F175D3DCCD1}">
                <a14:hiddenFill xmlns:a14="http://schemas.microsoft.com/office/drawing/2010/main">
                  <a:solidFill>
                    <a:srgbClr val="FFFFFF"/>
                  </a:solidFill>
                </a14:hiddenFill>
              </a:ext>
            </a:extLst>
          </p:spPr>
        </p:pic>
        <p:sp>
          <p:nvSpPr>
            <p:cNvPr id="241" name="TextBox 240">
              <a:extLst>
                <a:ext uri="{FF2B5EF4-FFF2-40B4-BE49-F238E27FC236}">
                  <a16:creationId xmlns:a16="http://schemas.microsoft.com/office/drawing/2014/main" id="{0CFE7E95-C0F7-4DD5-9A16-82214F68E75F}"/>
                </a:ext>
              </a:extLst>
            </p:cNvPr>
            <p:cNvSpPr txBox="1"/>
            <p:nvPr/>
          </p:nvSpPr>
          <p:spPr>
            <a:xfrm>
              <a:off x="505943" y="5982304"/>
              <a:ext cx="187654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t>
              </a:r>
            </a:p>
            <a:p>
              <a:r>
                <a:rPr lang="en-IN" sz="1200" b="1">
                  <a:latin typeface="Calibri" panose="020F0502020204030204" pitchFamily="34" charset="0"/>
                  <a:ea typeface="Calibri" panose="020F0502020204030204" pitchFamily="34" charset="0"/>
                  <a:cs typeface="Calibri" panose="020F0502020204030204" pitchFamily="34" charset="0"/>
                </a:rPr>
                <a:t>ENV. REGULATION</a:t>
              </a:r>
            </a:p>
          </p:txBody>
        </p:sp>
      </p:grpSp>
    </p:spTree>
    <p:extLst>
      <p:ext uri="{BB962C8B-B14F-4D97-AF65-F5344CB8AC3E}">
        <p14:creationId xmlns:p14="http://schemas.microsoft.com/office/powerpoint/2010/main" val="239728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D8F9B-9230-60B9-1DEC-898C040F0E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6E8D201-7C2E-EDEA-2722-2952A9099F24}"/>
              </a:ext>
            </a:extLst>
          </p:cNvPr>
          <p:cNvSpPr>
            <a:spLocks noGrp="1"/>
          </p:cNvSpPr>
          <p:nvPr>
            <p:ph type="title"/>
          </p:nvPr>
        </p:nvSpPr>
        <p:spPr>
          <a:xfrm>
            <a:off x="681038" y="365127"/>
            <a:ext cx="6817039" cy="1325563"/>
          </a:xfrm>
        </p:spPr>
        <p:txBody>
          <a:bodyPr/>
          <a:lstStyle/>
          <a:p>
            <a:r>
              <a:rPr lang="en-GB" dirty="0">
                <a:solidFill>
                  <a:schemeClr val="tx2">
                    <a:lumMod val="75000"/>
                    <a:lumOff val="25000"/>
                  </a:schemeClr>
                </a:solidFill>
                <a:latin typeface="Arial Black"/>
              </a:rPr>
              <a:t>What is the game about? </a:t>
            </a:r>
          </a:p>
        </p:txBody>
      </p:sp>
      <p:sp>
        <p:nvSpPr>
          <p:cNvPr id="3" name="Content Placeholder 2">
            <a:extLst>
              <a:ext uri="{FF2B5EF4-FFF2-40B4-BE49-F238E27FC236}">
                <a16:creationId xmlns:a16="http://schemas.microsoft.com/office/drawing/2014/main" id="{DD9FA09A-5938-C6BB-2711-22F1C958A993}"/>
              </a:ext>
            </a:extLst>
          </p:cNvPr>
          <p:cNvSpPr>
            <a:spLocks noGrp="1"/>
          </p:cNvSpPr>
          <p:nvPr>
            <p:ph idx="1"/>
          </p:nvPr>
        </p:nvSpPr>
        <p:spPr/>
        <p:txBody>
          <a:bodyPr>
            <a:noAutofit/>
          </a:bodyPr>
          <a:lstStyle/>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 PARATUS Systemic Risk Board Game is based on the various methodologies developed during the project, i.e., impact, exposure and vulnerability analysis methods that enable systemic risk assessment across sectors.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 game helps players to discuss and </a:t>
            </a:r>
            <a:r>
              <a:rPr lang="en-US" sz="1800" dirty="0" err="1">
                <a:solidFill>
                  <a:schemeClr val="tx2">
                    <a:lumMod val="75000"/>
                    <a:lumOff val="25000"/>
                  </a:schemeClr>
                </a:solidFill>
                <a:latin typeface="Arial" panose="020B0604020202020204" pitchFamily="34" charset="0"/>
                <a:cs typeface="Arial" panose="020B0604020202020204" pitchFamily="34" charset="0"/>
              </a:rPr>
              <a:t>analyse</a:t>
            </a:r>
            <a:r>
              <a:rPr lang="en-US" sz="1800" dirty="0">
                <a:solidFill>
                  <a:schemeClr val="tx2">
                    <a:lumMod val="75000"/>
                    <a:lumOff val="25000"/>
                  </a:schemeClr>
                </a:solidFill>
                <a:latin typeface="Arial" panose="020B0604020202020204" pitchFamily="34" charset="0"/>
                <a:cs typeface="Arial" panose="020B0604020202020204" pitchFamily="34" charset="0"/>
              </a:rPr>
              <a:t> the cause-and-effect relationships, changing risk dynamics across the space and sectors to develop scenarios and risk mitigation options together.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Each card corresponds to an essential component: hazard, vulnerability, sector, impact, and various actions to reduce the multi-hazard risk.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 game allows us to discuss/select the best available action to reduce systemic risk based on a single or multi-hazards events. </a:t>
            </a:r>
            <a:endParaRPr lang="en-US" sz="1800" dirty="0">
              <a:latin typeface="Arial" panose="020B0604020202020204" pitchFamily="34" charset="0"/>
              <a:cs typeface="Arial" panose="020B0604020202020204" pitchFamily="34" charset="0"/>
            </a:endParaRPr>
          </a:p>
          <a:p>
            <a:pPr marL="0" indent="0" algn="just">
              <a:lnSpc>
                <a:spcPct val="110000"/>
              </a:lnSpc>
              <a:buNone/>
            </a:pPr>
            <a:endParaRPr lang="en-GB" sz="1800" dirty="0">
              <a:solidFill>
                <a:schemeClr val="tx2">
                  <a:lumMod val="75000"/>
                  <a:lumOff val="25000"/>
                </a:schemeClr>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A7FBE446-0A79-E6B3-2614-F6E651E59315}"/>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D989C438-F401-2014-59BA-EBDF641ABA3B}"/>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61098399-F313-B225-68AB-C1C8D8F687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7E87C1B0-09A8-413F-C4F0-F5D332A0D8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F97BBBE2-7009-4285-4520-E18687F91BC8}"/>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7146D555-CE26-B3B7-357B-72231DF1D2EF}"/>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439077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432B5-3A15-B376-E0E8-CB4F20726C39}"/>
            </a:ext>
          </a:extLst>
        </p:cNvPr>
        <p:cNvGrpSpPr/>
        <p:nvPr/>
      </p:nvGrpSpPr>
      <p:grpSpPr>
        <a:xfrm>
          <a:off x="0" y="0"/>
          <a:ext cx="0" cy="0"/>
          <a:chOff x="0" y="0"/>
          <a:chExt cx="0" cy="0"/>
        </a:xfrm>
      </p:grpSpPr>
      <p:grpSp>
        <p:nvGrpSpPr>
          <p:cNvPr id="10" name="Group 9">
            <a:extLst>
              <a:ext uri="{FF2B5EF4-FFF2-40B4-BE49-F238E27FC236}">
                <a16:creationId xmlns:a16="http://schemas.microsoft.com/office/drawing/2014/main" id="{BAE8BF5D-EDFC-9019-354F-8D4D725FB360}"/>
              </a:ext>
            </a:extLst>
          </p:cNvPr>
          <p:cNvGrpSpPr/>
          <p:nvPr/>
        </p:nvGrpSpPr>
        <p:grpSpPr>
          <a:xfrm>
            <a:off x="2872243" y="442769"/>
            <a:ext cx="1910080" cy="1148893"/>
            <a:chOff x="2872243" y="442769"/>
            <a:chExt cx="1910080" cy="1148893"/>
          </a:xfrm>
        </p:grpSpPr>
        <p:sp>
          <p:nvSpPr>
            <p:cNvPr id="208" name="Rectangle 207">
              <a:extLst>
                <a:ext uri="{FF2B5EF4-FFF2-40B4-BE49-F238E27FC236}">
                  <a16:creationId xmlns:a16="http://schemas.microsoft.com/office/drawing/2014/main" id="{A50C9C82-1C3A-3003-D7DB-028875F6737C}"/>
                </a:ext>
              </a:extLst>
            </p:cNvPr>
            <p:cNvSpPr/>
            <p:nvPr/>
          </p:nvSpPr>
          <p:spPr>
            <a:xfrm>
              <a:off x="2872243" y="442769"/>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9" name="Picture 208" descr="A colorful sign with a key&#10;&#10;AI-generated content may be incorrect.">
              <a:extLst>
                <a:ext uri="{FF2B5EF4-FFF2-40B4-BE49-F238E27FC236}">
                  <a16:creationId xmlns:a16="http://schemas.microsoft.com/office/drawing/2014/main" id="{54BB382B-7200-73BF-ADA7-8C1F8E9D15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3046" y="1240282"/>
              <a:ext cx="351380" cy="351380"/>
            </a:xfrm>
            <a:prstGeom prst="rect">
              <a:avLst/>
            </a:prstGeom>
          </p:spPr>
        </p:pic>
        <p:sp>
          <p:nvSpPr>
            <p:cNvPr id="210" name="TextBox 209">
              <a:extLst>
                <a:ext uri="{FF2B5EF4-FFF2-40B4-BE49-F238E27FC236}">
                  <a16:creationId xmlns:a16="http://schemas.microsoft.com/office/drawing/2014/main" id="{6F90D6EB-4A08-52A9-28C1-4D3CA89D7E3F}"/>
                </a:ext>
              </a:extLst>
            </p:cNvPr>
            <p:cNvSpPr txBox="1"/>
            <p:nvPr/>
          </p:nvSpPr>
          <p:spPr>
            <a:xfrm>
              <a:off x="2983144" y="482734"/>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202" name="TextBox 201">
              <a:extLst>
                <a:ext uri="{FF2B5EF4-FFF2-40B4-BE49-F238E27FC236}">
                  <a16:creationId xmlns:a16="http://schemas.microsoft.com/office/drawing/2014/main" id="{DB71996C-1DA7-36E6-A166-90F6A6F3D46E}"/>
                </a:ext>
              </a:extLst>
            </p:cNvPr>
            <p:cNvSpPr txBox="1"/>
            <p:nvPr/>
          </p:nvSpPr>
          <p:spPr>
            <a:xfrm>
              <a:off x="2875970" y="1095328"/>
              <a:ext cx="188841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t>
              </a:r>
            </a:p>
            <a:p>
              <a:r>
                <a:rPr lang="en-IN" sz="1200" b="1">
                  <a:latin typeface="Calibri" panose="020F0502020204030204" pitchFamily="34" charset="0"/>
                  <a:ea typeface="Calibri" panose="020F0502020204030204" pitchFamily="34" charset="0"/>
                  <a:cs typeface="Calibri" panose="020F0502020204030204" pitchFamily="34" charset="0"/>
                </a:rPr>
                <a:t>ROBUSTNESS</a:t>
              </a:r>
            </a:p>
          </p:txBody>
        </p:sp>
        <p:pic>
          <p:nvPicPr>
            <p:cNvPr id="13316" name="Picture 4" descr="solid icon for robust 23816521 Vector Art at Vecteezy">
              <a:extLst>
                <a:ext uri="{FF2B5EF4-FFF2-40B4-BE49-F238E27FC236}">
                  <a16:creationId xmlns:a16="http://schemas.microsoft.com/office/drawing/2014/main" id="{5679DE34-A9F6-3E33-25CD-EBCD922251F4}"/>
                </a:ext>
              </a:extLst>
            </p:cNvPr>
            <p:cNvPicPr>
              <a:picLocks noChangeAspect="1" noChangeArrowheads="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3428459" y="744933"/>
              <a:ext cx="687046" cy="40874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a:extLst>
              <a:ext uri="{FF2B5EF4-FFF2-40B4-BE49-F238E27FC236}">
                <a16:creationId xmlns:a16="http://schemas.microsoft.com/office/drawing/2014/main" id="{FCE70B2F-6184-EF79-C449-18C94EFD31B4}"/>
              </a:ext>
            </a:extLst>
          </p:cNvPr>
          <p:cNvGrpSpPr/>
          <p:nvPr/>
        </p:nvGrpSpPr>
        <p:grpSpPr>
          <a:xfrm>
            <a:off x="526408" y="442769"/>
            <a:ext cx="1917111" cy="1148893"/>
            <a:chOff x="526408" y="442769"/>
            <a:chExt cx="1917111" cy="1148893"/>
          </a:xfrm>
        </p:grpSpPr>
        <p:sp>
          <p:nvSpPr>
            <p:cNvPr id="64" name="Rectangle 63">
              <a:extLst>
                <a:ext uri="{FF2B5EF4-FFF2-40B4-BE49-F238E27FC236}">
                  <a16:creationId xmlns:a16="http://schemas.microsoft.com/office/drawing/2014/main" id="{CFA40618-0B5B-A8A2-0E86-904D6F8861BC}"/>
                </a:ext>
              </a:extLst>
            </p:cNvPr>
            <p:cNvSpPr/>
            <p:nvPr/>
          </p:nvSpPr>
          <p:spPr>
            <a:xfrm>
              <a:off x="533439" y="442769"/>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5" name="Picture 64" descr="A colorful sign with a key&#10;&#10;AI-generated content may be incorrect.">
              <a:extLst>
                <a:ext uri="{FF2B5EF4-FFF2-40B4-BE49-F238E27FC236}">
                  <a16:creationId xmlns:a16="http://schemas.microsoft.com/office/drawing/2014/main" id="{C41AB69E-446C-428A-DD19-071EA515A9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4242" y="1240282"/>
              <a:ext cx="351380" cy="351380"/>
            </a:xfrm>
            <a:prstGeom prst="rect">
              <a:avLst/>
            </a:prstGeom>
          </p:spPr>
        </p:pic>
        <p:sp>
          <p:nvSpPr>
            <p:cNvPr id="66" name="TextBox 65">
              <a:extLst>
                <a:ext uri="{FF2B5EF4-FFF2-40B4-BE49-F238E27FC236}">
                  <a16:creationId xmlns:a16="http://schemas.microsoft.com/office/drawing/2014/main" id="{39D280B7-036A-4B82-6CB6-B16F4F1707A1}"/>
                </a:ext>
              </a:extLst>
            </p:cNvPr>
            <p:cNvSpPr txBox="1"/>
            <p:nvPr/>
          </p:nvSpPr>
          <p:spPr>
            <a:xfrm>
              <a:off x="644340" y="482734"/>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8" name="TextBox 7">
              <a:extLst>
                <a:ext uri="{FF2B5EF4-FFF2-40B4-BE49-F238E27FC236}">
                  <a16:creationId xmlns:a16="http://schemas.microsoft.com/office/drawing/2014/main" id="{E9FDFA7C-F710-C375-D6C8-0B40F354B594}"/>
                </a:ext>
              </a:extLst>
            </p:cNvPr>
            <p:cNvSpPr txBox="1"/>
            <p:nvPr/>
          </p:nvSpPr>
          <p:spPr>
            <a:xfrm>
              <a:off x="526408" y="1095328"/>
              <a:ext cx="1846010"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LACK OF </a:t>
              </a:r>
            </a:p>
            <a:p>
              <a:r>
                <a:rPr lang="en-IN" sz="1200" b="1">
                  <a:latin typeface="Calibri" panose="020F0502020204030204" pitchFamily="34" charset="0"/>
                  <a:ea typeface="Calibri" panose="020F0502020204030204" pitchFamily="34" charset="0"/>
                  <a:cs typeface="Calibri" panose="020F0502020204030204" pitchFamily="34" charset="0"/>
                </a:rPr>
                <a:t>REDUNDANCY</a:t>
              </a:r>
            </a:p>
          </p:txBody>
        </p:sp>
        <p:pic>
          <p:nvPicPr>
            <p:cNvPr id="6" name="Picture 2" descr="Replication, duplicating, copying, redundant, database icon - Download ...">
              <a:extLst>
                <a:ext uri="{FF2B5EF4-FFF2-40B4-BE49-F238E27FC236}">
                  <a16:creationId xmlns:a16="http://schemas.microsoft.com/office/drawing/2014/main" id="{6B570EAE-089D-23ED-A82D-105C85FD0241}"/>
                </a:ext>
              </a:extLst>
            </p:cNvPr>
            <p:cNvPicPr>
              <a:picLocks noChangeAspect="1" noChangeArrowheads="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flipH="1">
              <a:off x="1148616" y="696012"/>
              <a:ext cx="569124" cy="56912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a:extLst>
              <a:ext uri="{FF2B5EF4-FFF2-40B4-BE49-F238E27FC236}">
                <a16:creationId xmlns:a16="http://schemas.microsoft.com/office/drawing/2014/main" id="{77378D68-B1DB-9938-DD68-3C2C3B9CF0DF}"/>
              </a:ext>
            </a:extLst>
          </p:cNvPr>
          <p:cNvGrpSpPr/>
          <p:nvPr/>
        </p:nvGrpSpPr>
        <p:grpSpPr>
          <a:xfrm>
            <a:off x="5180014" y="442769"/>
            <a:ext cx="1910080" cy="1148893"/>
            <a:chOff x="5180014" y="442769"/>
            <a:chExt cx="1910080" cy="1148893"/>
          </a:xfrm>
        </p:grpSpPr>
        <p:sp>
          <p:nvSpPr>
            <p:cNvPr id="73" name="Rectangle 72">
              <a:extLst>
                <a:ext uri="{FF2B5EF4-FFF2-40B4-BE49-F238E27FC236}">
                  <a16:creationId xmlns:a16="http://schemas.microsoft.com/office/drawing/2014/main" id="{EA44C86D-AE73-017A-EE35-755263E2DEB0}"/>
                </a:ext>
              </a:extLst>
            </p:cNvPr>
            <p:cNvSpPr/>
            <p:nvPr/>
          </p:nvSpPr>
          <p:spPr>
            <a:xfrm>
              <a:off x="5180014" y="442769"/>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descr="A colorful sign with a key&#10;&#10;AI-generated content may be incorrect.">
              <a:extLst>
                <a:ext uri="{FF2B5EF4-FFF2-40B4-BE49-F238E27FC236}">
                  <a16:creationId xmlns:a16="http://schemas.microsoft.com/office/drawing/2014/main" id="{6EC59BCE-720B-7820-009E-C4FA1BDFCB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817" y="1240282"/>
              <a:ext cx="351380" cy="351380"/>
            </a:xfrm>
            <a:prstGeom prst="rect">
              <a:avLst/>
            </a:prstGeom>
          </p:spPr>
        </p:pic>
        <p:sp>
          <p:nvSpPr>
            <p:cNvPr id="75" name="TextBox 74">
              <a:extLst>
                <a:ext uri="{FF2B5EF4-FFF2-40B4-BE49-F238E27FC236}">
                  <a16:creationId xmlns:a16="http://schemas.microsoft.com/office/drawing/2014/main" id="{9DEE9B0A-C8A8-1C6B-E505-BF95354FE631}"/>
                </a:ext>
              </a:extLst>
            </p:cNvPr>
            <p:cNvSpPr txBox="1"/>
            <p:nvPr/>
          </p:nvSpPr>
          <p:spPr>
            <a:xfrm>
              <a:off x="5290915" y="482734"/>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72" name="TextBox 71">
              <a:extLst>
                <a:ext uri="{FF2B5EF4-FFF2-40B4-BE49-F238E27FC236}">
                  <a16:creationId xmlns:a16="http://schemas.microsoft.com/office/drawing/2014/main" id="{1055DC6C-1CE4-4169-3840-157A8452A5D5}"/>
                </a:ext>
              </a:extLst>
            </p:cNvPr>
            <p:cNvSpPr txBox="1"/>
            <p:nvPr/>
          </p:nvSpPr>
          <p:spPr>
            <a:xfrm>
              <a:off x="5184500" y="1279994"/>
              <a:ext cx="162130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LONG RECOVERY</a:t>
              </a:r>
            </a:p>
          </p:txBody>
        </p:sp>
        <p:pic>
          <p:nvPicPr>
            <p:cNvPr id="76" name="Picture 75">
              <a:extLst>
                <a:ext uri="{FF2B5EF4-FFF2-40B4-BE49-F238E27FC236}">
                  <a16:creationId xmlns:a16="http://schemas.microsoft.com/office/drawing/2014/main" id="{DB0BA7A9-3AEB-BEB0-0AE2-929CDC61D2C9}"/>
                </a:ext>
              </a:extLst>
            </p:cNvPr>
            <p:cNvPicPr>
              <a:picLocks noChangeAspect="1"/>
            </p:cNvPicPr>
            <p:nvPr/>
          </p:nvPicPr>
          <p:blipFill>
            <a:blip r:embed="rId5">
              <a:duotone>
                <a:prstClr val="black"/>
                <a:schemeClr val="accent5">
                  <a:tint val="45000"/>
                  <a:satMod val="400000"/>
                </a:schemeClr>
              </a:duotone>
            </a:blip>
            <a:srcRect l="18978" t="24281" r="15399" b="22772"/>
            <a:stretch>
              <a:fillRect/>
            </a:stretch>
          </p:blipFill>
          <p:spPr>
            <a:xfrm>
              <a:off x="5744270" y="723080"/>
              <a:ext cx="670967" cy="541359"/>
            </a:xfrm>
            <a:prstGeom prst="rect">
              <a:avLst/>
            </a:prstGeom>
          </p:spPr>
        </p:pic>
      </p:grpSp>
      <p:grpSp>
        <p:nvGrpSpPr>
          <p:cNvPr id="12" name="Group 11">
            <a:extLst>
              <a:ext uri="{FF2B5EF4-FFF2-40B4-BE49-F238E27FC236}">
                <a16:creationId xmlns:a16="http://schemas.microsoft.com/office/drawing/2014/main" id="{B7D2552F-63E2-4387-9850-FD325649D070}"/>
              </a:ext>
            </a:extLst>
          </p:cNvPr>
          <p:cNvGrpSpPr/>
          <p:nvPr/>
        </p:nvGrpSpPr>
        <p:grpSpPr>
          <a:xfrm>
            <a:off x="7533143" y="442769"/>
            <a:ext cx="1910080" cy="1148893"/>
            <a:chOff x="7533143" y="442769"/>
            <a:chExt cx="1910080" cy="1148893"/>
          </a:xfrm>
        </p:grpSpPr>
        <p:sp>
          <p:nvSpPr>
            <p:cNvPr id="80" name="Rectangle 79">
              <a:extLst>
                <a:ext uri="{FF2B5EF4-FFF2-40B4-BE49-F238E27FC236}">
                  <a16:creationId xmlns:a16="http://schemas.microsoft.com/office/drawing/2014/main" id="{E96B7905-5798-2E18-7E59-7560337EA727}"/>
                </a:ext>
              </a:extLst>
            </p:cNvPr>
            <p:cNvSpPr/>
            <p:nvPr/>
          </p:nvSpPr>
          <p:spPr>
            <a:xfrm>
              <a:off x="7533143" y="442769"/>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 name="Picture 80" descr="A colorful sign with a key&#10;&#10;AI-generated content may be incorrect.">
              <a:extLst>
                <a:ext uri="{FF2B5EF4-FFF2-40B4-BE49-F238E27FC236}">
                  <a16:creationId xmlns:a16="http://schemas.microsoft.com/office/drawing/2014/main" id="{8CC47478-AE94-04AC-4DC8-808D7792A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3946" y="1240282"/>
              <a:ext cx="351380" cy="351380"/>
            </a:xfrm>
            <a:prstGeom prst="rect">
              <a:avLst/>
            </a:prstGeom>
          </p:spPr>
        </p:pic>
        <p:sp>
          <p:nvSpPr>
            <p:cNvPr id="82" name="TextBox 81">
              <a:extLst>
                <a:ext uri="{FF2B5EF4-FFF2-40B4-BE49-F238E27FC236}">
                  <a16:creationId xmlns:a16="http://schemas.microsoft.com/office/drawing/2014/main" id="{D54A7B38-CB25-BE06-9635-20133E179506}"/>
                </a:ext>
              </a:extLst>
            </p:cNvPr>
            <p:cNvSpPr txBox="1"/>
            <p:nvPr/>
          </p:nvSpPr>
          <p:spPr>
            <a:xfrm>
              <a:off x="7644044" y="482734"/>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79" name="TextBox 78">
              <a:extLst>
                <a:ext uri="{FF2B5EF4-FFF2-40B4-BE49-F238E27FC236}">
                  <a16:creationId xmlns:a16="http://schemas.microsoft.com/office/drawing/2014/main" id="{1F24F1E9-5317-CC92-E342-BFC88AEB92A2}"/>
                </a:ext>
              </a:extLst>
            </p:cNvPr>
            <p:cNvSpPr txBox="1"/>
            <p:nvPr/>
          </p:nvSpPr>
          <p:spPr>
            <a:xfrm>
              <a:off x="7555917" y="1279994"/>
              <a:ext cx="162130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LOW RESILEINCE</a:t>
              </a:r>
            </a:p>
          </p:txBody>
        </p:sp>
        <p:pic>
          <p:nvPicPr>
            <p:cNvPr id="85" name="Picture 84">
              <a:extLst>
                <a:ext uri="{FF2B5EF4-FFF2-40B4-BE49-F238E27FC236}">
                  <a16:creationId xmlns:a16="http://schemas.microsoft.com/office/drawing/2014/main" id="{0DD44D95-8FB4-7D3B-D296-F830C4DB06EF}"/>
                </a:ext>
              </a:extLst>
            </p:cNvPr>
            <p:cNvPicPr>
              <a:picLocks noChangeAspect="1"/>
            </p:cNvPicPr>
            <p:nvPr/>
          </p:nvPicPr>
          <p:blipFill>
            <a:blip r:embed="rId6">
              <a:duotone>
                <a:prstClr val="black"/>
                <a:schemeClr val="accent5">
                  <a:tint val="45000"/>
                  <a:satMod val="400000"/>
                </a:schemeClr>
              </a:duotone>
            </a:blip>
            <a:stretch>
              <a:fillRect/>
            </a:stretch>
          </p:blipFill>
          <p:spPr>
            <a:xfrm>
              <a:off x="8167526" y="748912"/>
              <a:ext cx="530712" cy="494268"/>
            </a:xfrm>
            <a:prstGeom prst="rect">
              <a:avLst/>
            </a:prstGeom>
          </p:spPr>
        </p:pic>
      </p:grpSp>
      <p:grpSp>
        <p:nvGrpSpPr>
          <p:cNvPr id="14" name="Group 13">
            <a:extLst>
              <a:ext uri="{FF2B5EF4-FFF2-40B4-BE49-F238E27FC236}">
                <a16:creationId xmlns:a16="http://schemas.microsoft.com/office/drawing/2014/main" id="{30AE52F6-93ED-D287-A643-5969447EB27F}"/>
              </a:ext>
            </a:extLst>
          </p:cNvPr>
          <p:cNvGrpSpPr/>
          <p:nvPr/>
        </p:nvGrpSpPr>
        <p:grpSpPr>
          <a:xfrm>
            <a:off x="2862514" y="2066133"/>
            <a:ext cx="1919809" cy="1148893"/>
            <a:chOff x="2862514" y="2066133"/>
            <a:chExt cx="1919809" cy="1148893"/>
          </a:xfrm>
        </p:grpSpPr>
        <p:sp>
          <p:nvSpPr>
            <p:cNvPr id="111" name="Rectangle 110">
              <a:extLst>
                <a:ext uri="{FF2B5EF4-FFF2-40B4-BE49-F238E27FC236}">
                  <a16:creationId xmlns:a16="http://schemas.microsoft.com/office/drawing/2014/main" id="{B8E0FE39-FBC6-80C2-3703-EB78DFE57AE8}"/>
                </a:ext>
              </a:extLst>
            </p:cNvPr>
            <p:cNvSpPr/>
            <p:nvPr/>
          </p:nvSpPr>
          <p:spPr>
            <a:xfrm>
              <a:off x="2872243" y="2066133"/>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 name="Picture 111" descr="A colorful sign with a key&#10;&#10;AI-generated content may be incorrect.">
              <a:extLst>
                <a:ext uri="{FF2B5EF4-FFF2-40B4-BE49-F238E27FC236}">
                  <a16:creationId xmlns:a16="http://schemas.microsoft.com/office/drawing/2014/main" id="{5CB815BC-D26B-D01C-6AE9-3CF6784979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3046" y="2863646"/>
              <a:ext cx="351380" cy="351380"/>
            </a:xfrm>
            <a:prstGeom prst="rect">
              <a:avLst/>
            </a:prstGeom>
          </p:spPr>
        </p:pic>
        <p:sp>
          <p:nvSpPr>
            <p:cNvPr id="113" name="TextBox 112">
              <a:extLst>
                <a:ext uri="{FF2B5EF4-FFF2-40B4-BE49-F238E27FC236}">
                  <a16:creationId xmlns:a16="http://schemas.microsoft.com/office/drawing/2014/main" id="{3C891D75-99DE-7147-C453-BDD420825465}"/>
                </a:ext>
              </a:extLst>
            </p:cNvPr>
            <p:cNvSpPr txBox="1"/>
            <p:nvPr/>
          </p:nvSpPr>
          <p:spPr>
            <a:xfrm>
              <a:off x="2983144" y="2106098"/>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110" name="TextBox 109">
              <a:extLst>
                <a:ext uri="{FF2B5EF4-FFF2-40B4-BE49-F238E27FC236}">
                  <a16:creationId xmlns:a16="http://schemas.microsoft.com/office/drawing/2014/main" id="{4DBB6D54-D07D-ED02-F890-88738A95861B}"/>
                </a:ext>
              </a:extLst>
            </p:cNvPr>
            <p:cNvSpPr txBox="1"/>
            <p:nvPr/>
          </p:nvSpPr>
          <p:spPr>
            <a:xfrm>
              <a:off x="2862514" y="2668920"/>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3" name="Group 12">
            <a:extLst>
              <a:ext uri="{FF2B5EF4-FFF2-40B4-BE49-F238E27FC236}">
                <a16:creationId xmlns:a16="http://schemas.microsoft.com/office/drawing/2014/main" id="{BA53021E-ACCC-F19D-6982-FC75EDB4CF5B}"/>
              </a:ext>
            </a:extLst>
          </p:cNvPr>
          <p:cNvGrpSpPr/>
          <p:nvPr/>
        </p:nvGrpSpPr>
        <p:grpSpPr>
          <a:xfrm>
            <a:off x="523710" y="2066133"/>
            <a:ext cx="1919809" cy="1148893"/>
            <a:chOff x="523710" y="2066133"/>
            <a:chExt cx="1919809" cy="1148893"/>
          </a:xfrm>
        </p:grpSpPr>
        <p:sp>
          <p:nvSpPr>
            <p:cNvPr id="117" name="Rectangle 116">
              <a:extLst>
                <a:ext uri="{FF2B5EF4-FFF2-40B4-BE49-F238E27FC236}">
                  <a16:creationId xmlns:a16="http://schemas.microsoft.com/office/drawing/2014/main" id="{BDBE23ED-ADBB-7CE0-2BF5-99113978DDA5}"/>
                </a:ext>
              </a:extLst>
            </p:cNvPr>
            <p:cNvSpPr/>
            <p:nvPr/>
          </p:nvSpPr>
          <p:spPr>
            <a:xfrm>
              <a:off x="533439" y="2066133"/>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8" name="Picture 117" descr="A colorful sign with a key&#10;&#10;AI-generated content may be incorrect.">
              <a:extLst>
                <a:ext uri="{FF2B5EF4-FFF2-40B4-BE49-F238E27FC236}">
                  <a16:creationId xmlns:a16="http://schemas.microsoft.com/office/drawing/2014/main" id="{C987990E-DD46-F538-9AAB-B430CA514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4242" y="2863646"/>
              <a:ext cx="351380" cy="351380"/>
            </a:xfrm>
            <a:prstGeom prst="rect">
              <a:avLst/>
            </a:prstGeom>
          </p:spPr>
        </p:pic>
        <p:sp>
          <p:nvSpPr>
            <p:cNvPr id="119" name="TextBox 118">
              <a:extLst>
                <a:ext uri="{FF2B5EF4-FFF2-40B4-BE49-F238E27FC236}">
                  <a16:creationId xmlns:a16="http://schemas.microsoft.com/office/drawing/2014/main" id="{C8202102-C4F4-E557-4B45-B9F870E2A573}"/>
                </a:ext>
              </a:extLst>
            </p:cNvPr>
            <p:cNvSpPr txBox="1"/>
            <p:nvPr/>
          </p:nvSpPr>
          <p:spPr>
            <a:xfrm>
              <a:off x="644340" y="2106098"/>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116" name="TextBox 115">
              <a:extLst>
                <a:ext uri="{FF2B5EF4-FFF2-40B4-BE49-F238E27FC236}">
                  <a16:creationId xmlns:a16="http://schemas.microsoft.com/office/drawing/2014/main" id="{1A390E34-A7D4-DABC-B796-8B5C74756CF7}"/>
                </a:ext>
              </a:extLst>
            </p:cNvPr>
            <p:cNvSpPr txBox="1"/>
            <p:nvPr/>
          </p:nvSpPr>
          <p:spPr>
            <a:xfrm>
              <a:off x="523710" y="2668920"/>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6" name="Group 15">
            <a:extLst>
              <a:ext uri="{FF2B5EF4-FFF2-40B4-BE49-F238E27FC236}">
                <a16:creationId xmlns:a16="http://schemas.microsoft.com/office/drawing/2014/main" id="{33B7C59C-A988-56C4-6731-ECDCEEF44D00}"/>
              </a:ext>
            </a:extLst>
          </p:cNvPr>
          <p:cNvGrpSpPr/>
          <p:nvPr/>
        </p:nvGrpSpPr>
        <p:grpSpPr>
          <a:xfrm>
            <a:off x="7523414" y="2066133"/>
            <a:ext cx="1919809" cy="1148893"/>
            <a:chOff x="7523414" y="2066133"/>
            <a:chExt cx="1919809" cy="1148893"/>
          </a:xfrm>
        </p:grpSpPr>
        <p:sp>
          <p:nvSpPr>
            <p:cNvPr id="123" name="Rectangle 122">
              <a:extLst>
                <a:ext uri="{FF2B5EF4-FFF2-40B4-BE49-F238E27FC236}">
                  <a16:creationId xmlns:a16="http://schemas.microsoft.com/office/drawing/2014/main" id="{5BB07417-73DB-CB45-754D-67C9F38E2233}"/>
                </a:ext>
              </a:extLst>
            </p:cNvPr>
            <p:cNvSpPr/>
            <p:nvPr/>
          </p:nvSpPr>
          <p:spPr>
            <a:xfrm>
              <a:off x="7533143" y="2066133"/>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4" name="Picture 123" descr="A colorful sign with a key&#10;&#10;AI-generated content may be incorrect.">
              <a:extLst>
                <a:ext uri="{FF2B5EF4-FFF2-40B4-BE49-F238E27FC236}">
                  <a16:creationId xmlns:a16="http://schemas.microsoft.com/office/drawing/2014/main" id="{4CC4B854-CBD9-884B-F0A6-26AE1B986E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3946" y="2863646"/>
              <a:ext cx="351380" cy="351380"/>
            </a:xfrm>
            <a:prstGeom prst="rect">
              <a:avLst/>
            </a:prstGeom>
          </p:spPr>
        </p:pic>
        <p:sp>
          <p:nvSpPr>
            <p:cNvPr id="125" name="TextBox 124">
              <a:extLst>
                <a:ext uri="{FF2B5EF4-FFF2-40B4-BE49-F238E27FC236}">
                  <a16:creationId xmlns:a16="http://schemas.microsoft.com/office/drawing/2014/main" id="{2ECFAD31-854A-C7E1-28FD-B1B064C70478}"/>
                </a:ext>
              </a:extLst>
            </p:cNvPr>
            <p:cNvSpPr txBox="1"/>
            <p:nvPr/>
          </p:nvSpPr>
          <p:spPr>
            <a:xfrm>
              <a:off x="7644044" y="2106098"/>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122" name="TextBox 121">
              <a:extLst>
                <a:ext uri="{FF2B5EF4-FFF2-40B4-BE49-F238E27FC236}">
                  <a16:creationId xmlns:a16="http://schemas.microsoft.com/office/drawing/2014/main" id="{85162CDD-B71B-31DD-DC98-90FE4FE36799}"/>
                </a:ext>
              </a:extLst>
            </p:cNvPr>
            <p:cNvSpPr txBox="1"/>
            <p:nvPr/>
          </p:nvSpPr>
          <p:spPr>
            <a:xfrm>
              <a:off x="7523414" y="2668920"/>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15" name="Group 14">
            <a:extLst>
              <a:ext uri="{FF2B5EF4-FFF2-40B4-BE49-F238E27FC236}">
                <a16:creationId xmlns:a16="http://schemas.microsoft.com/office/drawing/2014/main" id="{BBAD723F-D865-463C-2FAA-7A59C31E44AB}"/>
              </a:ext>
            </a:extLst>
          </p:cNvPr>
          <p:cNvGrpSpPr/>
          <p:nvPr/>
        </p:nvGrpSpPr>
        <p:grpSpPr>
          <a:xfrm>
            <a:off x="5170285" y="2066133"/>
            <a:ext cx="1919809" cy="1148893"/>
            <a:chOff x="5170285" y="2066133"/>
            <a:chExt cx="1919809" cy="1148893"/>
          </a:xfrm>
        </p:grpSpPr>
        <p:sp>
          <p:nvSpPr>
            <p:cNvPr id="13313" name="Rectangle 13312">
              <a:extLst>
                <a:ext uri="{FF2B5EF4-FFF2-40B4-BE49-F238E27FC236}">
                  <a16:creationId xmlns:a16="http://schemas.microsoft.com/office/drawing/2014/main" id="{95B70EE3-E441-6247-07E8-57FF715AF996}"/>
                </a:ext>
              </a:extLst>
            </p:cNvPr>
            <p:cNvSpPr/>
            <p:nvPr/>
          </p:nvSpPr>
          <p:spPr>
            <a:xfrm>
              <a:off x="5180014" y="2066133"/>
              <a:ext cx="1910080" cy="1118082"/>
            </a:xfrm>
            <a:prstGeom prst="rect">
              <a:avLst/>
            </a:prstGeom>
            <a:solidFill>
              <a:schemeClr val="accent5">
                <a:lumMod val="20000"/>
                <a:lumOff val="80000"/>
              </a:schemeClr>
            </a:solidFill>
            <a:ln w="762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5" name="Picture 13314" descr="A colorful sign with a key&#10;&#10;AI-generated content may be incorrect.">
              <a:extLst>
                <a:ext uri="{FF2B5EF4-FFF2-40B4-BE49-F238E27FC236}">
                  <a16:creationId xmlns:a16="http://schemas.microsoft.com/office/drawing/2014/main" id="{F0C44399-5BAE-0F33-ADB5-21C403CD9F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817" y="2863646"/>
              <a:ext cx="351380" cy="351380"/>
            </a:xfrm>
            <a:prstGeom prst="rect">
              <a:avLst/>
            </a:prstGeom>
          </p:spPr>
        </p:pic>
        <p:sp>
          <p:nvSpPr>
            <p:cNvPr id="13317" name="TextBox 13316">
              <a:extLst>
                <a:ext uri="{FF2B5EF4-FFF2-40B4-BE49-F238E27FC236}">
                  <a16:creationId xmlns:a16="http://schemas.microsoft.com/office/drawing/2014/main" id="{1A79A80B-16B4-3F5E-CB31-81AE7425ACB8}"/>
                </a:ext>
              </a:extLst>
            </p:cNvPr>
            <p:cNvSpPr txBox="1"/>
            <p:nvPr/>
          </p:nvSpPr>
          <p:spPr>
            <a:xfrm>
              <a:off x="5290915" y="2106098"/>
              <a:ext cx="1577676"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SYSTEMIC VULNERABILITY</a:t>
              </a:r>
            </a:p>
          </p:txBody>
        </p:sp>
        <p:sp>
          <p:nvSpPr>
            <p:cNvPr id="13312" name="TextBox 13311">
              <a:extLst>
                <a:ext uri="{FF2B5EF4-FFF2-40B4-BE49-F238E27FC236}">
                  <a16:creationId xmlns:a16="http://schemas.microsoft.com/office/drawing/2014/main" id="{F9FF52CD-F4F5-8DD9-E032-58BB230891E5}"/>
                </a:ext>
              </a:extLst>
            </p:cNvPr>
            <p:cNvSpPr txBox="1"/>
            <p:nvPr/>
          </p:nvSpPr>
          <p:spPr>
            <a:xfrm>
              <a:off x="5170285" y="2668920"/>
              <a:ext cx="1621305" cy="276999"/>
            </a:xfrm>
            <a:prstGeom prst="rect">
              <a:avLst/>
            </a:prstGeom>
            <a:noFill/>
          </p:spPr>
          <p:txBody>
            <a:bodyPr wrap="square" rtlCol="0">
              <a:spAutoFit/>
            </a:bodyPr>
            <a:lstStyle/>
            <a:p>
              <a:endParaRPr lang="en-IN" sz="1200" b="1">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2559687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AF2560-391E-4B8A-E1B6-D8212F25FCC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62FCAF4-06B0-EDFC-B9D7-4BADC9555E96}"/>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Sector cards</a:t>
            </a:r>
            <a:r>
              <a:rPr lang="en-GB"/>
              <a:t> </a:t>
            </a:r>
          </a:p>
        </p:txBody>
      </p:sp>
      <p:sp>
        <p:nvSpPr>
          <p:cNvPr id="5" name="Content Placeholder 4">
            <a:extLst>
              <a:ext uri="{FF2B5EF4-FFF2-40B4-BE49-F238E27FC236}">
                <a16:creationId xmlns:a16="http://schemas.microsoft.com/office/drawing/2014/main" id="{EC989D9B-8F52-0F92-6425-2266A10A666A}"/>
              </a:ext>
            </a:extLst>
          </p:cNvPr>
          <p:cNvSpPr>
            <a:spLocks noGrp="1"/>
          </p:cNvSpPr>
          <p:nvPr>
            <p:ph idx="1"/>
          </p:nvPr>
        </p:nvSpPr>
        <p:spPr>
          <a:xfrm>
            <a:off x="681039" y="1825625"/>
            <a:ext cx="6557250" cy="4351338"/>
          </a:xfrm>
        </p:spPr>
        <p:txBody>
          <a:bodyPr>
            <a:normAutofit fontScale="85000" lnSpcReduction="20000"/>
          </a:bodyPr>
          <a:lstStyle/>
          <a:p>
            <a:r>
              <a:rPr lang="en-GB"/>
              <a:t>Productive</a:t>
            </a:r>
          </a:p>
          <a:p>
            <a:pPr lvl="1"/>
            <a:r>
              <a:rPr lang="en-GB"/>
              <a:t>Agriculture, Commerce, Industry, Tourism</a:t>
            </a:r>
          </a:p>
          <a:p>
            <a:r>
              <a:rPr lang="en-GB"/>
              <a:t>Social </a:t>
            </a:r>
          </a:p>
          <a:p>
            <a:pPr lvl="1"/>
            <a:r>
              <a:rPr lang="en-GB"/>
              <a:t>Housing, Education, Health, Culture</a:t>
            </a:r>
          </a:p>
          <a:p>
            <a:r>
              <a:rPr lang="en-GB"/>
              <a:t>Infrastructure</a:t>
            </a:r>
          </a:p>
          <a:p>
            <a:pPr lvl="1"/>
            <a:r>
              <a:rPr lang="en-GB" err="1"/>
              <a:t>Water&amp;Sanitation</a:t>
            </a:r>
            <a:r>
              <a:rPr lang="en-GB"/>
              <a:t>, Energy, Transport, Telecom</a:t>
            </a:r>
          </a:p>
          <a:p>
            <a:r>
              <a:rPr lang="en-GB"/>
              <a:t> Cross-cutting</a:t>
            </a:r>
          </a:p>
          <a:p>
            <a:pPr lvl="1"/>
            <a:r>
              <a:rPr lang="en-GB"/>
              <a:t>Governance, Environment, DRR, Employment &amp; livelihood </a:t>
            </a:r>
          </a:p>
          <a:p>
            <a:pPr marL="0" indent="0">
              <a:buNone/>
            </a:pPr>
            <a:endParaRPr lang="en-GB"/>
          </a:p>
          <a:p>
            <a:pPr marL="0" indent="0">
              <a:buNone/>
            </a:pPr>
            <a:r>
              <a:rPr lang="en-GB"/>
              <a:t>Count: 16</a:t>
            </a:r>
          </a:p>
          <a:p>
            <a:pPr marL="0" indent="0">
              <a:buNone/>
            </a:pPr>
            <a:r>
              <a:rPr lang="en-GB"/>
              <a:t>Classification based on PDNA (Post Disaster Needs Assessment)</a:t>
            </a:r>
          </a:p>
        </p:txBody>
      </p:sp>
      <p:grpSp>
        <p:nvGrpSpPr>
          <p:cNvPr id="28" name="Group 27">
            <a:extLst>
              <a:ext uri="{FF2B5EF4-FFF2-40B4-BE49-F238E27FC236}">
                <a16:creationId xmlns:a16="http://schemas.microsoft.com/office/drawing/2014/main" id="{C501638A-960D-C463-E008-EB011AFD735C}"/>
              </a:ext>
            </a:extLst>
          </p:cNvPr>
          <p:cNvGrpSpPr/>
          <p:nvPr/>
        </p:nvGrpSpPr>
        <p:grpSpPr>
          <a:xfrm>
            <a:off x="7494829" y="2062228"/>
            <a:ext cx="1931257" cy="1158105"/>
            <a:chOff x="4723542" y="1941026"/>
            <a:chExt cx="1931257" cy="1158105"/>
          </a:xfrm>
        </p:grpSpPr>
        <p:pic>
          <p:nvPicPr>
            <p:cNvPr id="29" name="Picture 28" descr="A colorful sign with a key&#10;&#10;AI-generated content may be incorrect.">
              <a:extLst>
                <a:ext uri="{FF2B5EF4-FFF2-40B4-BE49-F238E27FC236}">
                  <a16:creationId xmlns:a16="http://schemas.microsoft.com/office/drawing/2014/main" id="{CD39EC84-7DDF-2AFB-6CA1-D0776268D9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5843" y="2747751"/>
              <a:ext cx="351380" cy="351380"/>
            </a:xfrm>
            <a:prstGeom prst="rect">
              <a:avLst/>
            </a:prstGeom>
          </p:spPr>
        </p:pic>
        <p:sp>
          <p:nvSpPr>
            <p:cNvPr id="30" name="TextBox 29">
              <a:extLst>
                <a:ext uri="{FF2B5EF4-FFF2-40B4-BE49-F238E27FC236}">
                  <a16:creationId xmlns:a16="http://schemas.microsoft.com/office/drawing/2014/main" id="{0E5D2006-D1CD-514B-954A-C54F525D305F}"/>
                </a:ext>
              </a:extLst>
            </p:cNvPr>
            <p:cNvSpPr txBox="1"/>
            <p:nvPr/>
          </p:nvSpPr>
          <p:spPr>
            <a:xfrm>
              <a:off x="5352669" y="1966380"/>
              <a:ext cx="659155" cy="246221"/>
            </a:xfrm>
            <a:prstGeom prst="rect">
              <a:avLst/>
            </a:prstGeom>
            <a:no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N" sz="1000" b="1" i="0" u="none" strike="noStrike" kern="0" cap="none" spc="0" normalizeH="0" baseline="0" noProof="0">
                  <a:ln>
                    <a:noFill/>
                  </a:ln>
                  <a:solidFill>
                    <a:prstClr val="black"/>
                  </a:solidFill>
                  <a:effectLst/>
                  <a:uLnTx/>
                  <a:uFillTx/>
                  <a:ea typeface="Calibri" panose="020F0502020204030204" pitchFamily="34" charset="0"/>
                  <a:cs typeface="Calibri" panose="020F0502020204030204" pitchFamily="34" charset="0"/>
                </a:rPr>
                <a:t>SECTORS</a:t>
              </a:r>
            </a:p>
          </p:txBody>
        </p:sp>
        <p:sp>
          <p:nvSpPr>
            <p:cNvPr id="31" name="Rectangle 30">
              <a:extLst>
                <a:ext uri="{FF2B5EF4-FFF2-40B4-BE49-F238E27FC236}">
                  <a16:creationId xmlns:a16="http://schemas.microsoft.com/office/drawing/2014/main" id="{D04D269F-5E2A-408D-D1FB-7899B4FDDAF8}"/>
                </a:ext>
              </a:extLst>
            </p:cNvPr>
            <p:cNvSpPr/>
            <p:nvPr/>
          </p:nvSpPr>
          <p:spPr>
            <a:xfrm>
              <a:off x="4723542" y="1941026"/>
              <a:ext cx="1931257" cy="1127294"/>
            </a:xfrm>
            <a:prstGeom prst="rect">
              <a:avLst/>
            </a:prstGeom>
            <a:noFill/>
            <a:ln w="76200" cap="flat" cmpd="sng" algn="ctr">
              <a:solidFill>
                <a:srgbClr val="A02B93">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grpSp>
      <p:sp>
        <p:nvSpPr>
          <p:cNvPr id="32" name="TextBox 31">
            <a:extLst>
              <a:ext uri="{FF2B5EF4-FFF2-40B4-BE49-F238E27FC236}">
                <a16:creationId xmlns:a16="http://schemas.microsoft.com/office/drawing/2014/main" id="{D4FA75F6-AA74-594E-3489-2F7E10234157}"/>
              </a:ext>
            </a:extLst>
          </p:cNvPr>
          <p:cNvSpPr txBox="1"/>
          <p:nvPr/>
        </p:nvSpPr>
        <p:spPr>
          <a:xfrm>
            <a:off x="7552404" y="2920185"/>
            <a:ext cx="1155759" cy="276999"/>
          </a:xfrm>
          <a:prstGeom prst="rect">
            <a:avLst/>
          </a:prstGeom>
          <a:noFill/>
        </p:spPr>
        <p:txBody>
          <a:bodyPr wrap="square" rtlCol="0">
            <a:spAutoFit/>
          </a:bodyPr>
          <a:lstStyle/>
          <a:p>
            <a:pPr defTabSz="457200"/>
            <a:r>
              <a:rPr lang="en-IN" sz="1200" b="1">
                <a:solidFill>
                  <a:prstClr val="black"/>
                </a:solidFill>
                <a:ea typeface="Calibri" panose="020F0502020204030204" pitchFamily="34" charset="0"/>
                <a:cs typeface="Calibri" panose="020F0502020204030204" pitchFamily="34" charset="0"/>
              </a:rPr>
              <a:t>PRODUCTIVE</a:t>
            </a:r>
          </a:p>
        </p:txBody>
      </p:sp>
      <p:grpSp>
        <p:nvGrpSpPr>
          <p:cNvPr id="33" name="Group 32">
            <a:extLst>
              <a:ext uri="{FF2B5EF4-FFF2-40B4-BE49-F238E27FC236}">
                <a16:creationId xmlns:a16="http://schemas.microsoft.com/office/drawing/2014/main" id="{F215D72D-11DF-3C15-3E43-6B58BC42D424}"/>
              </a:ext>
            </a:extLst>
          </p:cNvPr>
          <p:cNvGrpSpPr/>
          <p:nvPr/>
        </p:nvGrpSpPr>
        <p:grpSpPr>
          <a:xfrm>
            <a:off x="7494829" y="3418215"/>
            <a:ext cx="1931257" cy="1158105"/>
            <a:chOff x="4723542" y="1941026"/>
            <a:chExt cx="1931257" cy="1158105"/>
          </a:xfrm>
        </p:grpSpPr>
        <p:pic>
          <p:nvPicPr>
            <p:cNvPr id="34" name="Picture 33" descr="A colorful sign with a key&#10;&#10;AI-generated content may be incorrect.">
              <a:extLst>
                <a:ext uri="{FF2B5EF4-FFF2-40B4-BE49-F238E27FC236}">
                  <a16:creationId xmlns:a16="http://schemas.microsoft.com/office/drawing/2014/main" id="{993BD30D-4BE3-3E46-4BCC-0A4CF4439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5843" y="2747751"/>
              <a:ext cx="351380" cy="351380"/>
            </a:xfrm>
            <a:prstGeom prst="rect">
              <a:avLst/>
            </a:prstGeom>
          </p:spPr>
        </p:pic>
        <p:sp>
          <p:nvSpPr>
            <p:cNvPr id="35" name="TextBox 34">
              <a:extLst>
                <a:ext uri="{FF2B5EF4-FFF2-40B4-BE49-F238E27FC236}">
                  <a16:creationId xmlns:a16="http://schemas.microsoft.com/office/drawing/2014/main" id="{40786D92-98DC-9567-7142-4BD398D94420}"/>
                </a:ext>
              </a:extLst>
            </p:cNvPr>
            <p:cNvSpPr txBox="1"/>
            <p:nvPr/>
          </p:nvSpPr>
          <p:spPr>
            <a:xfrm>
              <a:off x="5352669" y="1966380"/>
              <a:ext cx="659155" cy="246221"/>
            </a:xfrm>
            <a:prstGeom prst="rect">
              <a:avLst/>
            </a:prstGeom>
            <a:no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N" sz="1000" b="1" i="0" u="none" strike="noStrike" kern="0" cap="none" spc="0" normalizeH="0" baseline="0" noProof="0">
                  <a:ln>
                    <a:noFill/>
                  </a:ln>
                  <a:solidFill>
                    <a:prstClr val="black"/>
                  </a:solidFill>
                  <a:effectLst/>
                  <a:uLnTx/>
                  <a:uFillTx/>
                  <a:ea typeface="Calibri" panose="020F0502020204030204" pitchFamily="34" charset="0"/>
                  <a:cs typeface="Calibri" panose="020F0502020204030204" pitchFamily="34" charset="0"/>
                </a:rPr>
                <a:t>SECTORS</a:t>
              </a:r>
            </a:p>
          </p:txBody>
        </p:sp>
        <p:sp>
          <p:nvSpPr>
            <p:cNvPr id="36" name="Rectangle 35">
              <a:extLst>
                <a:ext uri="{FF2B5EF4-FFF2-40B4-BE49-F238E27FC236}">
                  <a16:creationId xmlns:a16="http://schemas.microsoft.com/office/drawing/2014/main" id="{66B8C1FB-FB71-2A45-E72F-4283E43CE2E5}"/>
                </a:ext>
              </a:extLst>
            </p:cNvPr>
            <p:cNvSpPr/>
            <p:nvPr/>
          </p:nvSpPr>
          <p:spPr>
            <a:xfrm>
              <a:off x="4723542" y="1941026"/>
              <a:ext cx="1931257" cy="1127294"/>
            </a:xfrm>
            <a:prstGeom prst="rect">
              <a:avLst/>
            </a:prstGeom>
            <a:noFill/>
            <a:ln w="76200" cap="flat" cmpd="sng" algn="ctr">
              <a:solidFill>
                <a:srgbClr val="A02B93">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grpSp>
      <p:sp>
        <p:nvSpPr>
          <p:cNvPr id="37" name="TextBox 36">
            <a:extLst>
              <a:ext uri="{FF2B5EF4-FFF2-40B4-BE49-F238E27FC236}">
                <a16:creationId xmlns:a16="http://schemas.microsoft.com/office/drawing/2014/main" id="{05A1F88E-8E80-7ECA-9AE1-D137129888FF}"/>
              </a:ext>
            </a:extLst>
          </p:cNvPr>
          <p:cNvSpPr txBox="1"/>
          <p:nvPr/>
        </p:nvSpPr>
        <p:spPr>
          <a:xfrm>
            <a:off x="7566721" y="4259310"/>
            <a:ext cx="1024800" cy="276999"/>
          </a:xfrm>
          <a:prstGeom prst="rect">
            <a:avLst/>
          </a:prstGeom>
          <a:noFill/>
        </p:spPr>
        <p:txBody>
          <a:bodyPr wrap="square" rtlCol="0">
            <a:spAutoFit/>
          </a:bodyPr>
          <a:lstStyle/>
          <a:p>
            <a:pPr defTabSz="457200"/>
            <a:r>
              <a:rPr lang="en-IN" sz="1200" b="1">
                <a:solidFill>
                  <a:prstClr val="black"/>
                </a:solidFill>
                <a:ea typeface="Calibri" panose="020F0502020204030204" pitchFamily="34" charset="0"/>
                <a:cs typeface="Calibri" panose="020F0502020204030204" pitchFamily="34" charset="0"/>
              </a:rPr>
              <a:t>SOCIAL</a:t>
            </a:r>
          </a:p>
        </p:txBody>
      </p:sp>
      <p:grpSp>
        <p:nvGrpSpPr>
          <p:cNvPr id="38" name="Group 37">
            <a:extLst>
              <a:ext uri="{FF2B5EF4-FFF2-40B4-BE49-F238E27FC236}">
                <a16:creationId xmlns:a16="http://schemas.microsoft.com/office/drawing/2014/main" id="{0BDE3097-3713-0360-9B90-BD3C6A1FC59C}"/>
              </a:ext>
            </a:extLst>
          </p:cNvPr>
          <p:cNvGrpSpPr/>
          <p:nvPr/>
        </p:nvGrpSpPr>
        <p:grpSpPr>
          <a:xfrm>
            <a:off x="7494829" y="4701217"/>
            <a:ext cx="1931257" cy="1158105"/>
            <a:chOff x="4723542" y="1941026"/>
            <a:chExt cx="1931257" cy="1158105"/>
          </a:xfrm>
        </p:grpSpPr>
        <p:pic>
          <p:nvPicPr>
            <p:cNvPr id="39" name="Picture 38" descr="A colorful sign with a key&#10;&#10;AI-generated content may be incorrect.">
              <a:extLst>
                <a:ext uri="{FF2B5EF4-FFF2-40B4-BE49-F238E27FC236}">
                  <a16:creationId xmlns:a16="http://schemas.microsoft.com/office/drawing/2014/main" id="{FFC6CD78-8E9F-A370-4922-EE374238E3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5843" y="2747751"/>
              <a:ext cx="351380" cy="351380"/>
            </a:xfrm>
            <a:prstGeom prst="rect">
              <a:avLst/>
            </a:prstGeom>
          </p:spPr>
        </p:pic>
        <p:sp>
          <p:nvSpPr>
            <p:cNvPr id="40" name="TextBox 39">
              <a:extLst>
                <a:ext uri="{FF2B5EF4-FFF2-40B4-BE49-F238E27FC236}">
                  <a16:creationId xmlns:a16="http://schemas.microsoft.com/office/drawing/2014/main" id="{D5552792-072F-800E-1984-C7340794CB07}"/>
                </a:ext>
              </a:extLst>
            </p:cNvPr>
            <p:cNvSpPr txBox="1"/>
            <p:nvPr/>
          </p:nvSpPr>
          <p:spPr>
            <a:xfrm>
              <a:off x="5352669" y="1966380"/>
              <a:ext cx="659155" cy="246221"/>
            </a:xfrm>
            <a:prstGeom prst="rect">
              <a:avLst/>
            </a:prstGeom>
            <a:no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N" sz="1000" b="1" i="0" u="none" strike="noStrike" kern="0" cap="none" spc="0" normalizeH="0" baseline="0" noProof="0">
                  <a:ln>
                    <a:noFill/>
                  </a:ln>
                  <a:solidFill>
                    <a:prstClr val="black"/>
                  </a:solidFill>
                  <a:effectLst/>
                  <a:uLnTx/>
                  <a:uFillTx/>
                  <a:ea typeface="Calibri" panose="020F0502020204030204" pitchFamily="34" charset="0"/>
                  <a:cs typeface="Calibri" panose="020F0502020204030204" pitchFamily="34" charset="0"/>
                </a:rPr>
                <a:t>SECTORS</a:t>
              </a:r>
            </a:p>
          </p:txBody>
        </p:sp>
        <p:sp>
          <p:nvSpPr>
            <p:cNvPr id="41" name="Rectangle 40">
              <a:extLst>
                <a:ext uri="{FF2B5EF4-FFF2-40B4-BE49-F238E27FC236}">
                  <a16:creationId xmlns:a16="http://schemas.microsoft.com/office/drawing/2014/main" id="{4424B625-2E15-6A3A-6717-B9A3EE59653F}"/>
                </a:ext>
              </a:extLst>
            </p:cNvPr>
            <p:cNvSpPr/>
            <p:nvPr/>
          </p:nvSpPr>
          <p:spPr>
            <a:xfrm>
              <a:off x="4723542" y="1941026"/>
              <a:ext cx="1931257" cy="1127294"/>
            </a:xfrm>
            <a:prstGeom prst="rect">
              <a:avLst/>
            </a:prstGeom>
            <a:noFill/>
            <a:ln w="76200" cap="flat" cmpd="sng" algn="ctr">
              <a:solidFill>
                <a:srgbClr val="A02B93">
                  <a:lumMod val="7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grpSp>
      <p:sp>
        <p:nvSpPr>
          <p:cNvPr id="42" name="TextBox 41">
            <a:extLst>
              <a:ext uri="{FF2B5EF4-FFF2-40B4-BE49-F238E27FC236}">
                <a16:creationId xmlns:a16="http://schemas.microsoft.com/office/drawing/2014/main" id="{7F9DADC3-F1DE-1E55-7353-8D1E03007B3D}"/>
              </a:ext>
            </a:extLst>
          </p:cNvPr>
          <p:cNvSpPr txBox="1"/>
          <p:nvPr/>
        </p:nvSpPr>
        <p:spPr>
          <a:xfrm>
            <a:off x="7566720" y="5542312"/>
            <a:ext cx="1551643" cy="276999"/>
          </a:xfrm>
          <a:prstGeom prst="rect">
            <a:avLst/>
          </a:prstGeom>
          <a:noFill/>
        </p:spPr>
        <p:txBody>
          <a:bodyPr wrap="square" rtlCol="0">
            <a:spAutoFit/>
          </a:bodyPr>
          <a:lstStyle/>
          <a:p>
            <a:pPr defTabSz="457200"/>
            <a:r>
              <a:rPr lang="en-IN" sz="1200" b="1">
                <a:solidFill>
                  <a:prstClr val="black"/>
                </a:solidFill>
                <a:ea typeface="Calibri" panose="020F0502020204030204" pitchFamily="34" charset="0"/>
                <a:cs typeface="Calibri" panose="020F0502020204030204" pitchFamily="34" charset="0"/>
              </a:rPr>
              <a:t>INFRASTRCUTURE</a:t>
            </a:r>
          </a:p>
        </p:txBody>
      </p:sp>
      <p:pic>
        <p:nvPicPr>
          <p:cNvPr id="43" name="Picture 42">
            <a:extLst>
              <a:ext uri="{FF2B5EF4-FFF2-40B4-BE49-F238E27FC236}">
                <a16:creationId xmlns:a16="http://schemas.microsoft.com/office/drawing/2014/main" id="{165B9D88-B091-A4E0-73FA-11A42013B60F}"/>
              </a:ext>
            </a:extLst>
          </p:cNvPr>
          <p:cNvPicPr>
            <a:picLocks noChangeAspect="1"/>
          </p:cNvPicPr>
          <p:nvPr/>
        </p:nvPicPr>
        <p:blipFill>
          <a:blip r:embed="rId3">
            <a:duotone>
              <a:srgbClr val="A02B93">
                <a:shade val="45000"/>
                <a:satMod val="135000"/>
              </a:srgbClr>
              <a:prstClr val="white"/>
            </a:duotone>
          </a:blip>
          <a:stretch>
            <a:fillRect/>
          </a:stretch>
        </p:blipFill>
        <p:spPr>
          <a:xfrm>
            <a:off x="8007112" y="2281069"/>
            <a:ext cx="905028" cy="665318"/>
          </a:xfrm>
          <a:prstGeom prst="rect">
            <a:avLst/>
          </a:prstGeom>
        </p:spPr>
      </p:pic>
      <p:pic>
        <p:nvPicPr>
          <p:cNvPr id="44" name="Picture 43">
            <a:extLst>
              <a:ext uri="{FF2B5EF4-FFF2-40B4-BE49-F238E27FC236}">
                <a16:creationId xmlns:a16="http://schemas.microsoft.com/office/drawing/2014/main" id="{6925AA59-67CE-8E1B-54AA-B701E2BD94DA}"/>
              </a:ext>
            </a:extLst>
          </p:cNvPr>
          <p:cNvPicPr>
            <a:picLocks noChangeAspect="1"/>
          </p:cNvPicPr>
          <p:nvPr/>
        </p:nvPicPr>
        <p:blipFill>
          <a:blip r:embed="rId4">
            <a:duotone>
              <a:srgbClr val="A02B93">
                <a:shade val="45000"/>
                <a:satMod val="135000"/>
              </a:srgbClr>
              <a:prstClr val="white"/>
            </a:duotone>
          </a:blip>
          <a:stretch>
            <a:fillRect/>
          </a:stretch>
        </p:blipFill>
        <p:spPr>
          <a:xfrm>
            <a:off x="8154728" y="3679544"/>
            <a:ext cx="609795" cy="657937"/>
          </a:xfrm>
          <a:prstGeom prst="rect">
            <a:avLst/>
          </a:prstGeom>
        </p:spPr>
      </p:pic>
      <p:pic>
        <p:nvPicPr>
          <p:cNvPr id="45" name="Picture 44">
            <a:extLst>
              <a:ext uri="{FF2B5EF4-FFF2-40B4-BE49-F238E27FC236}">
                <a16:creationId xmlns:a16="http://schemas.microsoft.com/office/drawing/2014/main" id="{B4F3BC61-8BF6-017E-C829-AFB25869CFC2}"/>
              </a:ext>
            </a:extLst>
          </p:cNvPr>
          <p:cNvPicPr>
            <a:picLocks noChangeAspect="1"/>
          </p:cNvPicPr>
          <p:nvPr/>
        </p:nvPicPr>
        <p:blipFill>
          <a:blip r:embed="rId5">
            <a:duotone>
              <a:srgbClr val="A02B93">
                <a:shade val="45000"/>
                <a:satMod val="135000"/>
              </a:srgbClr>
              <a:prstClr val="white"/>
            </a:duotone>
          </a:blip>
          <a:stretch>
            <a:fillRect/>
          </a:stretch>
        </p:blipFill>
        <p:spPr>
          <a:xfrm>
            <a:off x="8007112" y="4911336"/>
            <a:ext cx="847843" cy="654947"/>
          </a:xfrm>
          <a:prstGeom prst="rect">
            <a:avLst/>
          </a:prstGeom>
        </p:spPr>
      </p:pic>
    </p:spTree>
    <p:extLst>
      <p:ext uri="{BB962C8B-B14F-4D97-AF65-F5344CB8AC3E}">
        <p14:creationId xmlns:p14="http://schemas.microsoft.com/office/powerpoint/2010/main" val="149828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865F8F73-EA1A-38A3-D7E5-CB7E5E503F79}"/>
              </a:ext>
            </a:extLst>
          </p:cNvPr>
          <p:cNvGrpSpPr/>
          <p:nvPr/>
        </p:nvGrpSpPr>
        <p:grpSpPr>
          <a:xfrm>
            <a:off x="2842266" y="455952"/>
            <a:ext cx="1941108" cy="1158105"/>
            <a:chOff x="2842266" y="455952"/>
            <a:chExt cx="1941108" cy="1158105"/>
          </a:xfrm>
        </p:grpSpPr>
        <p:pic>
          <p:nvPicPr>
            <p:cNvPr id="88" name="Picture 87" descr="A colorful sign with a key&#10;&#10;AI-generated content may be incorrect.">
              <a:extLst>
                <a:ext uri="{FF2B5EF4-FFF2-40B4-BE49-F238E27FC236}">
                  <a16:creationId xmlns:a16="http://schemas.microsoft.com/office/drawing/2014/main" id="{8584F77F-522F-48C4-0095-CD56B3D171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418" y="1262677"/>
              <a:ext cx="351380" cy="351380"/>
            </a:xfrm>
            <a:prstGeom prst="rect">
              <a:avLst/>
            </a:prstGeom>
          </p:spPr>
        </p:pic>
        <p:sp>
          <p:nvSpPr>
            <p:cNvPr id="89" name="TextBox 88">
              <a:extLst>
                <a:ext uri="{FF2B5EF4-FFF2-40B4-BE49-F238E27FC236}">
                  <a16:creationId xmlns:a16="http://schemas.microsoft.com/office/drawing/2014/main" id="{53292E62-C732-659B-C973-FD7EFBD7265D}"/>
                </a:ext>
              </a:extLst>
            </p:cNvPr>
            <p:cNvSpPr txBox="1"/>
            <p:nvPr/>
          </p:nvSpPr>
          <p:spPr>
            <a:xfrm>
              <a:off x="3529612" y="48130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90" name="Rectangle 89">
              <a:extLst>
                <a:ext uri="{FF2B5EF4-FFF2-40B4-BE49-F238E27FC236}">
                  <a16:creationId xmlns:a16="http://schemas.microsoft.com/office/drawing/2014/main" id="{77214294-8696-3CCC-8811-581F55C05BFB}"/>
                </a:ext>
              </a:extLst>
            </p:cNvPr>
            <p:cNvSpPr/>
            <p:nvPr/>
          </p:nvSpPr>
          <p:spPr>
            <a:xfrm>
              <a:off x="2852117" y="45595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48839670-36FE-1B07-A82E-4B95C226D3CA}"/>
                </a:ext>
              </a:extLst>
            </p:cNvPr>
            <p:cNvSpPr txBox="1"/>
            <p:nvPr/>
          </p:nvSpPr>
          <p:spPr>
            <a:xfrm>
              <a:off x="2842266" y="1306127"/>
              <a:ext cx="149818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AGRICULTURE</a:t>
              </a:r>
            </a:p>
          </p:txBody>
        </p:sp>
        <p:pic>
          <p:nvPicPr>
            <p:cNvPr id="112" name="Picture 111">
              <a:extLst>
                <a:ext uri="{FF2B5EF4-FFF2-40B4-BE49-F238E27FC236}">
                  <a16:creationId xmlns:a16="http://schemas.microsoft.com/office/drawing/2014/main" id="{36F04603-8BC8-0D82-2178-2C30B5033C64}"/>
                </a:ext>
              </a:extLst>
            </p:cNvPr>
            <p:cNvPicPr>
              <a:picLocks noChangeAspect="1"/>
            </p:cNvPicPr>
            <p:nvPr/>
          </p:nvPicPr>
          <p:blipFill>
            <a:blip r:embed="rId3">
              <a:duotone>
                <a:schemeClr val="accent5">
                  <a:shade val="45000"/>
                  <a:satMod val="135000"/>
                </a:schemeClr>
                <a:prstClr val="white"/>
              </a:duotone>
            </a:blip>
            <a:stretch>
              <a:fillRect/>
            </a:stretch>
          </p:blipFill>
          <p:spPr>
            <a:xfrm>
              <a:off x="3527871" y="727338"/>
              <a:ext cx="662636" cy="590146"/>
            </a:xfrm>
            <a:prstGeom prst="rect">
              <a:avLst/>
            </a:prstGeom>
          </p:spPr>
        </p:pic>
      </p:grpSp>
      <p:grpSp>
        <p:nvGrpSpPr>
          <p:cNvPr id="42" name="Group 41">
            <a:extLst>
              <a:ext uri="{FF2B5EF4-FFF2-40B4-BE49-F238E27FC236}">
                <a16:creationId xmlns:a16="http://schemas.microsoft.com/office/drawing/2014/main" id="{5E531395-D48E-D293-90DC-33BEFD95C75F}"/>
              </a:ext>
            </a:extLst>
          </p:cNvPr>
          <p:cNvGrpSpPr/>
          <p:nvPr/>
        </p:nvGrpSpPr>
        <p:grpSpPr>
          <a:xfrm>
            <a:off x="2842266" y="2048479"/>
            <a:ext cx="1941108" cy="1158105"/>
            <a:chOff x="2842266" y="2048479"/>
            <a:chExt cx="1941108" cy="1158105"/>
          </a:xfrm>
        </p:grpSpPr>
        <p:pic>
          <p:nvPicPr>
            <p:cNvPr id="84" name="Picture 83" descr="A colorful sign with a key&#10;&#10;AI-generated content may be incorrect.">
              <a:extLst>
                <a:ext uri="{FF2B5EF4-FFF2-40B4-BE49-F238E27FC236}">
                  <a16:creationId xmlns:a16="http://schemas.microsoft.com/office/drawing/2014/main" id="{2169FE38-2F79-EB14-CACC-4FA3385040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418" y="2855204"/>
              <a:ext cx="351380" cy="351380"/>
            </a:xfrm>
            <a:prstGeom prst="rect">
              <a:avLst/>
            </a:prstGeom>
          </p:spPr>
        </p:pic>
        <p:sp>
          <p:nvSpPr>
            <p:cNvPr id="85" name="TextBox 84">
              <a:extLst>
                <a:ext uri="{FF2B5EF4-FFF2-40B4-BE49-F238E27FC236}">
                  <a16:creationId xmlns:a16="http://schemas.microsoft.com/office/drawing/2014/main" id="{3AA05FE0-23A8-944B-12A9-807C60103469}"/>
                </a:ext>
              </a:extLst>
            </p:cNvPr>
            <p:cNvSpPr txBox="1"/>
            <p:nvPr/>
          </p:nvSpPr>
          <p:spPr>
            <a:xfrm>
              <a:off x="3529612" y="207383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86" name="Rectangle 85">
              <a:extLst>
                <a:ext uri="{FF2B5EF4-FFF2-40B4-BE49-F238E27FC236}">
                  <a16:creationId xmlns:a16="http://schemas.microsoft.com/office/drawing/2014/main" id="{BE568C4B-DCB4-B698-5A9D-425554BC6207}"/>
                </a:ext>
              </a:extLst>
            </p:cNvPr>
            <p:cNvSpPr/>
            <p:nvPr/>
          </p:nvSpPr>
          <p:spPr>
            <a:xfrm>
              <a:off x="2852117" y="204847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2F3B9B65-3022-8D81-75EF-3EA8F0A2E3E5}"/>
                </a:ext>
              </a:extLst>
            </p:cNvPr>
            <p:cNvSpPr txBox="1"/>
            <p:nvPr/>
          </p:nvSpPr>
          <p:spPr>
            <a:xfrm>
              <a:off x="2842266" y="2898654"/>
              <a:ext cx="100448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FISHERIES</a:t>
              </a:r>
            </a:p>
          </p:txBody>
        </p:sp>
        <p:pic>
          <p:nvPicPr>
            <p:cNvPr id="114" name="Picture 113">
              <a:extLst>
                <a:ext uri="{FF2B5EF4-FFF2-40B4-BE49-F238E27FC236}">
                  <a16:creationId xmlns:a16="http://schemas.microsoft.com/office/drawing/2014/main" id="{DEC6097B-D546-BC8B-F63A-BC4CD1E7E91C}"/>
                </a:ext>
              </a:extLst>
            </p:cNvPr>
            <p:cNvPicPr>
              <a:picLocks noChangeAspect="1"/>
            </p:cNvPicPr>
            <p:nvPr/>
          </p:nvPicPr>
          <p:blipFill>
            <a:blip r:embed="rId4">
              <a:duotone>
                <a:schemeClr val="accent5">
                  <a:shade val="45000"/>
                  <a:satMod val="135000"/>
                </a:schemeClr>
                <a:prstClr val="white"/>
              </a:duotone>
            </a:blip>
            <a:srcRect l="16872" t="17294" r="13991" b="11962"/>
            <a:stretch/>
          </p:blipFill>
          <p:spPr>
            <a:xfrm>
              <a:off x="3340458" y="2314108"/>
              <a:ext cx="1037463" cy="782983"/>
            </a:xfrm>
            <a:prstGeom prst="rect">
              <a:avLst/>
            </a:prstGeom>
          </p:spPr>
        </p:pic>
      </p:grpSp>
      <p:grpSp>
        <p:nvGrpSpPr>
          <p:cNvPr id="40" name="Group 39">
            <a:extLst>
              <a:ext uri="{FF2B5EF4-FFF2-40B4-BE49-F238E27FC236}">
                <a16:creationId xmlns:a16="http://schemas.microsoft.com/office/drawing/2014/main" id="{64F1EEED-0B6E-93E2-0D0F-0EFE6357FB05}"/>
              </a:ext>
            </a:extLst>
          </p:cNvPr>
          <p:cNvGrpSpPr/>
          <p:nvPr/>
        </p:nvGrpSpPr>
        <p:grpSpPr>
          <a:xfrm>
            <a:off x="7533666" y="455952"/>
            <a:ext cx="1931257" cy="1158105"/>
            <a:chOff x="7533666" y="455952"/>
            <a:chExt cx="1931257" cy="1158105"/>
          </a:xfrm>
        </p:grpSpPr>
        <p:pic>
          <p:nvPicPr>
            <p:cNvPr id="92" name="Picture 91" descr="A colorful sign with a key&#10;&#10;AI-generated content may be incorrect.">
              <a:extLst>
                <a:ext uri="{FF2B5EF4-FFF2-40B4-BE49-F238E27FC236}">
                  <a16:creationId xmlns:a16="http://schemas.microsoft.com/office/drawing/2014/main" id="{39CCE1F5-AC01-CC51-C9B9-3F10C13D9B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967" y="1262677"/>
              <a:ext cx="351380" cy="351380"/>
            </a:xfrm>
            <a:prstGeom prst="rect">
              <a:avLst/>
            </a:prstGeom>
          </p:spPr>
        </p:pic>
        <p:sp>
          <p:nvSpPr>
            <p:cNvPr id="93" name="TextBox 92">
              <a:extLst>
                <a:ext uri="{FF2B5EF4-FFF2-40B4-BE49-F238E27FC236}">
                  <a16:creationId xmlns:a16="http://schemas.microsoft.com/office/drawing/2014/main" id="{6EE64B67-07EA-7956-B889-35A9A002C307}"/>
                </a:ext>
              </a:extLst>
            </p:cNvPr>
            <p:cNvSpPr txBox="1"/>
            <p:nvPr/>
          </p:nvSpPr>
          <p:spPr>
            <a:xfrm>
              <a:off x="8154665" y="48130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94" name="Rectangle 93">
              <a:extLst>
                <a:ext uri="{FF2B5EF4-FFF2-40B4-BE49-F238E27FC236}">
                  <a16:creationId xmlns:a16="http://schemas.microsoft.com/office/drawing/2014/main" id="{750357C1-2B16-4C6C-63C5-51B59E6284E8}"/>
                </a:ext>
              </a:extLst>
            </p:cNvPr>
            <p:cNvSpPr/>
            <p:nvPr/>
          </p:nvSpPr>
          <p:spPr>
            <a:xfrm>
              <a:off x="7533666" y="45595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358F0DE4-BF20-AD04-DE44-97BE914070F7}"/>
                </a:ext>
              </a:extLst>
            </p:cNvPr>
            <p:cNvSpPr txBox="1"/>
            <p:nvPr/>
          </p:nvSpPr>
          <p:spPr>
            <a:xfrm>
              <a:off x="7543685" y="1306127"/>
              <a:ext cx="14957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INDUSTRIES</a:t>
              </a:r>
            </a:p>
          </p:txBody>
        </p:sp>
        <p:pic>
          <p:nvPicPr>
            <p:cNvPr id="116" name="Picture 2" descr="Industry, manufacturing, medical, product, factory">
              <a:extLst>
                <a:ext uri="{FF2B5EF4-FFF2-40B4-BE49-F238E27FC236}">
                  <a16:creationId xmlns:a16="http://schemas.microsoft.com/office/drawing/2014/main" id="{FE467B6C-6474-F28E-B1DB-4906FD1733A2}"/>
                </a:ext>
              </a:extLst>
            </p:cNvPr>
            <p:cNvPicPr>
              <a:picLocks noChangeAspect="1" noChangeArrowheads="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20601" y="709442"/>
              <a:ext cx="727283" cy="59399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3" name="Group 42">
            <a:extLst>
              <a:ext uri="{FF2B5EF4-FFF2-40B4-BE49-F238E27FC236}">
                <a16:creationId xmlns:a16="http://schemas.microsoft.com/office/drawing/2014/main" id="{9495C314-C52B-39C7-B20F-3B844D2FD5D2}"/>
              </a:ext>
            </a:extLst>
          </p:cNvPr>
          <p:cNvGrpSpPr/>
          <p:nvPr/>
        </p:nvGrpSpPr>
        <p:grpSpPr>
          <a:xfrm>
            <a:off x="5179199" y="2048479"/>
            <a:ext cx="1941108" cy="1158105"/>
            <a:chOff x="5179199" y="2048479"/>
            <a:chExt cx="1941108" cy="1158105"/>
          </a:xfrm>
        </p:grpSpPr>
        <p:pic>
          <p:nvPicPr>
            <p:cNvPr id="12" name="Picture 11" descr="A colorful sign with a key&#10;&#10;AI-generated content may be incorrect.">
              <a:extLst>
                <a:ext uri="{FF2B5EF4-FFF2-40B4-BE49-F238E27FC236}">
                  <a16:creationId xmlns:a16="http://schemas.microsoft.com/office/drawing/2014/main" id="{3F33FEDE-E491-EC8F-BF09-18BEBD2B8A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351" y="2855204"/>
              <a:ext cx="351380" cy="351380"/>
            </a:xfrm>
            <a:prstGeom prst="rect">
              <a:avLst/>
            </a:prstGeom>
          </p:spPr>
        </p:pic>
        <p:sp>
          <p:nvSpPr>
            <p:cNvPr id="13" name="TextBox 12">
              <a:extLst>
                <a:ext uri="{FF2B5EF4-FFF2-40B4-BE49-F238E27FC236}">
                  <a16:creationId xmlns:a16="http://schemas.microsoft.com/office/drawing/2014/main" id="{67711C8B-D961-BA68-5A8A-256FBC530A8F}"/>
                </a:ext>
              </a:extLst>
            </p:cNvPr>
            <p:cNvSpPr txBox="1"/>
            <p:nvPr/>
          </p:nvSpPr>
          <p:spPr>
            <a:xfrm>
              <a:off x="5766824" y="207383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4" name="Rectangle 13">
              <a:extLst>
                <a:ext uri="{FF2B5EF4-FFF2-40B4-BE49-F238E27FC236}">
                  <a16:creationId xmlns:a16="http://schemas.microsoft.com/office/drawing/2014/main" id="{52F06BA9-8F94-E741-E907-C7DBD152AA3A}"/>
                </a:ext>
              </a:extLst>
            </p:cNvPr>
            <p:cNvSpPr/>
            <p:nvPr/>
          </p:nvSpPr>
          <p:spPr>
            <a:xfrm>
              <a:off x="5189050" y="204847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3EF0842-1D26-677B-D872-FC991B666865}"/>
                </a:ext>
              </a:extLst>
            </p:cNvPr>
            <p:cNvPicPr>
              <a:picLocks noChangeAspect="1"/>
            </p:cNvPicPr>
            <p:nvPr/>
          </p:nvPicPr>
          <p:blipFill>
            <a:blip r:embed="rId6">
              <a:duotone>
                <a:schemeClr val="accent5">
                  <a:shade val="45000"/>
                  <a:satMod val="135000"/>
                </a:schemeClr>
                <a:prstClr val="white"/>
              </a:duotone>
            </a:blip>
            <a:stretch>
              <a:fillRect/>
            </a:stretch>
          </p:blipFill>
          <p:spPr>
            <a:xfrm>
              <a:off x="5770482" y="2396194"/>
              <a:ext cx="651838" cy="518633"/>
            </a:xfrm>
            <a:prstGeom prst="rect">
              <a:avLst/>
            </a:prstGeom>
          </p:spPr>
        </p:pic>
        <p:sp>
          <p:nvSpPr>
            <p:cNvPr id="11" name="TextBox 10">
              <a:extLst>
                <a:ext uri="{FF2B5EF4-FFF2-40B4-BE49-F238E27FC236}">
                  <a16:creationId xmlns:a16="http://schemas.microsoft.com/office/drawing/2014/main" id="{E6EEC6EB-5955-DB2C-4173-D548A477A95D}"/>
                </a:ext>
              </a:extLst>
            </p:cNvPr>
            <p:cNvSpPr txBox="1"/>
            <p:nvPr/>
          </p:nvSpPr>
          <p:spPr>
            <a:xfrm>
              <a:off x="5179199" y="2898654"/>
              <a:ext cx="76663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MINING</a:t>
              </a:r>
            </a:p>
          </p:txBody>
        </p:sp>
      </p:grpSp>
      <p:grpSp>
        <p:nvGrpSpPr>
          <p:cNvPr id="48" name="Group 47">
            <a:extLst>
              <a:ext uri="{FF2B5EF4-FFF2-40B4-BE49-F238E27FC236}">
                <a16:creationId xmlns:a16="http://schemas.microsoft.com/office/drawing/2014/main" id="{CA1E2DAB-650E-1EC0-E084-CA472B7D6CA5}"/>
              </a:ext>
            </a:extLst>
          </p:cNvPr>
          <p:cNvGrpSpPr/>
          <p:nvPr/>
        </p:nvGrpSpPr>
        <p:grpSpPr>
          <a:xfrm>
            <a:off x="7533666" y="2048479"/>
            <a:ext cx="1931257" cy="1158105"/>
            <a:chOff x="7533666" y="2048479"/>
            <a:chExt cx="1931257" cy="1158105"/>
          </a:xfrm>
        </p:grpSpPr>
        <p:pic>
          <p:nvPicPr>
            <p:cNvPr id="26" name="Picture 25" descr="A colorful sign with a key&#10;&#10;AI-generated content may be incorrect.">
              <a:extLst>
                <a:ext uri="{FF2B5EF4-FFF2-40B4-BE49-F238E27FC236}">
                  <a16:creationId xmlns:a16="http://schemas.microsoft.com/office/drawing/2014/main" id="{A7B8EDE6-6ADB-D20C-2B46-A77B12A41A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967" y="2855204"/>
              <a:ext cx="351380" cy="351380"/>
            </a:xfrm>
            <a:prstGeom prst="rect">
              <a:avLst/>
            </a:prstGeom>
          </p:spPr>
        </p:pic>
        <p:sp>
          <p:nvSpPr>
            <p:cNvPr id="27" name="TextBox 26">
              <a:extLst>
                <a:ext uri="{FF2B5EF4-FFF2-40B4-BE49-F238E27FC236}">
                  <a16:creationId xmlns:a16="http://schemas.microsoft.com/office/drawing/2014/main" id="{FB0BC3E5-435D-55A1-042D-4E89B14D3737}"/>
                </a:ext>
              </a:extLst>
            </p:cNvPr>
            <p:cNvSpPr txBox="1"/>
            <p:nvPr/>
          </p:nvSpPr>
          <p:spPr>
            <a:xfrm>
              <a:off x="8154665" y="207383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8" name="Rectangle 27">
              <a:extLst>
                <a:ext uri="{FF2B5EF4-FFF2-40B4-BE49-F238E27FC236}">
                  <a16:creationId xmlns:a16="http://schemas.microsoft.com/office/drawing/2014/main" id="{7B59C768-FD03-99B8-6ECD-EA572E531488}"/>
                </a:ext>
              </a:extLst>
            </p:cNvPr>
            <p:cNvSpPr/>
            <p:nvPr/>
          </p:nvSpPr>
          <p:spPr>
            <a:xfrm>
              <a:off x="7533666" y="204847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282631D-23D3-4C77-E948-2BE641878327}"/>
                </a:ext>
              </a:extLst>
            </p:cNvPr>
            <p:cNvSpPr txBox="1"/>
            <p:nvPr/>
          </p:nvSpPr>
          <p:spPr>
            <a:xfrm>
              <a:off x="7543685" y="2898654"/>
              <a:ext cx="80895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CULTURE</a:t>
              </a:r>
            </a:p>
          </p:txBody>
        </p:sp>
        <p:pic>
          <p:nvPicPr>
            <p:cNvPr id="25" name="Picture 24">
              <a:extLst>
                <a:ext uri="{FF2B5EF4-FFF2-40B4-BE49-F238E27FC236}">
                  <a16:creationId xmlns:a16="http://schemas.microsoft.com/office/drawing/2014/main" id="{5FDF4AC9-8A72-F8AE-42E8-976E9C8E1CA6}"/>
                </a:ext>
              </a:extLst>
            </p:cNvPr>
            <p:cNvPicPr>
              <a:picLocks noChangeAspect="1"/>
            </p:cNvPicPr>
            <p:nvPr/>
          </p:nvPicPr>
          <p:blipFill>
            <a:blip r:embed="rId7">
              <a:duotone>
                <a:schemeClr val="accent5">
                  <a:shade val="45000"/>
                  <a:satMod val="135000"/>
                </a:schemeClr>
                <a:prstClr val="white"/>
              </a:duotone>
            </a:blip>
            <a:stretch>
              <a:fillRect/>
            </a:stretch>
          </p:blipFill>
          <p:spPr>
            <a:xfrm>
              <a:off x="8099051" y="2382176"/>
              <a:ext cx="770382" cy="543295"/>
            </a:xfrm>
            <a:prstGeom prst="rect">
              <a:avLst/>
            </a:prstGeom>
          </p:spPr>
        </p:pic>
      </p:grpSp>
      <p:grpSp>
        <p:nvGrpSpPr>
          <p:cNvPr id="61" name="Group 60">
            <a:extLst>
              <a:ext uri="{FF2B5EF4-FFF2-40B4-BE49-F238E27FC236}">
                <a16:creationId xmlns:a16="http://schemas.microsoft.com/office/drawing/2014/main" id="{AD94A6D4-8CFE-D573-1186-6F57039C36BA}"/>
              </a:ext>
            </a:extLst>
          </p:cNvPr>
          <p:cNvGrpSpPr/>
          <p:nvPr/>
        </p:nvGrpSpPr>
        <p:grpSpPr>
          <a:xfrm>
            <a:off x="2842266" y="5325659"/>
            <a:ext cx="1941108" cy="1158105"/>
            <a:chOff x="2842266" y="5325659"/>
            <a:chExt cx="1941108" cy="1158105"/>
          </a:xfrm>
        </p:grpSpPr>
        <p:pic>
          <p:nvPicPr>
            <p:cNvPr id="209" name="Picture 208">
              <a:extLst>
                <a:ext uri="{FF2B5EF4-FFF2-40B4-BE49-F238E27FC236}">
                  <a16:creationId xmlns:a16="http://schemas.microsoft.com/office/drawing/2014/main" id="{AA347017-F9AE-A8E3-CBDF-36564A2E1BB5}"/>
                </a:ext>
              </a:extLst>
            </p:cNvPr>
            <p:cNvPicPr>
              <a:picLocks noChangeAspect="1"/>
            </p:cNvPicPr>
            <p:nvPr/>
          </p:nvPicPr>
          <p:blipFill>
            <a:blip r:embed="rId8">
              <a:duotone>
                <a:schemeClr val="accent5">
                  <a:shade val="45000"/>
                  <a:satMod val="135000"/>
                </a:schemeClr>
                <a:prstClr val="white"/>
              </a:duotone>
            </a:blip>
            <a:stretch>
              <a:fillRect/>
            </a:stretch>
          </p:blipFill>
          <p:spPr>
            <a:xfrm>
              <a:off x="3435268" y="5520362"/>
              <a:ext cx="847843" cy="695422"/>
            </a:xfrm>
            <a:prstGeom prst="rect">
              <a:avLst/>
            </a:prstGeom>
          </p:spPr>
        </p:pic>
        <p:pic>
          <p:nvPicPr>
            <p:cNvPr id="188" name="Picture 187" descr="A colorful sign with a key&#10;&#10;AI-generated content may be incorrect.">
              <a:extLst>
                <a:ext uri="{FF2B5EF4-FFF2-40B4-BE49-F238E27FC236}">
                  <a16:creationId xmlns:a16="http://schemas.microsoft.com/office/drawing/2014/main" id="{6ED88691-9405-36A5-3243-7DDBF48783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418" y="6132384"/>
              <a:ext cx="351380" cy="351380"/>
            </a:xfrm>
            <a:prstGeom prst="rect">
              <a:avLst/>
            </a:prstGeom>
          </p:spPr>
        </p:pic>
        <p:sp>
          <p:nvSpPr>
            <p:cNvPr id="189" name="TextBox 188">
              <a:extLst>
                <a:ext uri="{FF2B5EF4-FFF2-40B4-BE49-F238E27FC236}">
                  <a16:creationId xmlns:a16="http://schemas.microsoft.com/office/drawing/2014/main" id="{980E86FB-89E4-8F89-1F64-2D89F659B35D}"/>
                </a:ext>
              </a:extLst>
            </p:cNvPr>
            <p:cNvSpPr txBox="1"/>
            <p:nvPr/>
          </p:nvSpPr>
          <p:spPr>
            <a:xfrm>
              <a:off x="3529612" y="535101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90" name="Rectangle 189">
              <a:extLst>
                <a:ext uri="{FF2B5EF4-FFF2-40B4-BE49-F238E27FC236}">
                  <a16:creationId xmlns:a16="http://schemas.microsoft.com/office/drawing/2014/main" id="{CF9B9BDE-08AB-19C7-03FA-C6EEB49EA5E6}"/>
                </a:ext>
              </a:extLst>
            </p:cNvPr>
            <p:cNvSpPr/>
            <p:nvPr/>
          </p:nvSpPr>
          <p:spPr>
            <a:xfrm>
              <a:off x="2852117" y="532565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TextBox 190">
              <a:extLst>
                <a:ext uri="{FF2B5EF4-FFF2-40B4-BE49-F238E27FC236}">
                  <a16:creationId xmlns:a16="http://schemas.microsoft.com/office/drawing/2014/main" id="{8375EAC2-A01F-FF03-E55F-090436208B76}"/>
                </a:ext>
              </a:extLst>
            </p:cNvPr>
            <p:cNvSpPr txBox="1"/>
            <p:nvPr/>
          </p:nvSpPr>
          <p:spPr>
            <a:xfrm>
              <a:off x="2842266" y="5988736"/>
              <a:ext cx="1137424"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WATER &amp; SANITATION</a:t>
              </a:r>
            </a:p>
          </p:txBody>
        </p:sp>
      </p:grpSp>
      <p:grpSp>
        <p:nvGrpSpPr>
          <p:cNvPr id="63" name="Group 62">
            <a:extLst>
              <a:ext uri="{FF2B5EF4-FFF2-40B4-BE49-F238E27FC236}">
                <a16:creationId xmlns:a16="http://schemas.microsoft.com/office/drawing/2014/main" id="{D848994F-330A-0FAE-AC54-3C92837E4AA6}"/>
              </a:ext>
            </a:extLst>
          </p:cNvPr>
          <p:cNvGrpSpPr/>
          <p:nvPr/>
        </p:nvGrpSpPr>
        <p:grpSpPr>
          <a:xfrm>
            <a:off x="7533666" y="5325659"/>
            <a:ext cx="1931257" cy="1158105"/>
            <a:chOff x="7533666" y="5325659"/>
            <a:chExt cx="1931257" cy="1158105"/>
          </a:xfrm>
        </p:grpSpPr>
        <p:pic>
          <p:nvPicPr>
            <p:cNvPr id="203" name="Picture 202" descr="A colorful sign with a key&#10;&#10;AI-generated content may be incorrect.">
              <a:extLst>
                <a:ext uri="{FF2B5EF4-FFF2-40B4-BE49-F238E27FC236}">
                  <a16:creationId xmlns:a16="http://schemas.microsoft.com/office/drawing/2014/main" id="{2F92A9BF-C8B0-4DC6-4F73-523A5D7111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967" y="6132384"/>
              <a:ext cx="351380" cy="351380"/>
            </a:xfrm>
            <a:prstGeom prst="rect">
              <a:avLst/>
            </a:prstGeom>
          </p:spPr>
        </p:pic>
        <p:sp>
          <p:nvSpPr>
            <p:cNvPr id="204" name="TextBox 203">
              <a:extLst>
                <a:ext uri="{FF2B5EF4-FFF2-40B4-BE49-F238E27FC236}">
                  <a16:creationId xmlns:a16="http://schemas.microsoft.com/office/drawing/2014/main" id="{94FA5703-3503-1710-AF2F-7098B8674165}"/>
                </a:ext>
              </a:extLst>
            </p:cNvPr>
            <p:cNvSpPr txBox="1"/>
            <p:nvPr/>
          </p:nvSpPr>
          <p:spPr>
            <a:xfrm>
              <a:off x="8154665" y="535101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05" name="Rectangle 204">
              <a:extLst>
                <a:ext uri="{FF2B5EF4-FFF2-40B4-BE49-F238E27FC236}">
                  <a16:creationId xmlns:a16="http://schemas.microsoft.com/office/drawing/2014/main" id="{7850860D-4CE4-F93A-7432-9F5D341E0657}"/>
                </a:ext>
              </a:extLst>
            </p:cNvPr>
            <p:cNvSpPr/>
            <p:nvPr/>
          </p:nvSpPr>
          <p:spPr>
            <a:xfrm>
              <a:off x="7533666" y="532565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TextBox 200">
              <a:extLst>
                <a:ext uri="{FF2B5EF4-FFF2-40B4-BE49-F238E27FC236}">
                  <a16:creationId xmlns:a16="http://schemas.microsoft.com/office/drawing/2014/main" id="{A0D07669-6CE4-7289-BE6F-DD079150C410}"/>
                </a:ext>
              </a:extLst>
            </p:cNvPr>
            <p:cNvSpPr txBox="1"/>
            <p:nvPr/>
          </p:nvSpPr>
          <p:spPr>
            <a:xfrm>
              <a:off x="7543685" y="6173402"/>
              <a:ext cx="10745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TRANSPORT</a:t>
              </a:r>
            </a:p>
          </p:txBody>
        </p:sp>
        <p:pic>
          <p:nvPicPr>
            <p:cNvPr id="215" name="Picture 214">
              <a:extLst>
                <a:ext uri="{FF2B5EF4-FFF2-40B4-BE49-F238E27FC236}">
                  <a16:creationId xmlns:a16="http://schemas.microsoft.com/office/drawing/2014/main" id="{1DFB811C-9AD3-38DA-EA5A-ABB294C33C84}"/>
                </a:ext>
              </a:extLst>
            </p:cNvPr>
            <p:cNvPicPr>
              <a:picLocks noChangeAspect="1"/>
            </p:cNvPicPr>
            <p:nvPr/>
          </p:nvPicPr>
          <p:blipFill>
            <a:blip r:embed="rId9">
              <a:duotone>
                <a:schemeClr val="accent5">
                  <a:shade val="45000"/>
                  <a:satMod val="135000"/>
                </a:schemeClr>
                <a:prstClr val="white"/>
              </a:duotone>
            </a:blip>
            <a:stretch>
              <a:fillRect/>
            </a:stretch>
          </p:blipFill>
          <p:spPr>
            <a:xfrm>
              <a:off x="8012192" y="5571880"/>
              <a:ext cx="944100" cy="647911"/>
            </a:xfrm>
            <a:prstGeom prst="rect">
              <a:avLst/>
            </a:prstGeom>
          </p:spPr>
        </p:pic>
      </p:grpSp>
      <p:grpSp>
        <p:nvGrpSpPr>
          <p:cNvPr id="62" name="Group 61">
            <a:extLst>
              <a:ext uri="{FF2B5EF4-FFF2-40B4-BE49-F238E27FC236}">
                <a16:creationId xmlns:a16="http://schemas.microsoft.com/office/drawing/2014/main" id="{62B6291D-04CF-5214-A5A7-879F947962C4}"/>
              </a:ext>
            </a:extLst>
          </p:cNvPr>
          <p:cNvGrpSpPr/>
          <p:nvPr/>
        </p:nvGrpSpPr>
        <p:grpSpPr>
          <a:xfrm>
            <a:off x="5179199" y="5325659"/>
            <a:ext cx="1941108" cy="1158105"/>
            <a:chOff x="5179199" y="5325659"/>
            <a:chExt cx="1941108" cy="1158105"/>
          </a:xfrm>
        </p:grpSpPr>
        <p:pic>
          <p:nvPicPr>
            <p:cNvPr id="196" name="Picture 195" descr="A colorful sign with a key&#10;&#10;AI-generated content may be incorrect.">
              <a:extLst>
                <a:ext uri="{FF2B5EF4-FFF2-40B4-BE49-F238E27FC236}">
                  <a16:creationId xmlns:a16="http://schemas.microsoft.com/office/drawing/2014/main" id="{D72AA2A8-2A6E-F80A-9C4A-5ADF009A7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351" y="6132384"/>
              <a:ext cx="351380" cy="351380"/>
            </a:xfrm>
            <a:prstGeom prst="rect">
              <a:avLst/>
            </a:prstGeom>
          </p:spPr>
        </p:pic>
        <p:sp>
          <p:nvSpPr>
            <p:cNvPr id="197" name="TextBox 196">
              <a:extLst>
                <a:ext uri="{FF2B5EF4-FFF2-40B4-BE49-F238E27FC236}">
                  <a16:creationId xmlns:a16="http://schemas.microsoft.com/office/drawing/2014/main" id="{227EA493-480E-5710-56F1-53BC01FBB67A}"/>
                </a:ext>
              </a:extLst>
            </p:cNvPr>
            <p:cNvSpPr txBox="1"/>
            <p:nvPr/>
          </p:nvSpPr>
          <p:spPr>
            <a:xfrm>
              <a:off x="5766824" y="535101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98" name="Rectangle 197">
              <a:extLst>
                <a:ext uri="{FF2B5EF4-FFF2-40B4-BE49-F238E27FC236}">
                  <a16:creationId xmlns:a16="http://schemas.microsoft.com/office/drawing/2014/main" id="{C901D381-8158-DFD3-C148-366BCA709C0D}"/>
                </a:ext>
              </a:extLst>
            </p:cNvPr>
            <p:cNvSpPr/>
            <p:nvPr/>
          </p:nvSpPr>
          <p:spPr>
            <a:xfrm>
              <a:off x="5189050" y="532565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DF68D944-72FD-DD66-1D10-EFBF4D089629}"/>
                </a:ext>
              </a:extLst>
            </p:cNvPr>
            <p:cNvSpPr txBox="1"/>
            <p:nvPr/>
          </p:nvSpPr>
          <p:spPr>
            <a:xfrm>
              <a:off x="5179199" y="6173402"/>
              <a:ext cx="91493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ENERGY</a:t>
              </a:r>
            </a:p>
          </p:txBody>
        </p:sp>
        <p:pic>
          <p:nvPicPr>
            <p:cNvPr id="8194" name="Picture 2" descr="Energy industry black glyph icon Royalty Free Vector Image">
              <a:extLst>
                <a:ext uri="{FF2B5EF4-FFF2-40B4-BE49-F238E27FC236}">
                  <a16:creationId xmlns:a16="http://schemas.microsoft.com/office/drawing/2014/main" id="{BC814AD5-E44C-6924-4595-FF3C3386B69F}"/>
                </a:ext>
              </a:extLst>
            </p:cNvPr>
            <p:cNvPicPr>
              <a:picLocks noChangeAspect="1" noChangeArrowheads="1"/>
            </p:cNvPicPr>
            <p:nvPr/>
          </p:nvPicPr>
          <p:blipFill rotWithShape="1">
            <a:blip r:embed="rId10">
              <a:duotone>
                <a:schemeClr val="accent5">
                  <a:shade val="45000"/>
                  <a:satMod val="135000"/>
                </a:schemeClr>
                <a:prstClr val="white"/>
              </a:duotone>
              <a:extLst>
                <a:ext uri="{28A0092B-C50C-407E-A947-70E740481C1C}">
                  <a14:useLocalDpi xmlns:a14="http://schemas.microsoft.com/office/drawing/2010/main" val="0"/>
                </a:ext>
              </a:extLst>
            </a:blip>
            <a:srcRect t="10037" b="18177"/>
            <a:stretch>
              <a:fillRect/>
            </a:stretch>
          </p:blipFill>
          <p:spPr bwMode="auto">
            <a:xfrm flipH="1">
              <a:off x="5652856" y="5522328"/>
              <a:ext cx="887090" cy="6865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a:extLst>
              <a:ext uri="{FF2B5EF4-FFF2-40B4-BE49-F238E27FC236}">
                <a16:creationId xmlns:a16="http://schemas.microsoft.com/office/drawing/2014/main" id="{830418F4-9C72-A2E7-1E41-EBFDEE2D0C31}"/>
              </a:ext>
            </a:extLst>
          </p:cNvPr>
          <p:cNvGrpSpPr/>
          <p:nvPr/>
        </p:nvGrpSpPr>
        <p:grpSpPr>
          <a:xfrm>
            <a:off x="5179199" y="455952"/>
            <a:ext cx="1941108" cy="1158105"/>
            <a:chOff x="5179199" y="455952"/>
            <a:chExt cx="1941108" cy="1158105"/>
          </a:xfrm>
        </p:grpSpPr>
        <p:pic>
          <p:nvPicPr>
            <p:cNvPr id="148" name="Picture 147" descr="A colorful sign with a key&#10;&#10;AI-generated content may be incorrect.">
              <a:extLst>
                <a:ext uri="{FF2B5EF4-FFF2-40B4-BE49-F238E27FC236}">
                  <a16:creationId xmlns:a16="http://schemas.microsoft.com/office/drawing/2014/main" id="{BF515156-6D78-DD66-43BE-2FA58DC50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351" y="1262677"/>
              <a:ext cx="351380" cy="351380"/>
            </a:xfrm>
            <a:prstGeom prst="rect">
              <a:avLst/>
            </a:prstGeom>
          </p:spPr>
        </p:pic>
        <p:sp>
          <p:nvSpPr>
            <p:cNvPr id="149" name="TextBox 148">
              <a:extLst>
                <a:ext uri="{FF2B5EF4-FFF2-40B4-BE49-F238E27FC236}">
                  <a16:creationId xmlns:a16="http://schemas.microsoft.com/office/drawing/2014/main" id="{90476088-1B57-BEE3-F7B8-6EC443ACDA16}"/>
                </a:ext>
              </a:extLst>
            </p:cNvPr>
            <p:cNvSpPr txBox="1"/>
            <p:nvPr/>
          </p:nvSpPr>
          <p:spPr>
            <a:xfrm>
              <a:off x="5766824" y="48130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50" name="Rectangle 149">
              <a:extLst>
                <a:ext uri="{FF2B5EF4-FFF2-40B4-BE49-F238E27FC236}">
                  <a16:creationId xmlns:a16="http://schemas.microsoft.com/office/drawing/2014/main" id="{18D23C66-E66B-BF3E-D8B2-0789F61F11F4}"/>
                </a:ext>
              </a:extLst>
            </p:cNvPr>
            <p:cNvSpPr/>
            <p:nvPr/>
          </p:nvSpPr>
          <p:spPr>
            <a:xfrm>
              <a:off x="5189050" y="45595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AF8E58FB-7B49-6701-A08B-EB8D75DE68A1}"/>
                </a:ext>
              </a:extLst>
            </p:cNvPr>
            <p:cNvSpPr txBox="1"/>
            <p:nvPr/>
          </p:nvSpPr>
          <p:spPr>
            <a:xfrm>
              <a:off x="5179199" y="1306127"/>
              <a:ext cx="149818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COMMERCE</a:t>
              </a:r>
            </a:p>
          </p:txBody>
        </p:sp>
        <p:pic>
          <p:nvPicPr>
            <p:cNvPr id="217" name="Picture 216">
              <a:extLst>
                <a:ext uri="{FF2B5EF4-FFF2-40B4-BE49-F238E27FC236}">
                  <a16:creationId xmlns:a16="http://schemas.microsoft.com/office/drawing/2014/main" id="{CCA9D1F2-B929-ACAB-34C2-DB70EC016994}"/>
                </a:ext>
              </a:extLst>
            </p:cNvPr>
            <p:cNvPicPr>
              <a:picLocks noChangeAspect="1"/>
            </p:cNvPicPr>
            <p:nvPr/>
          </p:nvPicPr>
          <p:blipFill>
            <a:blip r:embed="rId11">
              <a:duotone>
                <a:schemeClr val="accent5">
                  <a:shade val="45000"/>
                  <a:satMod val="135000"/>
                </a:schemeClr>
                <a:prstClr val="white"/>
              </a:duotone>
            </a:blip>
            <a:stretch>
              <a:fillRect/>
            </a:stretch>
          </p:blipFill>
          <p:spPr>
            <a:xfrm>
              <a:off x="5652856" y="651798"/>
              <a:ext cx="887090" cy="665318"/>
            </a:xfrm>
            <a:prstGeom prst="rect">
              <a:avLst/>
            </a:prstGeom>
          </p:spPr>
        </p:pic>
      </p:grpSp>
      <p:grpSp>
        <p:nvGrpSpPr>
          <p:cNvPr id="37" name="Group 36">
            <a:extLst>
              <a:ext uri="{FF2B5EF4-FFF2-40B4-BE49-F238E27FC236}">
                <a16:creationId xmlns:a16="http://schemas.microsoft.com/office/drawing/2014/main" id="{F254B522-F211-8C1F-D214-2EE32AF5F14E}"/>
              </a:ext>
            </a:extLst>
          </p:cNvPr>
          <p:cNvGrpSpPr/>
          <p:nvPr/>
        </p:nvGrpSpPr>
        <p:grpSpPr>
          <a:xfrm>
            <a:off x="489917" y="455952"/>
            <a:ext cx="1931257" cy="1158105"/>
            <a:chOff x="489917" y="455952"/>
            <a:chExt cx="1931257" cy="1158105"/>
          </a:xfrm>
        </p:grpSpPr>
        <p:pic>
          <p:nvPicPr>
            <p:cNvPr id="30" name="Picture 29" descr="A colorful sign with a key&#10;&#10;AI-generated content may be incorrect.">
              <a:extLst>
                <a:ext uri="{FF2B5EF4-FFF2-40B4-BE49-F238E27FC236}">
                  <a16:creationId xmlns:a16="http://schemas.microsoft.com/office/drawing/2014/main" id="{FAFF7D2E-9D70-22C6-8E8C-1BEF50A024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18" y="1262677"/>
              <a:ext cx="351380" cy="351380"/>
            </a:xfrm>
            <a:prstGeom prst="rect">
              <a:avLst/>
            </a:prstGeom>
          </p:spPr>
        </p:pic>
        <p:sp>
          <p:nvSpPr>
            <p:cNvPr id="31" name="TextBox 30">
              <a:extLst>
                <a:ext uri="{FF2B5EF4-FFF2-40B4-BE49-F238E27FC236}">
                  <a16:creationId xmlns:a16="http://schemas.microsoft.com/office/drawing/2014/main" id="{118C8431-95EB-6609-6871-E6A3EC397AF9}"/>
                </a:ext>
              </a:extLst>
            </p:cNvPr>
            <p:cNvSpPr txBox="1"/>
            <p:nvPr/>
          </p:nvSpPr>
          <p:spPr>
            <a:xfrm>
              <a:off x="1125137" y="48130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32" name="Rectangle 31">
              <a:extLst>
                <a:ext uri="{FF2B5EF4-FFF2-40B4-BE49-F238E27FC236}">
                  <a16:creationId xmlns:a16="http://schemas.microsoft.com/office/drawing/2014/main" id="{00673D73-4090-05D1-BF6A-F4ED6F4BE144}"/>
                </a:ext>
              </a:extLst>
            </p:cNvPr>
            <p:cNvSpPr/>
            <p:nvPr/>
          </p:nvSpPr>
          <p:spPr>
            <a:xfrm>
              <a:off x="489917" y="45595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D72E75FE-9D8F-B64A-8E75-D176BA64C3BB}"/>
                </a:ext>
              </a:extLst>
            </p:cNvPr>
            <p:cNvSpPr txBox="1"/>
            <p:nvPr/>
          </p:nvSpPr>
          <p:spPr>
            <a:xfrm>
              <a:off x="492027" y="1306127"/>
              <a:ext cx="10248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PRODUCTIVE</a:t>
              </a:r>
            </a:p>
          </p:txBody>
        </p:sp>
        <p:pic>
          <p:nvPicPr>
            <p:cNvPr id="219" name="Picture 218">
              <a:extLst>
                <a:ext uri="{FF2B5EF4-FFF2-40B4-BE49-F238E27FC236}">
                  <a16:creationId xmlns:a16="http://schemas.microsoft.com/office/drawing/2014/main" id="{B0BFE274-8EC9-B9F0-4B56-827D46BF864A}"/>
                </a:ext>
              </a:extLst>
            </p:cNvPr>
            <p:cNvPicPr>
              <a:picLocks noChangeAspect="1"/>
            </p:cNvPicPr>
            <p:nvPr/>
          </p:nvPicPr>
          <p:blipFill>
            <a:blip r:embed="rId12">
              <a:duotone>
                <a:schemeClr val="accent5">
                  <a:shade val="45000"/>
                  <a:satMod val="135000"/>
                </a:schemeClr>
                <a:prstClr val="white"/>
              </a:duotone>
            </a:blip>
            <a:stretch>
              <a:fillRect/>
            </a:stretch>
          </p:blipFill>
          <p:spPr>
            <a:xfrm>
              <a:off x="1002200" y="674793"/>
              <a:ext cx="905028" cy="665318"/>
            </a:xfrm>
            <a:prstGeom prst="rect">
              <a:avLst/>
            </a:prstGeom>
          </p:spPr>
        </p:pic>
      </p:grpSp>
      <p:grpSp>
        <p:nvGrpSpPr>
          <p:cNvPr id="41" name="Group 40">
            <a:extLst>
              <a:ext uri="{FF2B5EF4-FFF2-40B4-BE49-F238E27FC236}">
                <a16:creationId xmlns:a16="http://schemas.microsoft.com/office/drawing/2014/main" id="{3B65271F-99E1-AB25-BCF5-07352AF4F7EE}"/>
              </a:ext>
            </a:extLst>
          </p:cNvPr>
          <p:cNvGrpSpPr/>
          <p:nvPr/>
        </p:nvGrpSpPr>
        <p:grpSpPr>
          <a:xfrm>
            <a:off x="489917" y="2048479"/>
            <a:ext cx="1931257" cy="1158105"/>
            <a:chOff x="489917" y="2048479"/>
            <a:chExt cx="1931257" cy="1158105"/>
          </a:xfrm>
        </p:grpSpPr>
        <p:pic>
          <p:nvPicPr>
            <p:cNvPr id="162" name="Picture 161" descr="A colorful sign with a key&#10;&#10;AI-generated content may be incorrect.">
              <a:extLst>
                <a:ext uri="{FF2B5EF4-FFF2-40B4-BE49-F238E27FC236}">
                  <a16:creationId xmlns:a16="http://schemas.microsoft.com/office/drawing/2014/main" id="{94C44526-B0BF-8409-2836-FE0B73B0F6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18" y="2855204"/>
              <a:ext cx="351380" cy="351380"/>
            </a:xfrm>
            <a:prstGeom prst="rect">
              <a:avLst/>
            </a:prstGeom>
          </p:spPr>
        </p:pic>
        <p:sp>
          <p:nvSpPr>
            <p:cNvPr id="163" name="TextBox 162">
              <a:extLst>
                <a:ext uri="{FF2B5EF4-FFF2-40B4-BE49-F238E27FC236}">
                  <a16:creationId xmlns:a16="http://schemas.microsoft.com/office/drawing/2014/main" id="{6CEF0913-9A31-2813-41D6-669A28EAB84C}"/>
                </a:ext>
              </a:extLst>
            </p:cNvPr>
            <p:cNvSpPr txBox="1"/>
            <p:nvPr/>
          </p:nvSpPr>
          <p:spPr>
            <a:xfrm>
              <a:off x="1125137" y="207383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64" name="Rectangle 163">
              <a:extLst>
                <a:ext uri="{FF2B5EF4-FFF2-40B4-BE49-F238E27FC236}">
                  <a16:creationId xmlns:a16="http://schemas.microsoft.com/office/drawing/2014/main" id="{CAF7507F-2CEF-939D-18B2-D99FF084CC34}"/>
                </a:ext>
              </a:extLst>
            </p:cNvPr>
            <p:cNvSpPr/>
            <p:nvPr/>
          </p:nvSpPr>
          <p:spPr>
            <a:xfrm>
              <a:off x="489917" y="204847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TextBox 159">
              <a:extLst>
                <a:ext uri="{FF2B5EF4-FFF2-40B4-BE49-F238E27FC236}">
                  <a16:creationId xmlns:a16="http://schemas.microsoft.com/office/drawing/2014/main" id="{06C51109-5E15-36EB-21A8-8DFCF13E3691}"/>
                </a:ext>
              </a:extLst>
            </p:cNvPr>
            <p:cNvSpPr txBox="1"/>
            <p:nvPr/>
          </p:nvSpPr>
          <p:spPr>
            <a:xfrm>
              <a:off x="492027" y="2898654"/>
              <a:ext cx="14957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TOURISM</a:t>
              </a:r>
            </a:p>
          </p:txBody>
        </p:sp>
        <p:pic>
          <p:nvPicPr>
            <p:cNvPr id="221" name="Picture 220">
              <a:extLst>
                <a:ext uri="{FF2B5EF4-FFF2-40B4-BE49-F238E27FC236}">
                  <a16:creationId xmlns:a16="http://schemas.microsoft.com/office/drawing/2014/main" id="{494BA722-78F8-CBD1-7F0C-0985B3744D9C}"/>
                </a:ext>
              </a:extLst>
            </p:cNvPr>
            <p:cNvPicPr>
              <a:picLocks noChangeAspect="1"/>
            </p:cNvPicPr>
            <p:nvPr/>
          </p:nvPicPr>
          <p:blipFill>
            <a:blip r:embed="rId13">
              <a:duotone>
                <a:schemeClr val="accent5">
                  <a:shade val="45000"/>
                  <a:satMod val="135000"/>
                </a:schemeClr>
                <a:prstClr val="white"/>
              </a:duotone>
            </a:blip>
            <a:stretch>
              <a:fillRect/>
            </a:stretch>
          </p:blipFill>
          <p:spPr>
            <a:xfrm>
              <a:off x="1149817" y="2309930"/>
              <a:ext cx="609795" cy="635202"/>
            </a:xfrm>
            <a:prstGeom prst="rect">
              <a:avLst/>
            </a:prstGeom>
          </p:spPr>
        </p:pic>
      </p:grpSp>
      <p:grpSp>
        <p:nvGrpSpPr>
          <p:cNvPr id="51" name="Group 50">
            <a:extLst>
              <a:ext uri="{FF2B5EF4-FFF2-40B4-BE49-F238E27FC236}">
                <a16:creationId xmlns:a16="http://schemas.microsoft.com/office/drawing/2014/main" id="{96CBEC37-3FB5-AF45-B7CE-6A826BB3A832}"/>
              </a:ext>
            </a:extLst>
          </p:cNvPr>
          <p:cNvGrpSpPr/>
          <p:nvPr/>
        </p:nvGrpSpPr>
        <p:grpSpPr>
          <a:xfrm>
            <a:off x="5179199" y="3701651"/>
            <a:ext cx="1941108" cy="1158105"/>
            <a:chOff x="5179199" y="3701651"/>
            <a:chExt cx="1941108" cy="1158105"/>
          </a:xfrm>
        </p:grpSpPr>
        <p:pic>
          <p:nvPicPr>
            <p:cNvPr id="45" name="Picture 44" descr="A colorful sign with a key&#10;&#10;AI-generated content may be incorrect.">
              <a:extLst>
                <a:ext uri="{FF2B5EF4-FFF2-40B4-BE49-F238E27FC236}">
                  <a16:creationId xmlns:a16="http://schemas.microsoft.com/office/drawing/2014/main" id="{50D5D7CA-F1CB-FBF8-2FD8-9711556230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351" y="4508376"/>
              <a:ext cx="351380" cy="351380"/>
            </a:xfrm>
            <a:prstGeom prst="rect">
              <a:avLst/>
            </a:prstGeom>
          </p:spPr>
        </p:pic>
        <p:sp>
          <p:nvSpPr>
            <p:cNvPr id="46" name="TextBox 45">
              <a:extLst>
                <a:ext uri="{FF2B5EF4-FFF2-40B4-BE49-F238E27FC236}">
                  <a16:creationId xmlns:a16="http://schemas.microsoft.com/office/drawing/2014/main" id="{6C7A4190-D893-3142-DADF-C792655403A9}"/>
                </a:ext>
              </a:extLst>
            </p:cNvPr>
            <p:cNvSpPr txBox="1"/>
            <p:nvPr/>
          </p:nvSpPr>
          <p:spPr>
            <a:xfrm>
              <a:off x="5766824" y="3727005"/>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47" name="Rectangle 46">
              <a:extLst>
                <a:ext uri="{FF2B5EF4-FFF2-40B4-BE49-F238E27FC236}">
                  <a16:creationId xmlns:a16="http://schemas.microsoft.com/office/drawing/2014/main" id="{678D14A6-5DD2-EAEB-ACBF-1FB417642631}"/>
                </a:ext>
              </a:extLst>
            </p:cNvPr>
            <p:cNvSpPr/>
            <p:nvPr/>
          </p:nvSpPr>
          <p:spPr>
            <a:xfrm>
              <a:off x="5189050" y="3701651"/>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E2FAF322-FEB9-FC1F-E695-46850D0385F9}"/>
                </a:ext>
              </a:extLst>
            </p:cNvPr>
            <p:cNvSpPr txBox="1"/>
            <p:nvPr/>
          </p:nvSpPr>
          <p:spPr>
            <a:xfrm>
              <a:off x="5179199" y="4542746"/>
              <a:ext cx="10248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EDUCATION</a:t>
              </a:r>
            </a:p>
          </p:txBody>
        </p:sp>
        <p:pic>
          <p:nvPicPr>
            <p:cNvPr id="53" name="Picture 52">
              <a:extLst>
                <a:ext uri="{FF2B5EF4-FFF2-40B4-BE49-F238E27FC236}">
                  <a16:creationId xmlns:a16="http://schemas.microsoft.com/office/drawing/2014/main" id="{F5ABDE46-18D9-D6A8-B45B-C6918712A499}"/>
                </a:ext>
              </a:extLst>
            </p:cNvPr>
            <p:cNvPicPr>
              <a:picLocks noChangeAspect="1"/>
            </p:cNvPicPr>
            <p:nvPr/>
          </p:nvPicPr>
          <p:blipFill>
            <a:blip r:embed="rId14">
              <a:duotone>
                <a:schemeClr val="accent5">
                  <a:shade val="45000"/>
                  <a:satMod val="135000"/>
                </a:schemeClr>
                <a:prstClr val="white"/>
              </a:duotone>
            </a:blip>
            <a:stretch>
              <a:fillRect/>
            </a:stretch>
          </p:blipFill>
          <p:spPr>
            <a:xfrm>
              <a:off x="5719309" y="3974760"/>
              <a:ext cx="754184" cy="674627"/>
            </a:xfrm>
            <a:prstGeom prst="rect">
              <a:avLst/>
            </a:prstGeom>
          </p:spPr>
        </p:pic>
      </p:grpSp>
      <p:grpSp>
        <p:nvGrpSpPr>
          <p:cNvPr id="50" name="Group 49">
            <a:extLst>
              <a:ext uri="{FF2B5EF4-FFF2-40B4-BE49-F238E27FC236}">
                <a16:creationId xmlns:a16="http://schemas.microsoft.com/office/drawing/2014/main" id="{93DD6C75-F727-ECD5-D7FB-1B2E1A1CE3C0}"/>
              </a:ext>
            </a:extLst>
          </p:cNvPr>
          <p:cNvGrpSpPr/>
          <p:nvPr/>
        </p:nvGrpSpPr>
        <p:grpSpPr>
          <a:xfrm>
            <a:off x="2842266" y="3701651"/>
            <a:ext cx="1941108" cy="1158105"/>
            <a:chOff x="2842266" y="3701651"/>
            <a:chExt cx="1941108" cy="1158105"/>
          </a:xfrm>
        </p:grpSpPr>
        <p:pic>
          <p:nvPicPr>
            <p:cNvPr id="178" name="Picture 177" descr="A colorful sign with a key&#10;&#10;AI-generated content may be incorrect.">
              <a:extLst>
                <a:ext uri="{FF2B5EF4-FFF2-40B4-BE49-F238E27FC236}">
                  <a16:creationId xmlns:a16="http://schemas.microsoft.com/office/drawing/2014/main" id="{69B42832-E68C-372B-9300-01E67251A6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418" y="4508376"/>
              <a:ext cx="351380" cy="351380"/>
            </a:xfrm>
            <a:prstGeom prst="rect">
              <a:avLst/>
            </a:prstGeom>
          </p:spPr>
        </p:pic>
        <p:sp>
          <p:nvSpPr>
            <p:cNvPr id="179" name="TextBox 178">
              <a:extLst>
                <a:ext uri="{FF2B5EF4-FFF2-40B4-BE49-F238E27FC236}">
                  <a16:creationId xmlns:a16="http://schemas.microsoft.com/office/drawing/2014/main" id="{D4DE7B4A-3378-2DDB-7FC9-79F18B91BF1A}"/>
                </a:ext>
              </a:extLst>
            </p:cNvPr>
            <p:cNvSpPr txBox="1"/>
            <p:nvPr/>
          </p:nvSpPr>
          <p:spPr>
            <a:xfrm>
              <a:off x="3529612" y="3727005"/>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80" name="Rectangle 179">
              <a:extLst>
                <a:ext uri="{FF2B5EF4-FFF2-40B4-BE49-F238E27FC236}">
                  <a16:creationId xmlns:a16="http://schemas.microsoft.com/office/drawing/2014/main" id="{BE42F8AF-9321-C07D-BBD6-AFD974FD5C4B}"/>
                </a:ext>
              </a:extLst>
            </p:cNvPr>
            <p:cNvSpPr/>
            <p:nvPr/>
          </p:nvSpPr>
          <p:spPr>
            <a:xfrm>
              <a:off x="2852117" y="3701651"/>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TextBox 180">
              <a:extLst>
                <a:ext uri="{FF2B5EF4-FFF2-40B4-BE49-F238E27FC236}">
                  <a16:creationId xmlns:a16="http://schemas.microsoft.com/office/drawing/2014/main" id="{6ED6C280-50FF-533F-9894-74B729B1FCC9}"/>
                </a:ext>
              </a:extLst>
            </p:cNvPr>
            <p:cNvSpPr txBox="1"/>
            <p:nvPr/>
          </p:nvSpPr>
          <p:spPr>
            <a:xfrm>
              <a:off x="2842266" y="4542746"/>
              <a:ext cx="10248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HOUSING</a:t>
              </a:r>
            </a:p>
          </p:txBody>
        </p:sp>
        <p:pic>
          <p:nvPicPr>
            <p:cNvPr id="207" name="Picture 206">
              <a:extLst>
                <a:ext uri="{FF2B5EF4-FFF2-40B4-BE49-F238E27FC236}">
                  <a16:creationId xmlns:a16="http://schemas.microsoft.com/office/drawing/2014/main" id="{B8E66F3D-012B-AEA5-5416-8B30A9E585B4}"/>
                </a:ext>
              </a:extLst>
            </p:cNvPr>
            <p:cNvPicPr>
              <a:picLocks noChangeAspect="1"/>
            </p:cNvPicPr>
            <p:nvPr/>
          </p:nvPicPr>
          <p:blipFill>
            <a:blip r:embed="rId15">
              <a:duotone>
                <a:schemeClr val="accent5">
                  <a:shade val="45000"/>
                  <a:satMod val="135000"/>
                </a:schemeClr>
                <a:prstClr val="white"/>
              </a:duotone>
            </a:blip>
            <a:stretch>
              <a:fillRect/>
            </a:stretch>
          </p:blipFill>
          <p:spPr>
            <a:xfrm>
              <a:off x="3454320" y="3975813"/>
              <a:ext cx="809738" cy="627787"/>
            </a:xfrm>
            <a:prstGeom prst="rect">
              <a:avLst/>
            </a:prstGeom>
          </p:spPr>
        </p:pic>
      </p:grpSp>
      <p:grpSp>
        <p:nvGrpSpPr>
          <p:cNvPr id="59" name="Group 58">
            <a:extLst>
              <a:ext uri="{FF2B5EF4-FFF2-40B4-BE49-F238E27FC236}">
                <a16:creationId xmlns:a16="http://schemas.microsoft.com/office/drawing/2014/main" id="{0BBD08E4-5E54-9DD8-0A6D-EA46B393E1D8}"/>
              </a:ext>
            </a:extLst>
          </p:cNvPr>
          <p:cNvGrpSpPr/>
          <p:nvPr/>
        </p:nvGrpSpPr>
        <p:grpSpPr>
          <a:xfrm>
            <a:off x="7533666" y="3701651"/>
            <a:ext cx="1931257" cy="1158105"/>
            <a:chOff x="7533666" y="3701651"/>
            <a:chExt cx="1931257" cy="1158105"/>
          </a:xfrm>
        </p:grpSpPr>
        <p:pic>
          <p:nvPicPr>
            <p:cNvPr id="19" name="Picture 18" descr="A colorful sign with a key&#10;&#10;AI-generated content may be incorrect.">
              <a:extLst>
                <a:ext uri="{FF2B5EF4-FFF2-40B4-BE49-F238E27FC236}">
                  <a16:creationId xmlns:a16="http://schemas.microsoft.com/office/drawing/2014/main" id="{1AC57679-7F9F-2244-F9F3-C6CA325C79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967" y="4508376"/>
              <a:ext cx="351380" cy="351380"/>
            </a:xfrm>
            <a:prstGeom prst="rect">
              <a:avLst/>
            </a:prstGeom>
          </p:spPr>
        </p:pic>
        <p:sp>
          <p:nvSpPr>
            <p:cNvPr id="20" name="TextBox 19">
              <a:extLst>
                <a:ext uri="{FF2B5EF4-FFF2-40B4-BE49-F238E27FC236}">
                  <a16:creationId xmlns:a16="http://schemas.microsoft.com/office/drawing/2014/main" id="{5BB46469-28FE-612A-7600-1D3C422B378E}"/>
                </a:ext>
              </a:extLst>
            </p:cNvPr>
            <p:cNvSpPr txBox="1"/>
            <p:nvPr/>
          </p:nvSpPr>
          <p:spPr>
            <a:xfrm>
              <a:off x="8154665" y="3727005"/>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1" name="Rectangle 20">
              <a:extLst>
                <a:ext uri="{FF2B5EF4-FFF2-40B4-BE49-F238E27FC236}">
                  <a16:creationId xmlns:a16="http://schemas.microsoft.com/office/drawing/2014/main" id="{E4F395B4-DCE7-7A3A-4DD7-42164388EF2C}"/>
                </a:ext>
              </a:extLst>
            </p:cNvPr>
            <p:cNvSpPr/>
            <p:nvPr/>
          </p:nvSpPr>
          <p:spPr>
            <a:xfrm>
              <a:off x="7533666" y="3701651"/>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AD0899D-CEA5-5D00-2302-F948D8F11257}"/>
                </a:ext>
              </a:extLst>
            </p:cNvPr>
            <p:cNvSpPr txBox="1"/>
            <p:nvPr/>
          </p:nvSpPr>
          <p:spPr>
            <a:xfrm>
              <a:off x="7543685" y="4542746"/>
              <a:ext cx="91493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HEALTH</a:t>
              </a:r>
            </a:p>
          </p:txBody>
        </p:sp>
        <p:pic>
          <p:nvPicPr>
            <p:cNvPr id="213" name="Picture 212">
              <a:extLst>
                <a:ext uri="{FF2B5EF4-FFF2-40B4-BE49-F238E27FC236}">
                  <a16:creationId xmlns:a16="http://schemas.microsoft.com/office/drawing/2014/main" id="{4B84F122-8A57-87E3-562A-5FD72A3F2FF2}"/>
                </a:ext>
              </a:extLst>
            </p:cNvPr>
            <p:cNvPicPr>
              <a:picLocks noChangeAspect="1"/>
            </p:cNvPicPr>
            <p:nvPr/>
          </p:nvPicPr>
          <p:blipFill>
            <a:blip r:embed="rId16">
              <a:duotone>
                <a:schemeClr val="accent5">
                  <a:shade val="45000"/>
                  <a:satMod val="135000"/>
                </a:schemeClr>
                <a:prstClr val="white"/>
              </a:duotone>
            </a:blip>
            <a:stretch>
              <a:fillRect/>
            </a:stretch>
          </p:blipFill>
          <p:spPr>
            <a:xfrm>
              <a:off x="7922018" y="3925831"/>
              <a:ext cx="1124449" cy="641215"/>
            </a:xfrm>
            <a:prstGeom prst="rect">
              <a:avLst/>
            </a:prstGeom>
          </p:spPr>
        </p:pic>
      </p:grpSp>
      <p:grpSp>
        <p:nvGrpSpPr>
          <p:cNvPr id="49" name="Group 48">
            <a:extLst>
              <a:ext uri="{FF2B5EF4-FFF2-40B4-BE49-F238E27FC236}">
                <a16:creationId xmlns:a16="http://schemas.microsoft.com/office/drawing/2014/main" id="{4152438F-F621-871A-F572-AFA9D84150B4}"/>
              </a:ext>
            </a:extLst>
          </p:cNvPr>
          <p:cNvGrpSpPr/>
          <p:nvPr/>
        </p:nvGrpSpPr>
        <p:grpSpPr>
          <a:xfrm>
            <a:off x="489917" y="3701651"/>
            <a:ext cx="1931257" cy="1158105"/>
            <a:chOff x="489917" y="3701651"/>
            <a:chExt cx="1931257" cy="1158105"/>
          </a:xfrm>
        </p:grpSpPr>
        <p:pic>
          <p:nvPicPr>
            <p:cNvPr id="166" name="Picture 165" descr="A colorful sign with a key&#10;&#10;AI-generated content may be incorrect.">
              <a:extLst>
                <a:ext uri="{FF2B5EF4-FFF2-40B4-BE49-F238E27FC236}">
                  <a16:creationId xmlns:a16="http://schemas.microsoft.com/office/drawing/2014/main" id="{73AA8DBC-8FE3-58A7-CE63-3175C24487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18" y="4508376"/>
              <a:ext cx="351380" cy="351380"/>
            </a:xfrm>
            <a:prstGeom prst="rect">
              <a:avLst/>
            </a:prstGeom>
          </p:spPr>
        </p:pic>
        <p:sp>
          <p:nvSpPr>
            <p:cNvPr id="167" name="TextBox 166">
              <a:extLst>
                <a:ext uri="{FF2B5EF4-FFF2-40B4-BE49-F238E27FC236}">
                  <a16:creationId xmlns:a16="http://schemas.microsoft.com/office/drawing/2014/main" id="{502F4130-2BC2-B70D-E912-08235580CED7}"/>
                </a:ext>
              </a:extLst>
            </p:cNvPr>
            <p:cNvSpPr txBox="1"/>
            <p:nvPr/>
          </p:nvSpPr>
          <p:spPr>
            <a:xfrm>
              <a:off x="1125137" y="3727005"/>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68" name="Rectangle 167">
              <a:extLst>
                <a:ext uri="{FF2B5EF4-FFF2-40B4-BE49-F238E27FC236}">
                  <a16:creationId xmlns:a16="http://schemas.microsoft.com/office/drawing/2014/main" id="{12AF0325-6CA0-077F-03E8-9C46142CEBF9}"/>
                </a:ext>
              </a:extLst>
            </p:cNvPr>
            <p:cNvSpPr/>
            <p:nvPr/>
          </p:nvSpPr>
          <p:spPr>
            <a:xfrm>
              <a:off x="489917" y="3701651"/>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TextBox 168">
              <a:extLst>
                <a:ext uri="{FF2B5EF4-FFF2-40B4-BE49-F238E27FC236}">
                  <a16:creationId xmlns:a16="http://schemas.microsoft.com/office/drawing/2014/main" id="{0FD58654-D1B8-E0D0-0DA0-BFBE10AACB05}"/>
                </a:ext>
              </a:extLst>
            </p:cNvPr>
            <p:cNvSpPr txBox="1"/>
            <p:nvPr/>
          </p:nvSpPr>
          <p:spPr>
            <a:xfrm>
              <a:off x="492027" y="4542746"/>
              <a:ext cx="10248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SOCIAL</a:t>
              </a:r>
            </a:p>
          </p:txBody>
        </p:sp>
        <p:pic>
          <p:nvPicPr>
            <p:cNvPr id="223" name="Picture 222">
              <a:extLst>
                <a:ext uri="{FF2B5EF4-FFF2-40B4-BE49-F238E27FC236}">
                  <a16:creationId xmlns:a16="http://schemas.microsoft.com/office/drawing/2014/main" id="{B7EBCA19-42D9-28D0-8569-1601E256C32D}"/>
                </a:ext>
              </a:extLst>
            </p:cNvPr>
            <p:cNvPicPr>
              <a:picLocks noChangeAspect="1"/>
            </p:cNvPicPr>
            <p:nvPr/>
          </p:nvPicPr>
          <p:blipFill>
            <a:blip r:embed="rId17">
              <a:duotone>
                <a:schemeClr val="accent5">
                  <a:shade val="45000"/>
                  <a:satMod val="135000"/>
                </a:schemeClr>
                <a:prstClr val="white"/>
              </a:duotone>
            </a:blip>
            <a:stretch>
              <a:fillRect/>
            </a:stretch>
          </p:blipFill>
          <p:spPr>
            <a:xfrm>
              <a:off x="1149816" y="3962980"/>
              <a:ext cx="609795" cy="657937"/>
            </a:xfrm>
            <a:prstGeom prst="rect">
              <a:avLst/>
            </a:prstGeom>
          </p:spPr>
        </p:pic>
      </p:grpSp>
      <p:grpSp>
        <p:nvGrpSpPr>
          <p:cNvPr id="60" name="Group 59">
            <a:extLst>
              <a:ext uri="{FF2B5EF4-FFF2-40B4-BE49-F238E27FC236}">
                <a16:creationId xmlns:a16="http://schemas.microsoft.com/office/drawing/2014/main" id="{0F6662A3-8E9A-28F6-7608-C985AF0E78CD}"/>
              </a:ext>
            </a:extLst>
          </p:cNvPr>
          <p:cNvGrpSpPr/>
          <p:nvPr/>
        </p:nvGrpSpPr>
        <p:grpSpPr>
          <a:xfrm>
            <a:off x="489917" y="5325659"/>
            <a:ext cx="1931257" cy="1158105"/>
            <a:chOff x="489917" y="5325659"/>
            <a:chExt cx="1931257" cy="1158105"/>
          </a:xfrm>
        </p:grpSpPr>
        <p:pic>
          <p:nvPicPr>
            <p:cNvPr id="183" name="Picture 182" descr="A colorful sign with a key&#10;&#10;AI-generated content may be incorrect.">
              <a:extLst>
                <a:ext uri="{FF2B5EF4-FFF2-40B4-BE49-F238E27FC236}">
                  <a16:creationId xmlns:a16="http://schemas.microsoft.com/office/drawing/2014/main" id="{7E3C880A-D1EE-5078-08A9-F1A8C5E636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18" y="6132384"/>
              <a:ext cx="351380" cy="351380"/>
            </a:xfrm>
            <a:prstGeom prst="rect">
              <a:avLst/>
            </a:prstGeom>
          </p:spPr>
        </p:pic>
        <p:sp>
          <p:nvSpPr>
            <p:cNvPr id="184" name="TextBox 183">
              <a:extLst>
                <a:ext uri="{FF2B5EF4-FFF2-40B4-BE49-F238E27FC236}">
                  <a16:creationId xmlns:a16="http://schemas.microsoft.com/office/drawing/2014/main" id="{A7BF1622-B052-F0CA-7B3E-11EAA47767B9}"/>
                </a:ext>
              </a:extLst>
            </p:cNvPr>
            <p:cNvSpPr txBox="1"/>
            <p:nvPr/>
          </p:nvSpPr>
          <p:spPr>
            <a:xfrm>
              <a:off x="1125137" y="535101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85" name="Rectangle 184">
              <a:extLst>
                <a:ext uri="{FF2B5EF4-FFF2-40B4-BE49-F238E27FC236}">
                  <a16:creationId xmlns:a16="http://schemas.microsoft.com/office/drawing/2014/main" id="{EFC423C2-7A18-019B-A52C-99FDCE7C4FE8}"/>
                </a:ext>
              </a:extLst>
            </p:cNvPr>
            <p:cNvSpPr/>
            <p:nvPr/>
          </p:nvSpPr>
          <p:spPr>
            <a:xfrm>
              <a:off x="489917" y="532565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394800D4-A6C1-477D-E712-B27682B6F070}"/>
                </a:ext>
              </a:extLst>
            </p:cNvPr>
            <p:cNvSpPr txBox="1"/>
            <p:nvPr/>
          </p:nvSpPr>
          <p:spPr>
            <a:xfrm>
              <a:off x="492027" y="6173402"/>
              <a:ext cx="145040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INFRASTRUCTURE</a:t>
              </a:r>
            </a:p>
          </p:txBody>
        </p:sp>
        <p:pic>
          <p:nvPicPr>
            <p:cNvPr id="8193" name="Picture 8192">
              <a:extLst>
                <a:ext uri="{FF2B5EF4-FFF2-40B4-BE49-F238E27FC236}">
                  <a16:creationId xmlns:a16="http://schemas.microsoft.com/office/drawing/2014/main" id="{81A1DC35-F67D-2CD0-EA6E-676096D14559}"/>
                </a:ext>
              </a:extLst>
            </p:cNvPr>
            <p:cNvPicPr>
              <a:picLocks noChangeAspect="1"/>
            </p:cNvPicPr>
            <p:nvPr/>
          </p:nvPicPr>
          <p:blipFill>
            <a:blip r:embed="rId18">
              <a:duotone>
                <a:schemeClr val="accent5">
                  <a:shade val="45000"/>
                  <a:satMod val="135000"/>
                </a:schemeClr>
                <a:prstClr val="white"/>
              </a:duotone>
            </a:blip>
            <a:stretch>
              <a:fillRect/>
            </a:stretch>
          </p:blipFill>
          <p:spPr>
            <a:xfrm>
              <a:off x="1030793" y="5535778"/>
              <a:ext cx="847843" cy="654947"/>
            </a:xfrm>
            <a:prstGeom prst="rect">
              <a:avLst/>
            </a:prstGeom>
          </p:spPr>
        </p:pic>
      </p:grpSp>
    </p:spTree>
    <p:extLst>
      <p:ext uri="{BB962C8B-B14F-4D97-AF65-F5344CB8AC3E}">
        <p14:creationId xmlns:p14="http://schemas.microsoft.com/office/powerpoint/2010/main" val="285860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6DAED9DA-CDA0-B925-96C2-70A1FE531ABB}"/>
              </a:ext>
            </a:extLst>
          </p:cNvPr>
          <p:cNvGrpSpPr/>
          <p:nvPr/>
        </p:nvGrpSpPr>
        <p:grpSpPr>
          <a:xfrm>
            <a:off x="5195982" y="2062799"/>
            <a:ext cx="1931257" cy="1158105"/>
            <a:chOff x="5195982" y="2062799"/>
            <a:chExt cx="1931257" cy="1158105"/>
          </a:xfrm>
        </p:grpSpPr>
        <p:pic>
          <p:nvPicPr>
            <p:cNvPr id="61" name="Picture 60" descr="A colorful sign with a key&#10;&#10;AI-generated content may be incorrect.">
              <a:extLst>
                <a:ext uri="{FF2B5EF4-FFF2-40B4-BE49-F238E27FC236}">
                  <a16:creationId xmlns:a16="http://schemas.microsoft.com/office/drawing/2014/main" id="{38744B8B-A059-C4B2-4FFE-1202C90C27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283" y="2869524"/>
              <a:ext cx="351380" cy="351380"/>
            </a:xfrm>
            <a:prstGeom prst="rect">
              <a:avLst/>
            </a:prstGeom>
          </p:spPr>
        </p:pic>
        <p:sp>
          <p:nvSpPr>
            <p:cNvPr id="62" name="TextBox 61">
              <a:extLst>
                <a:ext uri="{FF2B5EF4-FFF2-40B4-BE49-F238E27FC236}">
                  <a16:creationId xmlns:a16="http://schemas.microsoft.com/office/drawing/2014/main" id="{963C7AD7-6CA3-4F13-9210-15E2A8BF77D7}"/>
                </a:ext>
              </a:extLst>
            </p:cNvPr>
            <p:cNvSpPr txBox="1"/>
            <p:nvPr/>
          </p:nvSpPr>
          <p:spPr>
            <a:xfrm>
              <a:off x="5805449" y="208815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63" name="Rectangle 62">
              <a:extLst>
                <a:ext uri="{FF2B5EF4-FFF2-40B4-BE49-F238E27FC236}">
                  <a16:creationId xmlns:a16="http://schemas.microsoft.com/office/drawing/2014/main" id="{85365B20-8712-9C8C-B413-2B7EA4534165}"/>
                </a:ext>
              </a:extLst>
            </p:cNvPr>
            <p:cNvSpPr/>
            <p:nvPr/>
          </p:nvSpPr>
          <p:spPr>
            <a:xfrm>
              <a:off x="5195982" y="206279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4D7C09A8-8A21-2E8B-AEE4-48A78014F698}"/>
                </a:ext>
              </a:extLst>
            </p:cNvPr>
            <p:cNvSpPr txBox="1"/>
            <p:nvPr/>
          </p:nvSpPr>
          <p:spPr>
            <a:xfrm>
              <a:off x="5200451" y="2913949"/>
              <a:ext cx="151046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GOVERNANCE</a:t>
              </a:r>
            </a:p>
          </p:txBody>
        </p:sp>
        <p:pic>
          <p:nvPicPr>
            <p:cNvPr id="75" name="Picture 74">
              <a:extLst>
                <a:ext uri="{FF2B5EF4-FFF2-40B4-BE49-F238E27FC236}">
                  <a16:creationId xmlns:a16="http://schemas.microsoft.com/office/drawing/2014/main" id="{444D75F7-CFEE-485A-1B9A-84F1239BCA69}"/>
                </a:ext>
              </a:extLst>
            </p:cNvPr>
            <p:cNvPicPr>
              <a:picLocks noChangeAspect="1"/>
            </p:cNvPicPr>
            <p:nvPr/>
          </p:nvPicPr>
          <p:blipFill>
            <a:blip r:embed="rId3">
              <a:duotone>
                <a:schemeClr val="accent5">
                  <a:shade val="45000"/>
                  <a:satMod val="135000"/>
                </a:schemeClr>
                <a:prstClr val="white"/>
              </a:duotone>
            </a:blip>
            <a:stretch>
              <a:fillRect/>
            </a:stretch>
          </p:blipFill>
          <p:spPr>
            <a:xfrm>
              <a:off x="5784340" y="2352592"/>
              <a:ext cx="701373" cy="547707"/>
            </a:xfrm>
            <a:prstGeom prst="rect">
              <a:avLst/>
            </a:prstGeom>
          </p:spPr>
        </p:pic>
      </p:grpSp>
      <p:grpSp>
        <p:nvGrpSpPr>
          <p:cNvPr id="50" name="Group 49">
            <a:extLst>
              <a:ext uri="{FF2B5EF4-FFF2-40B4-BE49-F238E27FC236}">
                <a16:creationId xmlns:a16="http://schemas.microsoft.com/office/drawing/2014/main" id="{4509D3BC-6EF3-9432-27C0-5ED65B11C276}"/>
              </a:ext>
            </a:extLst>
          </p:cNvPr>
          <p:cNvGrpSpPr/>
          <p:nvPr/>
        </p:nvGrpSpPr>
        <p:grpSpPr>
          <a:xfrm>
            <a:off x="7526720" y="2062799"/>
            <a:ext cx="1931257" cy="1158105"/>
            <a:chOff x="7526720" y="2062799"/>
            <a:chExt cx="1931257" cy="1158105"/>
          </a:xfrm>
        </p:grpSpPr>
        <p:pic>
          <p:nvPicPr>
            <p:cNvPr id="57" name="Picture 56" descr="A colorful sign with a key&#10;&#10;AI-generated content may be incorrect.">
              <a:extLst>
                <a:ext uri="{FF2B5EF4-FFF2-40B4-BE49-F238E27FC236}">
                  <a16:creationId xmlns:a16="http://schemas.microsoft.com/office/drawing/2014/main" id="{AFD6D0A4-2AEF-396E-0829-F2A869F10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021" y="2869524"/>
              <a:ext cx="351380" cy="351380"/>
            </a:xfrm>
            <a:prstGeom prst="rect">
              <a:avLst/>
            </a:prstGeom>
          </p:spPr>
        </p:pic>
        <p:sp>
          <p:nvSpPr>
            <p:cNvPr id="58" name="TextBox 57">
              <a:extLst>
                <a:ext uri="{FF2B5EF4-FFF2-40B4-BE49-F238E27FC236}">
                  <a16:creationId xmlns:a16="http://schemas.microsoft.com/office/drawing/2014/main" id="{D4AEA660-F89E-6277-2086-5BB11553162C}"/>
                </a:ext>
              </a:extLst>
            </p:cNvPr>
            <p:cNvSpPr txBox="1"/>
            <p:nvPr/>
          </p:nvSpPr>
          <p:spPr>
            <a:xfrm>
              <a:off x="8144624" y="208815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59" name="Rectangle 58">
              <a:extLst>
                <a:ext uri="{FF2B5EF4-FFF2-40B4-BE49-F238E27FC236}">
                  <a16:creationId xmlns:a16="http://schemas.microsoft.com/office/drawing/2014/main" id="{6071AFD2-BE5E-C50B-F91E-71377FD7A6F4}"/>
                </a:ext>
              </a:extLst>
            </p:cNvPr>
            <p:cNvSpPr/>
            <p:nvPr/>
          </p:nvSpPr>
          <p:spPr>
            <a:xfrm>
              <a:off x="7526720" y="206279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4CC8E6F3-51CA-25A2-1A6F-9D318A8AEC2D}"/>
                </a:ext>
              </a:extLst>
            </p:cNvPr>
            <p:cNvSpPr txBox="1"/>
            <p:nvPr/>
          </p:nvSpPr>
          <p:spPr>
            <a:xfrm>
              <a:off x="7538151" y="2913949"/>
              <a:ext cx="134708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TRANSPORTATION</a:t>
              </a:r>
            </a:p>
          </p:txBody>
        </p:sp>
        <p:pic>
          <p:nvPicPr>
            <p:cNvPr id="77" name="Picture 76">
              <a:extLst>
                <a:ext uri="{FF2B5EF4-FFF2-40B4-BE49-F238E27FC236}">
                  <a16:creationId xmlns:a16="http://schemas.microsoft.com/office/drawing/2014/main" id="{05BA7A79-D2D2-B141-D792-045E03E5B89B}"/>
                </a:ext>
              </a:extLst>
            </p:cNvPr>
            <p:cNvPicPr>
              <a:picLocks noChangeAspect="1"/>
            </p:cNvPicPr>
            <p:nvPr/>
          </p:nvPicPr>
          <p:blipFill>
            <a:blip r:embed="rId4">
              <a:duotone>
                <a:schemeClr val="accent5">
                  <a:shade val="45000"/>
                  <a:satMod val="135000"/>
                </a:schemeClr>
                <a:prstClr val="white"/>
              </a:duotone>
            </a:blip>
            <a:stretch>
              <a:fillRect/>
            </a:stretch>
          </p:blipFill>
          <p:spPr>
            <a:xfrm>
              <a:off x="8129419" y="2395450"/>
              <a:ext cx="689564" cy="494681"/>
            </a:xfrm>
            <a:prstGeom prst="rect">
              <a:avLst/>
            </a:prstGeom>
          </p:spPr>
        </p:pic>
      </p:grpSp>
      <p:grpSp>
        <p:nvGrpSpPr>
          <p:cNvPr id="52" name="Group 51">
            <a:extLst>
              <a:ext uri="{FF2B5EF4-FFF2-40B4-BE49-F238E27FC236}">
                <a16:creationId xmlns:a16="http://schemas.microsoft.com/office/drawing/2014/main" id="{F49D37FF-E1BF-CF05-634B-682F1280CC1E}"/>
              </a:ext>
            </a:extLst>
          </p:cNvPr>
          <p:cNvGrpSpPr/>
          <p:nvPr/>
        </p:nvGrpSpPr>
        <p:grpSpPr>
          <a:xfrm>
            <a:off x="2834330" y="3658797"/>
            <a:ext cx="1931343" cy="1158105"/>
            <a:chOff x="2834330" y="3658797"/>
            <a:chExt cx="1931343" cy="1158105"/>
          </a:xfrm>
        </p:grpSpPr>
        <p:pic>
          <p:nvPicPr>
            <p:cNvPr id="87" name="Picture 86" descr="A colorful sign with a key&#10;&#10;AI-generated content may be incorrect.">
              <a:extLst>
                <a:ext uri="{FF2B5EF4-FFF2-40B4-BE49-F238E27FC236}">
                  <a16:creationId xmlns:a16="http://schemas.microsoft.com/office/drawing/2014/main" id="{0627D77C-C2BA-4A02-321B-9A616D68D8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717" y="4465522"/>
              <a:ext cx="351380" cy="351380"/>
            </a:xfrm>
            <a:prstGeom prst="rect">
              <a:avLst/>
            </a:prstGeom>
          </p:spPr>
        </p:pic>
        <p:sp>
          <p:nvSpPr>
            <p:cNvPr id="88" name="TextBox 87">
              <a:extLst>
                <a:ext uri="{FF2B5EF4-FFF2-40B4-BE49-F238E27FC236}">
                  <a16:creationId xmlns:a16="http://schemas.microsoft.com/office/drawing/2014/main" id="{38B62024-0631-FAEB-EB81-1792F0898432}"/>
                </a:ext>
              </a:extLst>
            </p:cNvPr>
            <p:cNvSpPr txBox="1"/>
            <p:nvPr/>
          </p:nvSpPr>
          <p:spPr>
            <a:xfrm>
              <a:off x="3430538" y="3684151"/>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89" name="Rectangle 88">
              <a:extLst>
                <a:ext uri="{FF2B5EF4-FFF2-40B4-BE49-F238E27FC236}">
                  <a16:creationId xmlns:a16="http://schemas.microsoft.com/office/drawing/2014/main" id="{1159A437-87CB-48AC-B62B-BE090E5973B7}"/>
                </a:ext>
              </a:extLst>
            </p:cNvPr>
            <p:cNvSpPr/>
            <p:nvPr/>
          </p:nvSpPr>
          <p:spPr>
            <a:xfrm>
              <a:off x="2834416" y="3658797"/>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42EBC6A1-96E6-D4CD-2282-F7DE7379590B}"/>
                </a:ext>
              </a:extLst>
            </p:cNvPr>
            <p:cNvSpPr txBox="1"/>
            <p:nvPr/>
          </p:nvSpPr>
          <p:spPr>
            <a:xfrm>
              <a:off x="2834330" y="4496210"/>
              <a:ext cx="142178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ENVIRONMENT</a:t>
              </a:r>
            </a:p>
          </p:txBody>
        </p:sp>
        <p:pic>
          <p:nvPicPr>
            <p:cNvPr id="104" name="Picture 103">
              <a:extLst>
                <a:ext uri="{FF2B5EF4-FFF2-40B4-BE49-F238E27FC236}">
                  <a16:creationId xmlns:a16="http://schemas.microsoft.com/office/drawing/2014/main" id="{32DD12A3-DBBB-D9D3-A7B7-454E0C6B19A7}"/>
                </a:ext>
              </a:extLst>
            </p:cNvPr>
            <p:cNvPicPr>
              <a:picLocks noChangeAspect="1"/>
            </p:cNvPicPr>
            <p:nvPr/>
          </p:nvPicPr>
          <p:blipFill>
            <a:blip r:embed="rId5">
              <a:duotone>
                <a:schemeClr val="accent5">
                  <a:shade val="45000"/>
                  <a:satMod val="135000"/>
                </a:schemeClr>
                <a:prstClr val="white"/>
              </a:duotone>
            </a:blip>
            <a:stretch>
              <a:fillRect/>
            </a:stretch>
          </p:blipFill>
          <p:spPr>
            <a:xfrm>
              <a:off x="3429915" y="3898877"/>
              <a:ext cx="660400" cy="660400"/>
            </a:xfrm>
            <a:prstGeom prst="rect">
              <a:avLst/>
            </a:prstGeom>
          </p:spPr>
        </p:pic>
      </p:grpSp>
      <p:grpSp>
        <p:nvGrpSpPr>
          <p:cNvPr id="54" name="Group 53">
            <a:extLst>
              <a:ext uri="{FF2B5EF4-FFF2-40B4-BE49-F238E27FC236}">
                <a16:creationId xmlns:a16="http://schemas.microsoft.com/office/drawing/2014/main" id="{97A7E0F0-EDB4-B8C4-EA6F-1A595D8B31CA}"/>
              </a:ext>
            </a:extLst>
          </p:cNvPr>
          <p:cNvGrpSpPr/>
          <p:nvPr/>
        </p:nvGrpSpPr>
        <p:grpSpPr>
          <a:xfrm>
            <a:off x="5195982" y="3658797"/>
            <a:ext cx="1931257" cy="1158105"/>
            <a:chOff x="5195982" y="3658797"/>
            <a:chExt cx="1931257" cy="1158105"/>
          </a:xfrm>
        </p:grpSpPr>
        <p:pic>
          <p:nvPicPr>
            <p:cNvPr id="92" name="Picture 91" descr="A colorful sign with a key&#10;&#10;AI-generated content may be incorrect.">
              <a:extLst>
                <a:ext uri="{FF2B5EF4-FFF2-40B4-BE49-F238E27FC236}">
                  <a16:creationId xmlns:a16="http://schemas.microsoft.com/office/drawing/2014/main" id="{D39509F1-9D2F-A3C7-AE87-156CCA4792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283" y="4465522"/>
              <a:ext cx="351380" cy="351380"/>
            </a:xfrm>
            <a:prstGeom prst="rect">
              <a:avLst/>
            </a:prstGeom>
          </p:spPr>
        </p:pic>
        <p:sp>
          <p:nvSpPr>
            <p:cNvPr id="93" name="TextBox 92">
              <a:extLst>
                <a:ext uri="{FF2B5EF4-FFF2-40B4-BE49-F238E27FC236}">
                  <a16:creationId xmlns:a16="http://schemas.microsoft.com/office/drawing/2014/main" id="{D69AF1A5-3BAA-2FDF-1D10-F3B0D9418928}"/>
                </a:ext>
              </a:extLst>
            </p:cNvPr>
            <p:cNvSpPr txBox="1"/>
            <p:nvPr/>
          </p:nvSpPr>
          <p:spPr>
            <a:xfrm>
              <a:off x="5805449" y="3684151"/>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94" name="Rectangle 93">
              <a:extLst>
                <a:ext uri="{FF2B5EF4-FFF2-40B4-BE49-F238E27FC236}">
                  <a16:creationId xmlns:a16="http://schemas.microsoft.com/office/drawing/2014/main" id="{C7E9DF0B-CEE0-9D40-9B18-9CF9C9341E7F}"/>
                </a:ext>
              </a:extLst>
            </p:cNvPr>
            <p:cNvSpPr/>
            <p:nvPr/>
          </p:nvSpPr>
          <p:spPr>
            <a:xfrm>
              <a:off x="5195982" y="3658797"/>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9E824C22-E5DA-1729-F971-57AAF258D0B7}"/>
                </a:ext>
              </a:extLst>
            </p:cNvPr>
            <p:cNvSpPr txBox="1"/>
            <p:nvPr/>
          </p:nvSpPr>
          <p:spPr>
            <a:xfrm>
              <a:off x="5200451" y="4496210"/>
              <a:ext cx="142178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LIVESTOCK</a:t>
              </a:r>
            </a:p>
          </p:txBody>
        </p:sp>
        <p:pic>
          <p:nvPicPr>
            <p:cNvPr id="106" name="Picture 105">
              <a:extLst>
                <a:ext uri="{FF2B5EF4-FFF2-40B4-BE49-F238E27FC236}">
                  <a16:creationId xmlns:a16="http://schemas.microsoft.com/office/drawing/2014/main" id="{99908A36-736F-136C-4683-6B8E523C226D}"/>
                </a:ext>
              </a:extLst>
            </p:cNvPr>
            <p:cNvPicPr>
              <a:picLocks noChangeAspect="1"/>
            </p:cNvPicPr>
            <p:nvPr/>
          </p:nvPicPr>
          <p:blipFill>
            <a:blip r:embed="rId6">
              <a:duotone>
                <a:schemeClr val="accent5">
                  <a:shade val="45000"/>
                  <a:satMod val="135000"/>
                </a:schemeClr>
                <a:prstClr val="white"/>
              </a:duotone>
            </a:blip>
            <a:stretch>
              <a:fillRect/>
            </a:stretch>
          </p:blipFill>
          <p:spPr>
            <a:xfrm>
              <a:off x="5812446" y="3904003"/>
              <a:ext cx="645160" cy="645160"/>
            </a:xfrm>
            <a:prstGeom prst="rect">
              <a:avLst/>
            </a:prstGeom>
          </p:spPr>
        </p:pic>
      </p:grpSp>
      <p:grpSp>
        <p:nvGrpSpPr>
          <p:cNvPr id="51" name="Group 50">
            <a:extLst>
              <a:ext uri="{FF2B5EF4-FFF2-40B4-BE49-F238E27FC236}">
                <a16:creationId xmlns:a16="http://schemas.microsoft.com/office/drawing/2014/main" id="{FE64A69C-E4FA-9210-BB62-E1749CC15BE0}"/>
              </a:ext>
            </a:extLst>
          </p:cNvPr>
          <p:cNvGrpSpPr/>
          <p:nvPr/>
        </p:nvGrpSpPr>
        <p:grpSpPr>
          <a:xfrm>
            <a:off x="464804" y="3658797"/>
            <a:ext cx="1941367" cy="1158105"/>
            <a:chOff x="464804" y="3658797"/>
            <a:chExt cx="1941367" cy="1158105"/>
          </a:xfrm>
        </p:grpSpPr>
        <p:pic>
          <p:nvPicPr>
            <p:cNvPr id="35" name="Picture 34" descr="A colorful sign with a key&#10;&#10;AI-generated content may be incorrect.">
              <a:extLst>
                <a:ext uri="{FF2B5EF4-FFF2-40B4-BE49-F238E27FC236}">
                  <a16:creationId xmlns:a16="http://schemas.microsoft.com/office/drawing/2014/main" id="{7AEB71A7-D69E-D81D-9042-F908CE34F9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15" y="4465522"/>
              <a:ext cx="351380" cy="351380"/>
            </a:xfrm>
            <a:prstGeom prst="rect">
              <a:avLst/>
            </a:prstGeom>
          </p:spPr>
        </p:pic>
        <p:sp>
          <p:nvSpPr>
            <p:cNvPr id="36" name="TextBox 35">
              <a:extLst>
                <a:ext uri="{FF2B5EF4-FFF2-40B4-BE49-F238E27FC236}">
                  <a16:creationId xmlns:a16="http://schemas.microsoft.com/office/drawing/2014/main" id="{5FEAF4B2-C6C3-FE8B-7F2D-81056DBBD946}"/>
                </a:ext>
              </a:extLst>
            </p:cNvPr>
            <p:cNvSpPr txBox="1"/>
            <p:nvPr/>
          </p:nvSpPr>
          <p:spPr>
            <a:xfrm>
              <a:off x="1101285" y="3684151"/>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37" name="Rectangle 36">
              <a:extLst>
                <a:ext uri="{FF2B5EF4-FFF2-40B4-BE49-F238E27FC236}">
                  <a16:creationId xmlns:a16="http://schemas.microsoft.com/office/drawing/2014/main" id="{6CEC9637-40C4-6AEE-AE62-F13C66A962A4}"/>
                </a:ext>
              </a:extLst>
            </p:cNvPr>
            <p:cNvSpPr/>
            <p:nvPr/>
          </p:nvSpPr>
          <p:spPr>
            <a:xfrm>
              <a:off x="474914" y="3658797"/>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D222FB7-C61E-4EE2-544C-F81A1C456570}"/>
                </a:ext>
              </a:extLst>
            </p:cNvPr>
            <p:cNvSpPr txBox="1"/>
            <p:nvPr/>
          </p:nvSpPr>
          <p:spPr>
            <a:xfrm>
              <a:off x="464804" y="4496210"/>
              <a:ext cx="167411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CULTURAL HERITAGE</a:t>
              </a:r>
            </a:p>
          </p:txBody>
        </p:sp>
        <p:pic>
          <p:nvPicPr>
            <p:cNvPr id="108" name="Picture 107">
              <a:extLst>
                <a:ext uri="{FF2B5EF4-FFF2-40B4-BE49-F238E27FC236}">
                  <a16:creationId xmlns:a16="http://schemas.microsoft.com/office/drawing/2014/main" id="{E7EEA9D2-71E3-8EEA-FA56-660AC73DAF9D}"/>
                </a:ext>
              </a:extLst>
            </p:cNvPr>
            <p:cNvPicPr>
              <a:picLocks noChangeAspect="1"/>
            </p:cNvPicPr>
            <p:nvPr/>
          </p:nvPicPr>
          <p:blipFill>
            <a:blip r:embed="rId7">
              <a:duotone>
                <a:schemeClr val="accent5">
                  <a:shade val="45000"/>
                  <a:satMod val="135000"/>
                </a:schemeClr>
                <a:prstClr val="white"/>
              </a:duotone>
            </a:blip>
            <a:stretch>
              <a:fillRect/>
            </a:stretch>
          </p:blipFill>
          <p:spPr>
            <a:xfrm>
              <a:off x="1151462" y="3947891"/>
              <a:ext cx="558800" cy="558800"/>
            </a:xfrm>
            <a:prstGeom prst="rect">
              <a:avLst/>
            </a:prstGeom>
          </p:spPr>
        </p:pic>
      </p:grpSp>
      <p:grpSp>
        <p:nvGrpSpPr>
          <p:cNvPr id="65" name="Group 64">
            <a:extLst>
              <a:ext uri="{FF2B5EF4-FFF2-40B4-BE49-F238E27FC236}">
                <a16:creationId xmlns:a16="http://schemas.microsoft.com/office/drawing/2014/main" id="{299CA86B-EF2F-6345-24BB-284A7102FBEE}"/>
              </a:ext>
            </a:extLst>
          </p:cNvPr>
          <p:cNvGrpSpPr/>
          <p:nvPr/>
        </p:nvGrpSpPr>
        <p:grpSpPr>
          <a:xfrm>
            <a:off x="2834330" y="5338722"/>
            <a:ext cx="1931343" cy="1158105"/>
            <a:chOff x="2834330" y="5338722"/>
            <a:chExt cx="1931343" cy="1158105"/>
          </a:xfrm>
        </p:grpSpPr>
        <p:pic>
          <p:nvPicPr>
            <p:cNvPr id="15" name="Picture 14" descr="A colorful sign with a key&#10;&#10;AI-generated content may be incorrect.">
              <a:extLst>
                <a:ext uri="{FF2B5EF4-FFF2-40B4-BE49-F238E27FC236}">
                  <a16:creationId xmlns:a16="http://schemas.microsoft.com/office/drawing/2014/main" id="{175FDCA1-B74F-2150-9396-2B3625F11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717" y="6145447"/>
              <a:ext cx="351380" cy="351380"/>
            </a:xfrm>
            <a:prstGeom prst="rect">
              <a:avLst/>
            </a:prstGeom>
          </p:spPr>
        </p:pic>
        <p:sp>
          <p:nvSpPr>
            <p:cNvPr id="16" name="TextBox 15">
              <a:extLst>
                <a:ext uri="{FF2B5EF4-FFF2-40B4-BE49-F238E27FC236}">
                  <a16:creationId xmlns:a16="http://schemas.microsoft.com/office/drawing/2014/main" id="{23CFB29F-44A5-63CB-3ECE-22C4205BA9D4}"/>
                </a:ext>
              </a:extLst>
            </p:cNvPr>
            <p:cNvSpPr txBox="1"/>
            <p:nvPr/>
          </p:nvSpPr>
          <p:spPr>
            <a:xfrm>
              <a:off x="3430538" y="536407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7" name="Rectangle 16">
              <a:extLst>
                <a:ext uri="{FF2B5EF4-FFF2-40B4-BE49-F238E27FC236}">
                  <a16:creationId xmlns:a16="http://schemas.microsoft.com/office/drawing/2014/main" id="{EEEB4CFE-17BA-9D5A-3B37-2BAE64550BAC}"/>
                </a:ext>
              </a:extLst>
            </p:cNvPr>
            <p:cNvSpPr/>
            <p:nvPr/>
          </p:nvSpPr>
          <p:spPr>
            <a:xfrm>
              <a:off x="2834416" y="533872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98DCCCF-0875-9CD4-DF98-05333C2AA252}"/>
                </a:ext>
              </a:extLst>
            </p:cNvPr>
            <p:cNvSpPr txBox="1"/>
            <p:nvPr/>
          </p:nvSpPr>
          <p:spPr>
            <a:xfrm>
              <a:off x="2834330" y="6184330"/>
              <a:ext cx="111677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SOCIETY</a:t>
              </a:r>
            </a:p>
          </p:txBody>
        </p:sp>
        <p:pic>
          <p:nvPicPr>
            <p:cNvPr id="14" name="Picture 13">
              <a:extLst>
                <a:ext uri="{FF2B5EF4-FFF2-40B4-BE49-F238E27FC236}">
                  <a16:creationId xmlns:a16="http://schemas.microsoft.com/office/drawing/2014/main" id="{89F16FED-CE6E-493C-6C7A-33034A26E843}"/>
                </a:ext>
              </a:extLst>
            </p:cNvPr>
            <p:cNvPicPr>
              <a:picLocks noChangeAspect="1"/>
            </p:cNvPicPr>
            <p:nvPr/>
          </p:nvPicPr>
          <p:blipFill>
            <a:blip r:embed="rId8">
              <a:duotone>
                <a:schemeClr val="accent5">
                  <a:shade val="45000"/>
                  <a:satMod val="135000"/>
                </a:schemeClr>
                <a:prstClr val="white"/>
              </a:duotone>
            </a:blip>
            <a:stretch>
              <a:fillRect/>
            </a:stretch>
          </p:blipFill>
          <p:spPr>
            <a:xfrm>
              <a:off x="3377734" y="5649893"/>
              <a:ext cx="764763" cy="571571"/>
            </a:xfrm>
            <a:prstGeom prst="rect">
              <a:avLst/>
            </a:prstGeom>
          </p:spPr>
        </p:pic>
      </p:grpSp>
      <p:grpSp>
        <p:nvGrpSpPr>
          <p:cNvPr id="48" name="Group 47">
            <a:extLst>
              <a:ext uri="{FF2B5EF4-FFF2-40B4-BE49-F238E27FC236}">
                <a16:creationId xmlns:a16="http://schemas.microsoft.com/office/drawing/2014/main" id="{37FD08B4-F2CB-A633-13BE-2C2404D8B489}"/>
              </a:ext>
            </a:extLst>
          </p:cNvPr>
          <p:cNvGrpSpPr/>
          <p:nvPr/>
        </p:nvGrpSpPr>
        <p:grpSpPr>
          <a:xfrm>
            <a:off x="2834330" y="2062799"/>
            <a:ext cx="1931343" cy="1158105"/>
            <a:chOff x="2834330" y="2062799"/>
            <a:chExt cx="1931343" cy="1158105"/>
          </a:xfrm>
        </p:grpSpPr>
        <p:pic>
          <p:nvPicPr>
            <p:cNvPr id="22" name="Picture 21" descr="A colorful sign with a key&#10;&#10;AI-generated content may be incorrect.">
              <a:extLst>
                <a:ext uri="{FF2B5EF4-FFF2-40B4-BE49-F238E27FC236}">
                  <a16:creationId xmlns:a16="http://schemas.microsoft.com/office/drawing/2014/main" id="{8E30D423-D30B-9592-C6E7-2DD31810A9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717" y="2869524"/>
              <a:ext cx="351380" cy="351380"/>
            </a:xfrm>
            <a:prstGeom prst="rect">
              <a:avLst/>
            </a:prstGeom>
          </p:spPr>
        </p:pic>
        <p:sp>
          <p:nvSpPr>
            <p:cNvPr id="23" name="TextBox 22">
              <a:extLst>
                <a:ext uri="{FF2B5EF4-FFF2-40B4-BE49-F238E27FC236}">
                  <a16:creationId xmlns:a16="http://schemas.microsoft.com/office/drawing/2014/main" id="{91445A16-9E82-E635-D019-5C61080FA4D1}"/>
                </a:ext>
              </a:extLst>
            </p:cNvPr>
            <p:cNvSpPr txBox="1"/>
            <p:nvPr/>
          </p:nvSpPr>
          <p:spPr>
            <a:xfrm>
              <a:off x="3430538" y="208815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4" name="Rectangle 23">
              <a:extLst>
                <a:ext uri="{FF2B5EF4-FFF2-40B4-BE49-F238E27FC236}">
                  <a16:creationId xmlns:a16="http://schemas.microsoft.com/office/drawing/2014/main" id="{6A7586DB-68EC-9189-A310-1BAD3657C892}"/>
                </a:ext>
              </a:extLst>
            </p:cNvPr>
            <p:cNvSpPr/>
            <p:nvPr/>
          </p:nvSpPr>
          <p:spPr>
            <a:xfrm>
              <a:off x="2834416" y="206279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94ECB714-F8E7-E246-5701-9819D6576CBA}"/>
                </a:ext>
              </a:extLst>
            </p:cNvPr>
            <p:cNvSpPr txBox="1"/>
            <p:nvPr/>
          </p:nvSpPr>
          <p:spPr>
            <a:xfrm>
              <a:off x="2834330" y="2913949"/>
              <a:ext cx="88746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LAW</a:t>
              </a:r>
            </a:p>
          </p:txBody>
        </p:sp>
        <p:pic>
          <p:nvPicPr>
            <p:cNvPr id="21" name="Picture 20">
              <a:extLst>
                <a:ext uri="{FF2B5EF4-FFF2-40B4-BE49-F238E27FC236}">
                  <a16:creationId xmlns:a16="http://schemas.microsoft.com/office/drawing/2014/main" id="{D1B04540-4F1C-3919-C6F3-B887872A0F6A}"/>
                </a:ext>
              </a:extLst>
            </p:cNvPr>
            <p:cNvPicPr>
              <a:picLocks noChangeAspect="1"/>
            </p:cNvPicPr>
            <p:nvPr/>
          </p:nvPicPr>
          <p:blipFill>
            <a:blip r:embed="rId9">
              <a:duotone>
                <a:schemeClr val="accent5">
                  <a:shade val="45000"/>
                  <a:satMod val="135000"/>
                </a:schemeClr>
                <a:prstClr val="white"/>
              </a:duotone>
            </a:blip>
            <a:stretch>
              <a:fillRect/>
            </a:stretch>
          </p:blipFill>
          <p:spPr>
            <a:xfrm>
              <a:off x="3411349" y="2428106"/>
              <a:ext cx="697533" cy="522570"/>
            </a:xfrm>
            <a:prstGeom prst="rect">
              <a:avLst/>
            </a:prstGeom>
          </p:spPr>
        </p:pic>
      </p:grpSp>
      <p:grpSp>
        <p:nvGrpSpPr>
          <p:cNvPr id="66" name="Group 65">
            <a:extLst>
              <a:ext uri="{FF2B5EF4-FFF2-40B4-BE49-F238E27FC236}">
                <a16:creationId xmlns:a16="http://schemas.microsoft.com/office/drawing/2014/main" id="{8EC64018-E86C-D28F-71EC-A90B02403647}"/>
              </a:ext>
            </a:extLst>
          </p:cNvPr>
          <p:cNvGrpSpPr/>
          <p:nvPr/>
        </p:nvGrpSpPr>
        <p:grpSpPr>
          <a:xfrm>
            <a:off x="5195982" y="5338722"/>
            <a:ext cx="1931257" cy="1158105"/>
            <a:chOff x="5195982" y="5338722"/>
            <a:chExt cx="1931257" cy="1158105"/>
          </a:xfrm>
        </p:grpSpPr>
        <p:pic>
          <p:nvPicPr>
            <p:cNvPr id="29" name="Picture 28" descr="A colorful sign with a key&#10;&#10;AI-generated content may be incorrect.">
              <a:extLst>
                <a:ext uri="{FF2B5EF4-FFF2-40B4-BE49-F238E27FC236}">
                  <a16:creationId xmlns:a16="http://schemas.microsoft.com/office/drawing/2014/main" id="{9431D91E-640E-0A01-8113-9A14A9FFFB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283" y="6145447"/>
              <a:ext cx="351380" cy="351380"/>
            </a:xfrm>
            <a:prstGeom prst="rect">
              <a:avLst/>
            </a:prstGeom>
          </p:spPr>
        </p:pic>
        <p:sp>
          <p:nvSpPr>
            <p:cNvPr id="30" name="TextBox 29">
              <a:extLst>
                <a:ext uri="{FF2B5EF4-FFF2-40B4-BE49-F238E27FC236}">
                  <a16:creationId xmlns:a16="http://schemas.microsoft.com/office/drawing/2014/main" id="{12B2BFC7-B80E-3ABF-95D1-C19F4DA26B4B}"/>
                </a:ext>
              </a:extLst>
            </p:cNvPr>
            <p:cNvSpPr txBox="1"/>
            <p:nvPr/>
          </p:nvSpPr>
          <p:spPr>
            <a:xfrm>
              <a:off x="5805449" y="536407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31" name="Rectangle 30">
              <a:extLst>
                <a:ext uri="{FF2B5EF4-FFF2-40B4-BE49-F238E27FC236}">
                  <a16:creationId xmlns:a16="http://schemas.microsoft.com/office/drawing/2014/main" id="{DC607E62-5DEC-A5C0-E641-188AA68AC2E4}"/>
                </a:ext>
              </a:extLst>
            </p:cNvPr>
            <p:cNvSpPr/>
            <p:nvPr/>
          </p:nvSpPr>
          <p:spPr>
            <a:xfrm>
              <a:off x="5195982" y="533872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AC40A4A-E041-CFC3-9913-6B45F704993B}"/>
                </a:ext>
              </a:extLst>
            </p:cNvPr>
            <p:cNvSpPr txBox="1"/>
            <p:nvPr/>
          </p:nvSpPr>
          <p:spPr>
            <a:xfrm>
              <a:off x="5200451" y="6184330"/>
              <a:ext cx="148886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FINANCE</a:t>
              </a:r>
            </a:p>
          </p:txBody>
        </p:sp>
        <p:pic>
          <p:nvPicPr>
            <p:cNvPr id="28" name="Picture 27">
              <a:extLst>
                <a:ext uri="{FF2B5EF4-FFF2-40B4-BE49-F238E27FC236}">
                  <a16:creationId xmlns:a16="http://schemas.microsoft.com/office/drawing/2014/main" id="{FB48FB89-D32A-3C99-4587-BD2470D0D0F6}"/>
                </a:ext>
              </a:extLst>
            </p:cNvPr>
            <p:cNvPicPr>
              <a:picLocks noChangeAspect="1"/>
            </p:cNvPicPr>
            <p:nvPr/>
          </p:nvPicPr>
          <p:blipFill>
            <a:blip r:embed="rId10">
              <a:duotone>
                <a:schemeClr val="accent5">
                  <a:shade val="45000"/>
                  <a:satMod val="135000"/>
                </a:schemeClr>
                <a:prstClr val="white"/>
              </a:duotone>
            </a:blip>
            <a:stretch>
              <a:fillRect/>
            </a:stretch>
          </p:blipFill>
          <p:spPr>
            <a:xfrm>
              <a:off x="5786213" y="5607489"/>
              <a:ext cx="697626" cy="571571"/>
            </a:xfrm>
            <a:prstGeom prst="rect">
              <a:avLst/>
            </a:prstGeom>
          </p:spPr>
        </p:pic>
      </p:grpSp>
      <p:grpSp>
        <p:nvGrpSpPr>
          <p:cNvPr id="67" name="Group 66">
            <a:extLst>
              <a:ext uri="{FF2B5EF4-FFF2-40B4-BE49-F238E27FC236}">
                <a16:creationId xmlns:a16="http://schemas.microsoft.com/office/drawing/2014/main" id="{FEE94991-2A68-69D7-5043-7FBB86D3079F}"/>
              </a:ext>
            </a:extLst>
          </p:cNvPr>
          <p:cNvGrpSpPr/>
          <p:nvPr/>
        </p:nvGrpSpPr>
        <p:grpSpPr>
          <a:xfrm>
            <a:off x="7526720" y="5338722"/>
            <a:ext cx="1931257" cy="1158105"/>
            <a:chOff x="7526720" y="5338722"/>
            <a:chExt cx="1931257" cy="1158105"/>
          </a:xfrm>
        </p:grpSpPr>
        <p:pic>
          <p:nvPicPr>
            <p:cNvPr id="134" name="Picture 133" descr="A colorful sign with a key&#10;&#10;AI-generated content may be incorrect.">
              <a:extLst>
                <a:ext uri="{FF2B5EF4-FFF2-40B4-BE49-F238E27FC236}">
                  <a16:creationId xmlns:a16="http://schemas.microsoft.com/office/drawing/2014/main" id="{D58CBCF7-9237-878C-B515-30FDF7328F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021" y="6145447"/>
              <a:ext cx="351380" cy="351380"/>
            </a:xfrm>
            <a:prstGeom prst="rect">
              <a:avLst/>
            </a:prstGeom>
          </p:spPr>
        </p:pic>
        <p:sp>
          <p:nvSpPr>
            <p:cNvPr id="135" name="TextBox 134">
              <a:extLst>
                <a:ext uri="{FF2B5EF4-FFF2-40B4-BE49-F238E27FC236}">
                  <a16:creationId xmlns:a16="http://schemas.microsoft.com/office/drawing/2014/main" id="{4A9BB4A8-5B52-BE42-B082-CAF0CDC0159C}"/>
                </a:ext>
              </a:extLst>
            </p:cNvPr>
            <p:cNvSpPr txBox="1"/>
            <p:nvPr/>
          </p:nvSpPr>
          <p:spPr>
            <a:xfrm>
              <a:off x="8144624" y="536407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36" name="Rectangle 135">
              <a:extLst>
                <a:ext uri="{FF2B5EF4-FFF2-40B4-BE49-F238E27FC236}">
                  <a16:creationId xmlns:a16="http://schemas.microsoft.com/office/drawing/2014/main" id="{7BE32826-A422-6DB4-5180-76D614A68BE5}"/>
                </a:ext>
              </a:extLst>
            </p:cNvPr>
            <p:cNvSpPr/>
            <p:nvPr/>
          </p:nvSpPr>
          <p:spPr>
            <a:xfrm>
              <a:off x="7526720" y="533872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a:extLst>
                <a:ext uri="{FF2B5EF4-FFF2-40B4-BE49-F238E27FC236}">
                  <a16:creationId xmlns:a16="http://schemas.microsoft.com/office/drawing/2014/main" id="{F01FCE84-2581-9EF4-0E72-D0765E73CAE5}"/>
                </a:ext>
              </a:extLst>
            </p:cNvPr>
            <p:cNvSpPr txBox="1"/>
            <p:nvPr/>
          </p:nvSpPr>
          <p:spPr>
            <a:xfrm>
              <a:off x="7538151" y="6184330"/>
              <a:ext cx="124446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CONSTRUCTION</a:t>
              </a:r>
            </a:p>
          </p:txBody>
        </p:sp>
        <p:pic>
          <p:nvPicPr>
            <p:cNvPr id="133" name="Picture 132">
              <a:extLst>
                <a:ext uri="{FF2B5EF4-FFF2-40B4-BE49-F238E27FC236}">
                  <a16:creationId xmlns:a16="http://schemas.microsoft.com/office/drawing/2014/main" id="{C95DBD2F-AF5B-C0B3-D620-4678C3F9970C}"/>
                </a:ext>
              </a:extLst>
            </p:cNvPr>
            <p:cNvPicPr>
              <a:picLocks noChangeAspect="1"/>
            </p:cNvPicPr>
            <p:nvPr/>
          </p:nvPicPr>
          <p:blipFill>
            <a:blip r:embed="rId11">
              <a:duotone>
                <a:schemeClr val="accent5">
                  <a:shade val="45000"/>
                  <a:satMod val="135000"/>
                </a:schemeClr>
                <a:prstClr val="white"/>
              </a:duotone>
            </a:blip>
            <a:stretch>
              <a:fillRect/>
            </a:stretch>
          </p:blipFill>
          <p:spPr>
            <a:xfrm>
              <a:off x="8072488" y="5654394"/>
              <a:ext cx="803427" cy="502348"/>
            </a:xfrm>
            <a:prstGeom prst="rect">
              <a:avLst/>
            </a:prstGeom>
          </p:spPr>
        </p:pic>
      </p:grpSp>
      <p:grpSp>
        <p:nvGrpSpPr>
          <p:cNvPr id="43" name="Group 42">
            <a:extLst>
              <a:ext uri="{FF2B5EF4-FFF2-40B4-BE49-F238E27FC236}">
                <a16:creationId xmlns:a16="http://schemas.microsoft.com/office/drawing/2014/main" id="{C441FBCB-4FB8-E79E-5FBE-B28F85349937}"/>
              </a:ext>
            </a:extLst>
          </p:cNvPr>
          <p:cNvGrpSpPr/>
          <p:nvPr/>
        </p:nvGrpSpPr>
        <p:grpSpPr>
          <a:xfrm>
            <a:off x="464804" y="433456"/>
            <a:ext cx="1941367" cy="1158105"/>
            <a:chOff x="464804" y="433456"/>
            <a:chExt cx="1941367" cy="1158105"/>
          </a:xfrm>
        </p:grpSpPr>
        <p:pic>
          <p:nvPicPr>
            <p:cNvPr id="211" name="Picture 210">
              <a:extLst>
                <a:ext uri="{FF2B5EF4-FFF2-40B4-BE49-F238E27FC236}">
                  <a16:creationId xmlns:a16="http://schemas.microsoft.com/office/drawing/2014/main" id="{4B5F03EA-A9AA-E104-FDC6-454DBD023CB0}"/>
                </a:ext>
              </a:extLst>
            </p:cNvPr>
            <p:cNvPicPr>
              <a:picLocks noChangeAspect="1"/>
            </p:cNvPicPr>
            <p:nvPr/>
          </p:nvPicPr>
          <p:blipFill>
            <a:blip r:embed="rId12">
              <a:duotone>
                <a:schemeClr val="accent5">
                  <a:shade val="45000"/>
                  <a:satMod val="135000"/>
                </a:schemeClr>
                <a:prstClr val="white"/>
              </a:duotone>
            </a:blip>
            <a:stretch>
              <a:fillRect/>
            </a:stretch>
          </p:blipFill>
          <p:spPr>
            <a:xfrm>
              <a:off x="1040976" y="722550"/>
              <a:ext cx="779772" cy="524574"/>
            </a:xfrm>
            <a:prstGeom prst="rect">
              <a:avLst/>
            </a:prstGeom>
          </p:spPr>
        </p:pic>
        <p:pic>
          <p:nvPicPr>
            <p:cNvPr id="141" name="Picture 140" descr="A colorful sign with a key&#10;&#10;AI-generated content may be incorrect.">
              <a:extLst>
                <a:ext uri="{FF2B5EF4-FFF2-40B4-BE49-F238E27FC236}">
                  <a16:creationId xmlns:a16="http://schemas.microsoft.com/office/drawing/2014/main" id="{42049323-7F27-0DDF-35EB-A8AA871EA5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15" y="1240181"/>
              <a:ext cx="351380" cy="351380"/>
            </a:xfrm>
            <a:prstGeom prst="rect">
              <a:avLst/>
            </a:prstGeom>
          </p:spPr>
        </p:pic>
        <p:sp>
          <p:nvSpPr>
            <p:cNvPr id="142" name="TextBox 141">
              <a:extLst>
                <a:ext uri="{FF2B5EF4-FFF2-40B4-BE49-F238E27FC236}">
                  <a16:creationId xmlns:a16="http://schemas.microsoft.com/office/drawing/2014/main" id="{17A57B21-CD2F-5CEE-D61B-7A619E7B95DF}"/>
                </a:ext>
              </a:extLst>
            </p:cNvPr>
            <p:cNvSpPr txBox="1"/>
            <p:nvPr/>
          </p:nvSpPr>
          <p:spPr>
            <a:xfrm>
              <a:off x="1101285" y="458810"/>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43" name="Rectangle 142">
              <a:extLst>
                <a:ext uri="{FF2B5EF4-FFF2-40B4-BE49-F238E27FC236}">
                  <a16:creationId xmlns:a16="http://schemas.microsoft.com/office/drawing/2014/main" id="{018E4E3E-5D08-559A-4015-A610EA7D3B31}"/>
                </a:ext>
              </a:extLst>
            </p:cNvPr>
            <p:cNvSpPr/>
            <p:nvPr/>
          </p:nvSpPr>
          <p:spPr>
            <a:xfrm>
              <a:off x="474914" y="433456"/>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C51D7A6A-36B4-7685-9B14-900C4F4D8ED7}"/>
                </a:ext>
              </a:extLst>
            </p:cNvPr>
            <p:cNvSpPr txBox="1"/>
            <p:nvPr/>
          </p:nvSpPr>
          <p:spPr>
            <a:xfrm>
              <a:off x="464804" y="1275599"/>
              <a:ext cx="187673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TELECOMMUNICATION</a:t>
              </a:r>
            </a:p>
          </p:txBody>
        </p:sp>
      </p:grpSp>
      <p:grpSp>
        <p:nvGrpSpPr>
          <p:cNvPr id="46" name="Group 45">
            <a:extLst>
              <a:ext uri="{FF2B5EF4-FFF2-40B4-BE49-F238E27FC236}">
                <a16:creationId xmlns:a16="http://schemas.microsoft.com/office/drawing/2014/main" id="{6F41FC08-C50E-38BA-F399-E3B15382F6A6}"/>
              </a:ext>
            </a:extLst>
          </p:cNvPr>
          <p:cNvGrpSpPr/>
          <p:nvPr/>
        </p:nvGrpSpPr>
        <p:grpSpPr>
          <a:xfrm>
            <a:off x="464804" y="2062799"/>
            <a:ext cx="1941367" cy="1158105"/>
            <a:chOff x="464804" y="2062799"/>
            <a:chExt cx="1941367" cy="1158105"/>
          </a:xfrm>
        </p:grpSpPr>
        <p:pic>
          <p:nvPicPr>
            <p:cNvPr id="207" name="Picture 206">
              <a:extLst>
                <a:ext uri="{FF2B5EF4-FFF2-40B4-BE49-F238E27FC236}">
                  <a16:creationId xmlns:a16="http://schemas.microsoft.com/office/drawing/2014/main" id="{C6F03ED6-7D14-DD2C-DD49-FBB314F3C767}"/>
                </a:ext>
              </a:extLst>
            </p:cNvPr>
            <p:cNvPicPr>
              <a:picLocks noChangeAspect="1"/>
            </p:cNvPicPr>
            <p:nvPr/>
          </p:nvPicPr>
          <p:blipFill>
            <a:blip r:embed="rId13">
              <a:duotone>
                <a:schemeClr val="accent5">
                  <a:shade val="45000"/>
                  <a:satMod val="135000"/>
                </a:schemeClr>
                <a:prstClr val="white"/>
              </a:duotone>
            </a:blip>
            <a:stretch>
              <a:fillRect/>
            </a:stretch>
          </p:blipFill>
          <p:spPr>
            <a:xfrm>
              <a:off x="1142441" y="2310454"/>
              <a:ext cx="576842" cy="458383"/>
            </a:xfrm>
            <a:prstGeom prst="rect">
              <a:avLst/>
            </a:prstGeom>
          </p:spPr>
        </p:pic>
        <p:pic>
          <p:nvPicPr>
            <p:cNvPr id="159" name="Picture 158" descr="A colorful sign with a key&#10;&#10;AI-generated content may be incorrect.">
              <a:extLst>
                <a:ext uri="{FF2B5EF4-FFF2-40B4-BE49-F238E27FC236}">
                  <a16:creationId xmlns:a16="http://schemas.microsoft.com/office/drawing/2014/main" id="{BD078366-71F4-C0BA-E7E7-2BEC05A46B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15" y="2869524"/>
              <a:ext cx="351380" cy="351380"/>
            </a:xfrm>
            <a:prstGeom prst="rect">
              <a:avLst/>
            </a:prstGeom>
          </p:spPr>
        </p:pic>
        <p:sp>
          <p:nvSpPr>
            <p:cNvPr id="192" name="TextBox 191">
              <a:extLst>
                <a:ext uri="{FF2B5EF4-FFF2-40B4-BE49-F238E27FC236}">
                  <a16:creationId xmlns:a16="http://schemas.microsoft.com/office/drawing/2014/main" id="{7EED25BE-5E36-8E85-A8E5-398B0D1AB6B4}"/>
                </a:ext>
              </a:extLst>
            </p:cNvPr>
            <p:cNvSpPr txBox="1"/>
            <p:nvPr/>
          </p:nvSpPr>
          <p:spPr>
            <a:xfrm>
              <a:off x="1101285" y="2088153"/>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93" name="Rectangle 192">
              <a:extLst>
                <a:ext uri="{FF2B5EF4-FFF2-40B4-BE49-F238E27FC236}">
                  <a16:creationId xmlns:a16="http://schemas.microsoft.com/office/drawing/2014/main" id="{7AEF62B6-E6C9-EC10-6D95-89E807B81E68}"/>
                </a:ext>
              </a:extLst>
            </p:cNvPr>
            <p:cNvSpPr/>
            <p:nvPr/>
          </p:nvSpPr>
          <p:spPr>
            <a:xfrm>
              <a:off x="474914" y="2062799"/>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TextBox 157">
              <a:extLst>
                <a:ext uri="{FF2B5EF4-FFF2-40B4-BE49-F238E27FC236}">
                  <a16:creationId xmlns:a16="http://schemas.microsoft.com/office/drawing/2014/main" id="{048B5422-0EFC-9DD9-592D-EEC24DA7BD2A}"/>
                </a:ext>
              </a:extLst>
            </p:cNvPr>
            <p:cNvSpPr txBox="1"/>
            <p:nvPr/>
          </p:nvSpPr>
          <p:spPr>
            <a:xfrm>
              <a:off x="464804" y="2729283"/>
              <a:ext cx="1604293"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EMPLOYMENT/ LIVELIHOODS</a:t>
              </a:r>
            </a:p>
          </p:txBody>
        </p:sp>
      </p:grpSp>
      <p:grpSp>
        <p:nvGrpSpPr>
          <p:cNvPr id="44" name="Group 43">
            <a:extLst>
              <a:ext uri="{FF2B5EF4-FFF2-40B4-BE49-F238E27FC236}">
                <a16:creationId xmlns:a16="http://schemas.microsoft.com/office/drawing/2014/main" id="{7A40F17A-F700-A32B-3506-9F6A9BB1BD5C}"/>
              </a:ext>
            </a:extLst>
          </p:cNvPr>
          <p:cNvGrpSpPr/>
          <p:nvPr/>
        </p:nvGrpSpPr>
        <p:grpSpPr>
          <a:xfrm>
            <a:off x="2834330" y="433456"/>
            <a:ext cx="1931343" cy="1158105"/>
            <a:chOff x="2834330" y="433456"/>
            <a:chExt cx="1931343" cy="1158105"/>
          </a:xfrm>
        </p:grpSpPr>
        <p:pic>
          <p:nvPicPr>
            <p:cNvPr id="147" name="Picture 146" descr="A colorful sign with a key&#10;&#10;AI-generated content may be incorrect.">
              <a:extLst>
                <a:ext uri="{FF2B5EF4-FFF2-40B4-BE49-F238E27FC236}">
                  <a16:creationId xmlns:a16="http://schemas.microsoft.com/office/drawing/2014/main" id="{566AE0CC-C4F3-05F3-7474-F7DDD30BE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6717" y="1240181"/>
              <a:ext cx="351380" cy="351380"/>
            </a:xfrm>
            <a:prstGeom prst="rect">
              <a:avLst/>
            </a:prstGeom>
          </p:spPr>
        </p:pic>
        <p:sp>
          <p:nvSpPr>
            <p:cNvPr id="148" name="TextBox 147">
              <a:extLst>
                <a:ext uri="{FF2B5EF4-FFF2-40B4-BE49-F238E27FC236}">
                  <a16:creationId xmlns:a16="http://schemas.microsoft.com/office/drawing/2014/main" id="{4C543DB8-4EAE-900B-458C-F8110454AFB5}"/>
                </a:ext>
              </a:extLst>
            </p:cNvPr>
            <p:cNvSpPr txBox="1"/>
            <p:nvPr/>
          </p:nvSpPr>
          <p:spPr>
            <a:xfrm>
              <a:off x="3430538" y="458810"/>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49" name="Rectangle 148">
              <a:extLst>
                <a:ext uri="{FF2B5EF4-FFF2-40B4-BE49-F238E27FC236}">
                  <a16:creationId xmlns:a16="http://schemas.microsoft.com/office/drawing/2014/main" id="{44C45894-0F25-C770-0481-6C0A111E63B8}"/>
                </a:ext>
              </a:extLst>
            </p:cNvPr>
            <p:cNvSpPr/>
            <p:nvPr/>
          </p:nvSpPr>
          <p:spPr>
            <a:xfrm>
              <a:off x="2834416" y="433456"/>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TextBox 145">
              <a:extLst>
                <a:ext uri="{FF2B5EF4-FFF2-40B4-BE49-F238E27FC236}">
                  <a16:creationId xmlns:a16="http://schemas.microsoft.com/office/drawing/2014/main" id="{756633EC-EF55-AEBA-C1D8-8EEBFC56432F}"/>
                </a:ext>
              </a:extLst>
            </p:cNvPr>
            <p:cNvSpPr txBox="1"/>
            <p:nvPr/>
          </p:nvSpPr>
          <p:spPr>
            <a:xfrm>
              <a:off x="2834330" y="1275599"/>
              <a:ext cx="13161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GOVERNACE</a:t>
              </a:r>
            </a:p>
          </p:txBody>
        </p:sp>
        <p:pic>
          <p:nvPicPr>
            <p:cNvPr id="195" name="Picture 194">
              <a:extLst>
                <a:ext uri="{FF2B5EF4-FFF2-40B4-BE49-F238E27FC236}">
                  <a16:creationId xmlns:a16="http://schemas.microsoft.com/office/drawing/2014/main" id="{8C52CC0C-19EF-6B99-E669-6C810DF340E3}"/>
                </a:ext>
              </a:extLst>
            </p:cNvPr>
            <p:cNvPicPr>
              <a:picLocks noChangeAspect="1"/>
            </p:cNvPicPr>
            <p:nvPr/>
          </p:nvPicPr>
          <p:blipFill>
            <a:blip r:embed="rId14">
              <a:duotone>
                <a:schemeClr val="accent5">
                  <a:shade val="45000"/>
                  <a:satMod val="135000"/>
                </a:schemeClr>
                <a:prstClr val="white"/>
              </a:duotone>
            </a:blip>
            <a:stretch>
              <a:fillRect/>
            </a:stretch>
          </p:blipFill>
          <p:spPr>
            <a:xfrm>
              <a:off x="3382481" y="649701"/>
              <a:ext cx="755268" cy="629390"/>
            </a:xfrm>
            <a:prstGeom prst="rect">
              <a:avLst/>
            </a:prstGeom>
          </p:spPr>
        </p:pic>
      </p:grpSp>
      <p:grpSp>
        <p:nvGrpSpPr>
          <p:cNvPr id="45" name="Group 44">
            <a:extLst>
              <a:ext uri="{FF2B5EF4-FFF2-40B4-BE49-F238E27FC236}">
                <a16:creationId xmlns:a16="http://schemas.microsoft.com/office/drawing/2014/main" id="{9EE2ED84-85E0-86A2-2639-8F93735D8E96}"/>
              </a:ext>
            </a:extLst>
          </p:cNvPr>
          <p:cNvGrpSpPr/>
          <p:nvPr/>
        </p:nvGrpSpPr>
        <p:grpSpPr>
          <a:xfrm>
            <a:off x="5195982" y="433456"/>
            <a:ext cx="1931257" cy="1158105"/>
            <a:chOff x="5195982" y="433456"/>
            <a:chExt cx="1931257" cy="1158105"/>
          </a:xfrm>
        </p:grpSpPr>
        <p:pic>
          <p:nvPicPr>
            <p:cNvPr id="153" name="Picture 152" descr="A colorful sign with a key&#10;&#10;AI-generated content may be incorrect.">
              <a:extLst>
                <a:ext uri="{FF2B5EF4-FFF2-40B4-BE49-F238E27FC236}">
                  <a16:creationId xmlns:a16="http://schemas.microsoft.com/office/drawing/2014/main" id="{7D478BF6-E1DF-EA5A-030B-4F05D152F4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283" y="1240181"/>
              <a:ext cx="351380" cy="351380"/>
            </a:xfrm>
            <a:prstGeom prst="rect">
              <a:avLst/>
            </a:prstGeom>
          </p:spPr>
        </p:pic>
        <p:sp>
          <p:nvSpPr>
            <p:cNvPr id="154" name="TextBox 153">
              <a:extLst>
                <a:ext uri="{FF2B5EF4-FFF2-40B4-BE49-F238E27FC236}">
                  <a16:creationId xmlns:a16="http://schemas.microsoft.com/office/drawing/2014/main" id="{138AF1FA-A56B-6F60-C314-FE0DEC97C493}"/>
                </a:ext>
              </a:extLst>
            </p:cNvPr>
            <p:cNvSpPr txBox="1"/>
            <p:nvPr/>
          </p:nvSpPr>
          <p:spPr>
            <a:xfrm>
              <a:off x="5805449" y="458810"/>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55" name="Rectangle 154">
              <a:extLst>
                <a:ext uri="{FF2B5EF4-FFF2-40B4-BE49-F238E27FC236}">
                  <a16:creationId xmlns:a16="http://schemas.microsoft.com/office/drawing/2014/main" id="{8C335951-8057-3F6B-8760-BDC6BD3C1618}"/>
                </a:ext>
              </a:extLst>
            </p:cNvPr>
            <p:cNvSpPr/>
            <p:nvPr/>
          </p:nvSpPr>
          <p:spPr>
            <a:xfrm>
              <a:off x="5195982" y="433456"/>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63">
            <a:extLst>
              <a:ext uri="{FF2B5EF4-FFF2-40B4-BE49-F238E27FC236}">
                <a16:creationId xmlns:a16="http://schemas.microsoft.com/office/drawing/2014/main" id="{952CB3D8-5727-9AFA-4683-AC6A76C34880}"/>
              </a:ext>
            </a:extLst>
          </p:cNvPr>
          <p:cNvGrpSpPr/>
          <p:nvPr/>
        </p:nvGrpSpPr>
        <p:grpSpPr>
          <a:xfrm>
            <a:off x="474914" y="5338722"/>
            <a:ext cx="1931257" cy="1158105"/>
            <a:chOff x="474914" y="5338722"/>
            <a:chExt cx="1931257" cy="1158105"/>
          </a:xfrm>
        </p:grpSpPr>
        <p:pic>
          <p:nvPicPr>
            <p:cNvPr id="214" name="Picture 213" descr="A colorful sign with a key&#10;&#10;AI-generated content may be incorrect.">
              <a:extLst>
                <a:ext uri="{FF2B5EF4-FFF2-40B4-BE49-F238E27FC236}">
                  <a16:creationId xmlns:a16="http://schemas.microsoft.com/office/drawing/2014/main" id="{638087F3-53FA-7668-554F-F697FB4976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215" y="6145447"/>
              <a:ext cx="351380" cy="351380"/>
            </a:xfrm>
            <a:prstGeom prst="rect">
              <a:avLst/>
            </a:prstGeom>
          </p:spPr>
        </p:pic>
        <p:sp>
          <p:nvSpPr>
            <p:cNvPr id="215" name="TextBox 214">
              <a:extLst>
                <a:ext uri="{FF2B5EF4-FFF2-40B4-BE49-F238E27FC236}">
                  <a16:creationId xmlns:a16="http://schemas.microsoft.com/office/drawing/2014/main" id="{9074830C-7BB2-A7DC-3AFA-D92D0E3DFAF6}"/>
                </a:ext>
              </a:extLst>
            </p:cNvPr>
            <p:cNvSpPr txBox="1"/>
            <p:nvPr/>
          </p:nvSpPr>
          <p:spPr>
            <a:xfrm>
              <a:off x="1101285" y="5364076"/>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16" name="Rectangle 215">
              <a:extLst>
                <a:ext uri="{FF2B5EF4-FFF2-40B4-BE49-F238E27FC236}">
                  <a16:creationId xmlns:a16="http://schemas.microsoft.com/office/drawing/2014/main" id="{BBAE50F7-5B7A-525A-46E5-7016D3EAF3A5}"/>
                </a:ext>
              </a:extLst>
            </p:cNvPr>
            <p:cNvSpPr/>
            <p:nvPr/>
          </p:nvSpPr>
          <p:spPr>
            <a:xfrm>
              <a:off x="474914" y="5338722"/>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9023B0B5-66E1-6AE0-41D8-CBC371DE2FB6}"/>
              </a:ext>
            </a:extLst>
          </p:cNvPr>
          <p:cNvGrpSpPr/>
          <p:nvPr/>
        </p:nvGrpSpPr>
        <p:grpSpPr>
          <a:xfrm>
            <a:off x="7526720" y="433456"/>
            <a:ext cx="1931257" cy="1158105"/>
            <a:chOff x="7526720" y="433456"/>
            <a:chExt cx="1931257" cy="1158105"/>
          </a:xfrm>
        </p:grpSpPr>
        <p:pic>
          <p:nvPicPr>
            <p:cNvPr id="203" name="Picture 202" descr="A colorful sign with a key&#10;&#10;AI-generated content may be incorrect.">
              <a:extLst>
                <a:ext uri="{FF2B5EF4-FFF2-40B4-BE49-F238E27FC236}">
                  <a16:creationId xmlns:a16="http://schemas.microsoft.com/office/drawing/2014/main" id="{A7096919-5575-8595-4E07-DAD37F1DDF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021" y="1240181"/>
              <a:ext cx="351380" cy="351380"/>
            </a:xfrm>
            <a:prstGeom prst="rect">
              <a:avLst/>
            </a:prstGeom>
          </p:spPr>
        </p:pic>
        <p:sp>
          <p:nvSpPr>
            <p:cNvPr id="204" name="TextBox 203">
              <a:extLst>
                <a:ext uri="{FF2B5EF4-FFF2-40B4-BE49-F238E27FC236}">
                  <a16:creationId xmlns:a16="http://schemas.microsoft.com/office/drawing/2014/main" id="{418CD85E-1562-3A54-E350-1659E4D99856}"/>
                </a:ext>
              </a:extLst>
            </p:cNvPr>
            <p:cNvSpPr txBox="1"/>
            <p:nvPr/>
          </p:nvSpPr>
          <p:spPr>
            <a:xfrm>
              <a:off x="8144624" y="458810"/>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205" name="Rectangle 204">
              <a:extLst>
                <a:ext uri="{FF2B5EF4-FFF2-40B4-BE49-F238E27FC236}">
                  <a16:creationId xmlns:a16="http://schemas.microsoft.com/office/drawing/2014/main" id="{0E1D148B-4B03-42F1-B396-9F1821AD365F}"/>
                </a:ext>
              </a:extLst>
            </p:cNvPr>
            <p:cNvSpPr/>
            <p:nvPr/>
          </p:nvSpPr>
          <p:spPr>
            <a:xfrm>
              <a:off x="7526720" y="433456"/>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TextBox 201">
              <a:extLst>
                <a:ext uri="{FF2B5EF4-FFF2-40B4-BE49-F238E27FC236}">
                  <a16:creationId xmlns:a16="http://schemas.microsoft.com/office/drawing/2014/main" id="{DA7CD9FE-45EF-1DB3-654D-7B6FF8189F66}"/>
                </a:ext>
              </a:extLst>
            </p:cNvPr>
            <p:cNvSpPr txBox="1"/>
            <p:nvPr/>
          </p:nvSpPr>
          <p:spPr>
            <a:xfrm>
              <a:off x="7538151" y="1275599"/>
              <a:ext cx="13161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DRR</a:t>
              </a:r>
            </a:p>
          </p:txBody>
        </p:sp>
        <p:pic>
          <p:nvPicPr>
            <p:cNvPr id="40" name="Picture 39">
              <a:extLst>
                <a:ext uri="{FF2B5EF4-FFF2-40B4-BE49-F238E27FC236}">
                  <a16:creationId xmlns:a16="http://schemas.microsoft.com/office/drawing/2014/main" id="{440BC2AC-056B-08F4-DC7C-AB10A36419F1}"/>
                </a:ext>
              </a:extLst>
            </p:cNvPr>
            <p:cNvPicPr>
              <a:picLocks noChangeAspect="1"/>
            </p:cNvPicPr>
            <p:nvPr/>
          </p:nvPicPr>
          <p:blipFill>
            <a:blip r:embed="rId15">
              <a:duotone>
                <a:schemeClr val="accent5">
                  <a:shade val="45000"/>
                  <a:satMod val="135000"/>
                </a:schemeClr>
                <a:prstClr val="white"/>
              </a:duotone>
            </a:blip>
            <a:stretch>
              <a:fillRect/>
            </a:stretch>
          </p:blipFill>
          <p:spPr>
            <a:xfrm>
              <a:off x="8101503" y="686544"/>
              <a:ext cx="702276" cy="702276"/>
            </a:xfrm>
            <a:prstGeom prst="rect">
              <a:avLst/>
            </a:prstGeom>
          </p:spPr>
        </p:pic>
      </p:grpSp>
      <p:grpSp>
        <p:nvGrpSpPr>
          <p:cNvPr id="2" name="Group 1">
            <a:extLst>
              <a:ext uri="{FF2B5EF4-FFF2-40B4-BE49-F238E27FC236}">
                <a16:creationId xmlns:a16="http://schemas.microsoft.com/office/drawing/2014/main" id="{183C35C8-CA3A-9E3F-A71B-42517E8F2ADD}"/>
              </a:ext>
            </a:extLst>
          </p:cNvPr>
          <p:cNvGrpSpPr/>
          <p:nvPr/>
        </p:nvGrpSpPr>
        <p:grpSpPr>
          <a:xfrm>
            <a:off x="7526720" y="3658797"/>
            <a:ext cx="1931257" cy="1158105"/>
            <a:chOff x="7526720" y="3658797"/>
            <a:chExt cx="1931257" cy="1158105"/>
          </a:xfrm>
        </p:grpSpPr>
        <p:pic>
          <p:nvPicPr>
            <p:cNvPr id="110" name="Picture 109" descr="A colorful sign with a key&#10;&#10;AI-generated content may be incorrect.">
              <a:extLst>
                <a:ext uri="{FF2B5EF4-FFF2-40B4-BE49-F238E27FC236}">
                  <a16:creationId xmlns:a16="http://schemas.microsoft.com/office/drawing/2014/main" id="{75BA522D-5E9C-81AD-7307-8CCCBEA5C4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9021" y="4465522"/>
              <a:ext cx="351380" cy="351380"/>
            </a:xfrm>
            <a:prstGeom prst="rect">
              <a:avLst/>
            </a:prstGeom>
          </p:spPr>
        </p:pic>
        <p:sp>
          <p:nvSpPr>
            <p:cNvPr id="111" name="TextBox 110">
              <a:extLst>
                <a:ext uri="{FF2B5EF4-FFF2-40B4-BE49-F238E27FC236}">
                  <a16:creationId xmlns:a16="http://schemas.microsoft.com/office/drawing/2014/main" id="{C4A8CF1B-44B1-B4FC-BCA0-6E3D42DCF620}"/>
                </a:ext>
              </a:extLst>
            </p:cNvPr>
            <p:cNvSpPr txBox="1"/>
            <p:nvPr/>
          </p:nvSpPr>
          <p:spPr>
            <a:xfrm>
              <a:off x="8144624" y="3684151"/>
              <a:ext cx="659155"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SECTORS</a:t>
              </a:r>
            </a:p>
          </p:txBody>
        </p:sp>
        <p:sp>
          <p:nvSpPr>
            <p:cNvPr id="112" name="Rectangle 111">
              <a:extLst>
                <a:ext uri="{FF2B5EF4-FFF2-40B4-BE49-F238E27FC236}">
                  <a16:creationId xmlns:a16="http://schemas.microsoft.com/office/drawing/2014/main" id="{8796CF76-CE33-C69B-202B-1BFB1C69A20A}"/>
                </a:ext>
              </a:extLst>
            </p:cNvPr>
            <p:cNvSpPr/>
            <p:nvPr/>
          </p:nvSpPr>
          <p:spPr>
            <a:xfrm>
              <a:off x="7526720" y="3658797"/>
              <a:ext cx="1931257" cy="1127294"/>
            </a:xfrm>
            <a:prstGeom prst="rect">
              <a:avLst/>
            </a:prstGeom>
            <a:noFill/>
            <a:ln w="76200">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EE6DDFEF-37E8-917F-0E9E-7152C6898384}"/>
                </a:ext>
              </a:extLst>
            </p:cNvPr>
            <p:cNvSpPr txBox="1"/>
            <p:nvPr/>
          </p:nvSpPr>
          <p:spPr>
            <a:xfrm>
              <a:off x="7538151" y="4496210"/>
              <a:ext cx="151417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DISASTER RESPONSE </a:t>
              </a:r>
            </a:p>
          </p:txBody>
        </p:sp>
        <p:pic>
          <p:nvPicPr>
            <p:cNvPr id="42" name="Picture 41">
              <a:extLst>
                <a:ext uri="{FF2B5EF4-FFF2-40B4-BE49-F238E27FC236}">
                  <a16:creationId xmlns:a16="http://schemas.microsoft.com/office/drawing/2014/main" id="{B7D7A0BC-1530-4A58-01F6-ABC39B96052A}"/>
                </a:ext>
              </a:extLst>
            </p:cNvPr>
            <p:cNvPicPr>
              <a:picLocks noChangeAspect="1"/>
            </p:cNvPicPr>
            <p:nvPr/>
          </p:nvPicPr>
          <p:blipFill>
            <a:blip r:embed="rId16">
              <a:duotone>
                <a:schemeClr val="accent5">
                  <a:shade val="45000"/>
                  <a:satMod val="135000"/>
                </a:schemeClr>
                <a:prstClr val="white"/>
              </a:duotone>
            </a:blip>
            <a:stretch>
              <a:fillRect/>
            </a:stretch>
          </p:blipFill>
          <p:spPr>
            <a:xfrm>
              <a:off x="8160381" y="3877110"/>
              <a:ext cx="659156" cy="659156"/>
            </a:xfrm>
            <a:prstGeom prst="rect">
              <a:avLst/>
            </a:prstGeom>
          </p:spPr>
        </p:pic>
      </p:grpSp>
    </p:spTree>
    <p:extLst>
      <p:ext uri="{BB962C8B-B14F-4D97-AF65-F5344CB8AC3E}">
        <p14:creationId xmlns:p14="http://schemas.microsoft.com/office/powerpoint/2010/main" val="833617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CDFE5-392C-589F-B57B-D13AD24129F7}"/>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C9369CD-9EE3-93F6-5B25-FE22AD94B028}"/>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Impact cards</a:t>
            </a:r>
          </a:p>
        </p:txBody>
      </p:sp>
      <p:sp>
        <p:nvSpPr>
          <p:cNvPr id="5" name="Content Placeholder 4">
            <a:extLst>
              <a:ext uri="{FF2B5EF4-FFF2-40B4-BE49-F238E27FC236}">
                <a16:creationId xmlns:a16="http://schemas.microsoft.com/office/drawing/2014/main" id="{5B740E3E-6248-969A-7491-09F3BFDDFE1F}"/>
              </a:ext>
            </a:extLst>
          </p:cNvPr>
          <p:cNvSpPr>
            <a:spLocks noGrp="1"/>
          </p:cNvSpPr>
          <p:nvPr>
            <p:ph idx="1"/>
          </p:nvPr>
        </p:nvSpPr>
        <p:spPr>
          <a:xfrm>
            <a:off x="681038" y="1825625"/>
            <a:ext cx="5924861" cy="4694816"/>
          </a:xfrm>
        </p:spPr>
        <p:txBody>
          <a:bodyPr>
            <a:normAutofit fontScale="92500" lnSpcReduction="20000"/>
          </a:bodyPr>
          <a:lstStyle/>
          <a:p>
            <a:r>
              <a:rPr lang="en-GB" dirty="0"/>
              <a:t>In Built-up environment / Construction</a:t>
            </a:r>
          </a:p>
          <a:p>
            <a:r>
              <a:rPr lang="en-GB" dirty="0"/>
              <a:t>Infrastructure (14)</a:t>
            </a:r>
          </a:p>
          <a:p>
            <a:r>
              <a:rPr lang="en-GB" dirty="0"/>
              <a:t>Social sector (health, education, culture)(12)</a:t>
            </a:r>
          </a:p>
          <a:p>
            <a:r>
              <a:rPr lang="en-GB" dirty="0"/>
              <a:t>Productive sector (agriculture, commerce, finance, industry, tourism) (22)</a:t>
            </a:r>
          </a:p>
          <a:p>
            <a:r>
              <a:rPr lang="en-GB" dirty="0"/>
              <a:t>Environment (11)</a:t>
            </a:r>
          </a:p>
          <a:p>
            <a:r>
              <a:rPr lang="en-GB" dirty="0"/>
              <a:t>Disaster Risk Reduction (13)</a:t>
            </a:r>
          </a:p>
          <a:p>
            <a:pPr marL="0" indent="0">
              <a:buNone/>
            </a:pPr>
            <a:endParaRPr lang="en-GB" dirty="0"/>
          </a:p>
          <a:p>
            <a:pPr marL="0" indent="0">
              <a:buNone/>
            </a:pPr>
            <a:r>
              <a:rPr lang="en-GB" dirty="0"/>
              <a:t>Empty cards to write missing damage and loss</a:t>
            </a:r>
          </a:p>
        </p:txBody>
      </p:sp>
      <p:grpSp>
        <p:nvGrpSpPr>
          <p:cNvPr id="2" name="Group 1">
            <a:extLst>
              <a:ext uri="{FF2B5EF4-FFF2-40B4-BE49-F238E27FC236}">
                <a16:creationId xmlns:a16="http://schemas.microsoft.com/office/drawing/2014/main" id="{0E4BDE3D-8E3C-C4B6-B7B9-E79E4735D42D}"/>
              </a:ext>
            </a:extLst>
          </p:cNvPr>
          <p:cNvGrpSpPr/>
          <p:nvPr/>
        </p:nvGrpSpPr>
        <p:grpSpPr>
          <a:xfrm>
            <a:off x="7194545" y="616585"/>
            <a:ext cx="2100577" cy="1209040"/>
            <a:chOff x="2794000" y="404368"/>
            <a:chExt cx="2100577" cy="1209040"/>
          </a:xfrm>
        </p:grpSpPr>
        <p:sp>
          <p:nvSpPr>
            <p:cNvPr id="3" name="Rectangle 2">
              <a:extLst>
                <a:ext uri="{FF2B5EF4-FFF2-40B4-BE49-F238E27FC236}">
                  <a16:creationId xmlns:a16="http://schemas.microsoft.com/office/drawing/2014/main" id="{E7DDED09-B413-B0C4-F8B4-E059FCBC3137}"/>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TextBox 5">
              <a:extLst>
                <a:ext uri="{FF2B5EF4-FFF2-40B4-BE49-F238E27FC236}">
                  <a16:creationId xmlns:a16="http://schemas.microsoft.com/office/drawing/2014/main" id="{28822C92-49BA-4C71-DE5C-7D8B417E8BF5}"/>
                </a:ext>
              </a:extLst>
            </p:cNvPr>
            <p:cNvSpPr txBox="1"/>
            <p:nvPr/>
          </p:nvSpPr>
          <p:spPr>
            <a:xfrm>
              <a:off x="3512817" y="51143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7" name="Picture 6" descr="A colorful sign with a key&#10;&#10;AI-generated content may be incorrect.">
              <a:extLst>
                <a:ext uri="{FF2B5EF4-FFF2-40B4-BE49-F238E27FC236}">
                  <a16:creationId xmlns:a16="http://schemas.microsoft.com/office/drawing/2014/main" id="{CB749487-5367-8C4E-E084-C592E98C7C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2111" y="1203068"/>
              <a:ext cx="351380" cy="351380"/>
            </a:xfrm>
            <a:prstGeom prst="rect">
              <a:avLst/>
            </a:prstGeom>
          </p:spPr>
        </p:pic>
        <p:sp>
          <p:nvSpPr>
            <p:cNvPr id="8" name="TextBox 7">
              <a:extLst>
                <a:ext uri="{FF2B5EF4-FFF2-40B4-BE49-F238E27FC236}">
                  <a16:creationId xmlns:a16="http://schemas.microsoft.com/office/drawing/2014/main" id="{E7CBBC18-9030-5C81-D95C-9724376FA9B2}"/>
                </a:ext>
              </a:extLst>
            </p:cNvPr>
            <p:cNvSpPr txBox="1"/>
            <p:nvPr/>
          </p:nvSpPr>
          <p:spPr>
            <a:xfrm>
              <a:off x="2815219" y="1133830"/>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DAMAGED BUILDINGS</a:t>
              </a:r>
              <a:endParaRPr lang="en-NL" sz="1200" b="1"/>
            </a:p>
          </p:txBody>
        </p:sp>
        <p:pic>
          <p:nvPicPr>
            <p:cNvPr id="9" name="Picture 8">
              <a:extLst>
                <a:ext uri="{FF2B5EF4-FFF2-40B4-BE49-F238E27FC236}">
                  <a16:creationId xmlns:a16="http://schemas.microsoft.com/office/drawing/2014/main" id="{2E969D19-E7B0-6E91-1D9A-712C069375AE}"/>
                </a:ext>
              </a:extLst>
            </p:cNvPr>
            <p:cNvPicPr>
              <a:picLocks noChangeAspect="1"/>
            </p:cNvPicPr>
            <p:nvPr/>
          </p:nvPicPr>
          <p:blipFill>
            <a:blip r:embed="rId3">
              <a:duotone>
                <a:schemeClr val="accent5">
                  <a:shade val="45000"/>
                  <a:satMod val="135000"/>
                </a:schemeClr>
                <a:prstClr val="white"/>
              </a:duotone>
            </a:blip>
            <a:stretch>
              <a:fillRect/>
            </a:stretch>
          </p:blipFill>
          <p:spPr>
            <a:xfrm>
              <a:off x="2936748" y="503796"/>
              <a:ext cx="664339" cy="415382"/>
            </a:xfrm>
            <a:prstGeom prst="rect">
              <a:avLst/>
            </a:prstGeom>
          </p:spPr>
        </p:pic>
      </p:grpSp>
      <p:grpSp>
        <p:nvGrpSpPr>
          <p:cNvPr id="18" name="Group 17">
            <a:extLst>
              <a:ext uri="{FF2B5EF4-FFF2-40B4-BE49-F238E27FC236}">
                <a16:creationId xmlns:a16="http://schemas.microsoft.com/office/drawing/2014/main" id="{AFE755A7-ECFA-4FBB-5FC3-810CCF327293}"/>
              </a:ext>
            </a:extLst>
          </p:cNvPr>
          <p:cNvGrpSpPr/>
          <p:nvPr/>
        </p:nvGrpSpPr>
        <p:grpSpPr>
          <a:xfrm>
            <a:off x="7194545" y="2109918"/>
            <a:ext cx="2164140" cy="1195712"/>
            <a:chOff x="2794000" y="413619"/>
            <a:chExt cx="2195964" cy="1213295"/>
          </a:xfrm>
        </p:grpSpPr>
        <p:sp>
          <p:nvSpPr>
            <p:cNvPr id="19" name="TextBox 18">
              <a:extLst>
                <a:ext uri="{FF2B5EF4-FFF2-40B4-BE49-F238E27FC236}">
                  <a16:creationId xmlns:a16="http://schemas.microsoft.com/office/drawing/2014/main" id="{DF9EF73B-847C-3A34-5422-021EC397C1A4}"/>
                </a:ext>
              </a:extLst>
            </p:cNvPr>
            <p:cNvSpPr txBox="1"/>
            <p:nvPr/>
          </p:nvSpPr>
          <p:spPr>
            <a:xfrm>
              <a:off x="3205269" y="521711"/>
              <a:ext cx="1784695"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nvGrpSpPr>
            <p:cNvPr id="20" name="Group 19">
              <a:extLst>
                <a:ext uri="{FF2B5EF4-FFF2-40B4-BE49-F238E27FC236}">
                  <a16:creationId xmlns:a16="http://schemas.microsoft.com/office/drawing/2014/main" id="{5F1325C1-D30B-5C94-065B-721C24D348A5}"/>
                </a:ext>
              </a:extLst>
            </p:cNvPr>
            <p:cNvGrpSpPr/>
            <p:nvPr/>
          </p:nvGrpSpPr>
          <p:grpSpPr>
            <a:xfrm>
              <a:off x="2794000" y="413619"/>
              <a:ext cx="2059856" cy="1213295"/>
              <a:chOff x="2794000" y="413619"/>
              <a:chExt cx="2059856" cy="1213295"/>
            </a:xfrm>
          </p:grpSpPr>
          <p:sp>
            <p:nvSpPr>
              <p:cNvPr id="22" name="Rectangle 21">
                <a:extLst>
                  <a:ext uri="{FF2B5EF4-FFF2-40B4-BE49-F238E27FC236}">
                    <a16:creationId xmlns:a16="http://schemas.microsoft.com/office/drawing/2014/main" id="{54D32110-D5EB-4A71-0AE3-7A23894F3845}"/>
                  </a:ext>
                </a:extLst>
              </p:cNvPr>
              <p:cNvSpPr/>
              <p:nvPr/>
            </p:nvSpPr>
            <p:spPr>
              <a:xfrm>
                <a:off x="2794000" y="413619"/>
                <a:ext cx="2059856"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3" name="Picture 22" descr="A colorful sign with a key&#10;&#10;AI-generated content may be incorrect.">
                <a:extLst>
                  <a:ext uri="{FF2B5EF4-FFF2-40B4-BE49-F238E27FC236}">
                    <a16:creationId xmlns:a16="http://schemas.microsoft.com/office/drawing/2014/main" id="{1B864D21-5745-3E83-ECC8-E613688159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1538" y="1275534"/>
                <a:ext cx="359795" cy="351380"/>
              </a:xfrm>
              <a:prstGeom prst="rect">
                <a:avLst/>
              </a:prstGeom>
            </p:spPr>
          </p:pic>
          <p:sp>
            <p:nvSpPr>
              <p:cNvPr id="24" name="TextBox 23">
                <a:extLst>
                  <a:ext uri="{FF2B5EF4-FFF2-40B4-BE49-F238E27FC236}">
                    <a16:creationId xmlns:a16="http://schemas.microsoft.com/office/drawing/2014/main" id="{97DDB91A-EC0A-BC44-0F19-1FA7E182A785}"/>
                  </a:ext>
                </a:extLst>
              </p:cNvPr>
              <p:cNvSpPr txBox="1"/>
              <p:nvPr/>
            </p:nvSpPr>
            <p:spPr>
              <a:xfrm>
                <a:off x="2799534" y="1346465"/>
                <a:ext cx="1762898" cy="276999"/>
              </a:xfrm>
              <a:prstGeom prst="rect">
                <a:avLst/>
              </a:prstGeom>
              <a:noFill/>
            </p:spPr>
            <p:txBody>
              <a:bodyPr wrap="square">
                <a:spAutoFit/>
              </a:bodyPr>
              <a:lstStyle/>
              <a:p>
                <a:r>
                  <a:rPr lang="en-US" sz="1200" b="1">
                    <a:solidFill>
                      <a:srgbClr val="000000"/>
                    </a:solidFill>
                    <a:latin typeface="Calibri" panose="020F0502020204030204" pitchFamily="34" charset="0"/>
                  </a:rPr>
                  <a:t>SPREAD OF DISEASES </a:t>
                </a:r>
                <a:r>
                  <a:rPr lang="en-US" sz="1200" b="1" i="0">
                    <a:solidFill>
                      <a:srgbClr val="000000"/>
                    </a:solidFill>
                    <a:effectLst/>
                    <a:latin typeface="Calibri" panose="020F0502020204030204" pitchFamily="34" charset="0"/>
                  </a:rPr>
                  <a:t> </a:t>
                </a:r>
                <a:endParaRPr lang="en-NL" sz="1200" b="1"/>
              </a:p>
            </p:txBody>
          </p:sp>
          <p:pic>
            <p:nvPicPr>
              <p:cNvPr id="25" name="Picture 24">
                <a:extLst>
                  <a:ext uri="{FF2B5EF4-FFF2-40B4-BE49-F238E27FC236}">
                    <a16:creationId xmlns:a16="http://schemas.microsoft.com/office/drawing/2014/main" id="{20E2CE72-ADD6-33E1-E752-867C0BF96D86}"/>
                  </a:ext>
                </a:extLst>
              </p:cNvPr>
              <p:cNvPicPr>
                <a:picLocks noChangeAspect="1"/>
              </p:cNvPicPr>
              <p:nvPr/>
            </p:nvPicPr>
            <p:blipFill>
              <a:blip r:embed="rId4">
                <a:duotone>
                  <a:schemeClr val="accent5">
                    <a:shade val="45000"/>
                    <a:satMod val="135000"/>
                  </a:schemeClr>
                  <a:prstClr val="white"/>
                </a:duotone>
              </a:blip>
              <a:stretch>
                <a:fillRect/>
              </a:stretch>
            </p:blipFill>
            <p:spPr>
              <a:xfrm>
                <a:off x="2990179" y="473428"/>
                <a:ext cx="574150" cy="496676"/>
              </a:xfrm>
              <a:prstGeom prst="rect">
                <a:avLst/>
              </a:prstGeom>
            </p:spPr>
          </p:pic>
        </p:grpSp>
        <p:sp>
          <p:nvSpPr>
            <p:cNvPr id="21" name="TextBox 20">
              <a:extLst>
                <a:ext uri="{FF2B5EF4-FFF2-40B4-BE49-F238E27FC236}">
                  <a16:creationId xmlns:a16="http://schemas.microsoft.com/office/drawing/2014/main" id="{A768E155-65F9-6001-8A32-9A7EAF63B727}"/>
                </a:ext>
              </a:extLst>
            </p:cNvPr>
            <p:cNvSpPr txBox="1"/>
            <p:nvPr/>
          </p:nvSpPr>
          <p:spPr>
            <a:xfrm>
              <a:off x="3275937" y="521711"/>
              <a:ext cx="15743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26" name="Group 25">
            <a:extLst>
              <a:ext uri="{FF2B5EF4-FFF2-40B4-BE49-F238E27FC236}">
                <a16:creationId xmlns:a16="http://schemas.microsoft.com/office/drawing/2014/main" id="{5235519C-4163-67FF-72E8-D5647276A820}"/>
              </a:ext>
            </a:extLst>
          </p:cNvPr>
          <p:cNvGrpSpPr/>
          <p:nvPr/>
        </p:nvGrpSpPr>
        <p:grpSpPr>
          <a:xfrm>
            <a:off x="7194545" y="3550965"/>
            <a:ext cx="2005499" cy="1209040"/>
            <a:chOff x="447040" y="1997456"/>
            <a:chExt cx="2005499" cy="1209040"/>
          </a:xfrm>
        </p:grpSpPr>
        <p:sp>
          <p:nvSpPr>
            <p:cNvPr id="27" name="Rectangle 26">
              <a:extLst>
                <a:ext uri="{FF2B5EF4-FFF2-40B4-BE49-F238E27FC236}">
                  <a16:creationId xmlns:a16="http://schemas.microsoft.com/office/drawing/2014/main" id="{AE2E08D6-89C6-8A55-0E4F-9A150DC02E40}"/>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8" name="Picture 27" descr="A colorful sign with a key&#10;&#10;AI-generated content may be incorrect.">
              <a:extLst>
                <a:ext uri="{FF2B5EF4-FFF2-40B4-BE49-F238E27FC236}">
                  <a16:creationId xmlns:a16="http://schemas.microsoft.com/office/drawing/2014/main" id="{69C6B266-5B51-5493-D3BB-C3643116C9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586" y="2844851"/>
              <a:ext cx="351380" cy="351380"/>
            </a:xfrm>
            <a:prstGeom prst="rect">
              <a:avLst/>
            </a:prstGeom>
          </p:spPr>
        </p:pic>
        <p:sp>
          <p:nvSpPr>
            <p:cNvPr id="29" name="TextBox 28">
              <a:extLst>
                <a:ext uri="{FF2B5EF4-FFF2-40B4-BE49-F238E27FC236}">
                  <a16:creationId xmlns:a16="http://schemas.microsoft.com/office/drawing/2014/main" id="{C65A1287-9EC9-91A6-91F3-CD2E2BD60A79}"/>
                </a:ext>
              </a:extLst>
            </p:cNvPr>
            <p:cNvSpPr txBox="1"/>
            <p:nvPr/>
          </p:nvSpPr>
          <p:spPr>
            <a:xfrm>
              <a:off x="449040" y="2922067"/>
              <a:ext cx="164038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UNEMPLOYMENT</a:t>
              </a:r>
              <a:endParaRPr lang="en-NL" sz="1200" b="1"/>
            </a:p>
          </p:txBody>
        </p:sp>
        <p:sp>
          <p:nvSpPr>
            <p:cNvPr id="30" name="TextBox 29">
              <a:extLst>
                <a:ext uri="{FF2B5EF4-FFF2-40B4-BE49-F238E27FC236}">
                  <a16:creationId xmlns:a16="http://schemas.microsoft.com/office/drawing/2014/main" id="{3D38444E-0307-4B1B-352B-72D438BD70AD}"/>
                </a:ext>
              </a:extLst>
            </p:cNvPr>
            <p:cNvSpPr txBox="1"/>
            <p:nvPr/>
          </p:nvSpPr>
          <p:spPr>
            <a:xfrm>
              <a:off x="1121578" y="2144994"/>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1" name="Picture 30">
              <a:extLst>
                <a:ext uri="{FF2B5EF4-FFF2-40B4-BE49-F238E27FC236}">
                  <a16:creationId xmlns:a16="http://schemas.microsoft.com/office/drawing/2014/main" id="{12BD5F22-F4A4-8DB7-75A0-DA27DE1BDBCE}"/>
                </a:ext>
              </a:extLst>
            </p:cNvPr>
            <p:cNvPicPr>
              <a:picLocks noChangeAspect="1"/>
            </p:cNvPicPr>
            <p:nvPr/>
          </p:nvPicPr>
          <p:blipFill>
            <a:blip r:embed="rId5">
              <a:duotone>
                <a:schemeClr val="accent5">
                  <a:shade val="45000"/>
                  <a:satMod val="135000"/>
                </a:schemeClr>
                <a:prstClr val="white"/>
              </a:duotone>
            </a:blip>
            <a:stretch>
              <a:fillRect/>
            </a:stretch>
          </p:blipFill>
          <p:spPr>
            <a:xfrm>
              <a:off x="754572" y="2115578"/>
              <a:ext cx="597471" cy="458943"/>
            </a:xfrm>
            <a:prstGeom prst="rect">
              <a:avLst/>
            </a:prstGeom>
          </p:spPr>
        </p:pic>
      </p:grpSp>
    </p:spTree>
    <p:extLst>
      <p:ext uri="{BB962C8B-B14F-4D97-AF65-F5344CB8AC3E}">
        <p14:creationId xmlns:p14="http://schemas.microsoft.com/office/powerpoint/2010/main" val="4211998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5F21E-E629-7AC1-787C-61AF3AE133CA}"/>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52EB5064-8183-3863-96CC-D905895B4366}"/>
              </a:ext>
            </a:extLst>
          </p:cNvPr>
          <p:cNvGrpSpPr/>
          <p:nvPr/>
        </p:nvGrpSpPr>
        <p:grpSpPr>
          <a:xfrm>
            <a:off x="447040" y="404368"/>
            <a:ext cx="2097278" cy="1209040"/>
            <a:chOff x="447040" y="404368"/>
            <a:chExt cx="2097278" cy="1209040"/>
          </a:xfrm>
        </p:grpSpPr>
        <p:sp>
          <p:nvSpPr>
            <p:cNvPr id="55" name="Rectangle 54">
              <a:extLst>
                <a:ext uri="{FF2B5EF4-FFF2-40B4-BE49-F238E27FC236}">
                  <a16:creationId xmlns:a16="http://schemas.microsoft.com/office/drawing/2014/main" id="{94AD5B4C-E272-2806-BDAF-16BA96F42E4E}"/>
                </a:ext>
              </a:extLst>
            </p:cNvPr>
            <p:cNvSpPr/>
            <p:nvPr/>
          </p:nvSpPr>
          <p:spPr>
            <a:xfrm>
              <a:off x="44704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Box 2">
              <a:extLst>
                <a:ext uri="{FF2B5EF4-FFF2-40B4-BE49-F238E27FC236}">
                  <a16:creationId xmlns:a16="http://schemas.microsoft.com/office/drawing/2014/main" id="{44FEA199-7556-2D29-9ED3-084519B1862C}"/>
                </a:ext>
              </a:extLst>
            </p:cNvPr>
            <p:cNvSpPr txBox="1"/>
            <p:nvPr/>
          </p:nvSpPr>
          <p:spPr>
            <a:xfrm>
              <a:off x="1162558" y="51143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92" name="Picture 91" descr="A colorful sign with a key&#10;&#10;AI-generated content may be incorrect.">
              <a:extLst>
                <a:ext uri="{FF2B5EF4-FFF2-40B4-BE49-F238E27FC236}">
                  <a16:creationId xmlns:a16="http://schemas.microsoft.com/office/drawing/2014/main" id="{036D390F-F542-B10E-55AD-FA8A456E61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1852" y="1213739"/>
              <a:ext cx="351380" cy="351380"/>
            </a:xfrm>
            <a:prstGeom prst="rect">
              <a:avLst/>
            </a:prstGeom>
          </p:spPr>
        </p:pic>
        <p:sp>
          <p:nvSpPr>
            <p:cNvPr id="4" name="TextBox 3">
              <a:extLst>
                <a:ext uri="{FF2B5EF4-FFF2-40B4-BE49-F238E27FC236}">
                  <a16:creationId xmlns:a16="http://schemas.microsoft.com/office/drawing/2014/main" id="{2E6582EF-443C-39F7-0480-16316409867A}"/>
                </a:ext>
              </a:extLst>
            </p:cNvPr>
            <p:cNvSpPr txBox="1"/>
            <p:nvPr/>
          </p:nvSpPr>
          <p:spPr>
            <a:xfrm>
              <a:off x="456414" y="1133830"/>
              <a:ext cx="1548947" cy="461665"/>
            </a:xfrm>
            <a:prstGeom prst="rect">
              <a:avLst/>
            </a:prstGeom>
            <a:noFill/>
          </p:spPr>
          <p:txBody>
            <a:bodyPr wrap="square">
              <a:spAutoFit/>
            </a:bodyPr>
            <a:lstStyle/>
            <a:p>
              <a:r>
                <a:rPr lang="en-US" sz="1200" b="1">
                  <a:solidFill>
                    <a:srgbClr val="000000"/>
                  </a:solidFill>
                  <a:latin typeface="Calibri" panose="020F0502020204030204" pitchFamily="34" charset="0"/>
                </a:rPr>
                <a:t>COLLAPSE OF BUILDINGS</a:t>
              </a:r>
              <a:endParaRPr lang="en-NL" sz="1200" b="1"/>
            </a:p>
          </p:txBody>
        </p:sp>
        <p:pic>
          <p:nvPicPr>
            <p:cNvPr id="5" name="Picture 4">
              <a:extLst>
                <a:ext uri="{FF2B5EF4-FFF2-40B4-BE49-F238E27FC236}">
                  <a16:creationId xmlns:a16="http://schemas.microsoft.com/office/drawing/2014/main" id="{AFE6E684-2D41-992B-F388-63A495CB8642}"/>
                </a:ext>
              </a:extLst>
            </p:cNvPr>
            <p:cNvPicPr>
              <a:picLocks noChangeAspect="1"/>
            </p:cNvPicPr>
            <p:nvPr/>
          </p:nvPicPr>
          <p:blipFill>
            <a:blip r:embed="rId3">
              <a:duotone>
                <a:schemeClr val="accent5">
                  <a:shade val="45000"/>
                  <a:satMod val="135000"/>
                </a:schemeClr>
                <a:prstClr val="white"/>
              </a:duotone>
            </a:blip>
            <a:stretch>
              <a:fillRect/>
            </a:stretch>
          </p:blipFill>
          <p:spPr>
            <a:xfrm>
              <a:off x="629157" y="503796"/>
              <a:ext cx="664339" cy="415382"/>
            </a:xfrm>
            <a:prstGeom prst="rect">
              <a:avLst/>
            </a:prstGeom>
          </p:spPr>
        </p:pic>
      </p:grpSp>
      <p:grpSp>
        <p:nvGrpSpPr>
          <p:cNvPr id="6" name="Group 5">
            <a:extLst>
              <a:ext uri="{FF2B5EF4-FFF2-40B4-BE49-F238E27FC236}">
                <a16:creationId xmlns:a16="http://schemas.microsoft.com/office/drawing/2014/main" id="{C591D08A-B870-D76D-0CDA-3BCAED5D7F97}"/>
              </a:ext>
            </a:extLst>
          </p:cNvPr>
          <p:cNvGrpSpPr/>
          <p:nvPr/>
        </p:nvGrpSpPr>
        <p:grpSpPr>
          <a:xfrm>
            <a:off x="2794000" y="404368"/>
            <a:ext cx="2100577" cy="1209040"/>
            <a:chOff x="2794000" y="404368"/>
            <a:chExt cx="2100577" cy="1209040"/>
          </a:xfrm>
        </p:grpSpPr>
        <p:sp>
          <p:nvSpPr>
            <p:cNvPr id="58" name="Rectangle 57">
              <a:extLst>
                <a:ext uri="{FF2B5EF4-FFF2-40B4-BE49-F238E27FC236}">
                  <a16:creationId xmlns:a16="http://schemas.microsoft.com/office/drawing/2014/main" id="{72EB8C77-4B22-865F-AD74-D2641FE01CE4}"/>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a:extLst>
                <a:ext uri="{FF2B5EF4-FFF2-40B4-BE49-F238E27FC236}">
                  <a16:creationId xmlns:a16="http://schemas.microsoft.com/office/drawing/2014/main" id="{EC4D2AB1-10C9-DEC8-6D22-0C3F57EB6279}"/>
                </a:ext>
              </a:extLst>
            </p:cNvPr>
            <p:cNvSpPr txBox="1"/>
            <p:nvPr/>
          </p:nvSpPr>
          <p:spPr>
            <a:xfrm>
              <a:off x="3512817" y="51143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8" name="Picture 7" descr="A colorful sign with a key&#10;&#10;AI-generated content may be incorrect.">
              <a:extLst>
                <a:ext uri="{FF2B5EF4-FFF2-40B4-BE49-F238E27FC236}">
                  <a16:creationId xmlns:a16="http://schemas.microsoft.com/office/drawing/2014/main" id="{0C43613B-A2AA-379B-24BE-64E4E0B3C8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2111" y="1203068"/>
              <a:ext cx="351380" cy="351380"/>
            </a:xfrm>
            <a:prstGeom prst="rect">
              <a:avLst/>
            </a:prstGeom>
          </p:spPr>
        </p:pic>
        <p:sp>
          <p:nvSpPr>
            <p:cNvPr id="9" name="TextBox 8">
              <a:extLst>
                <a:ext uri="{FF2B5EF4-FFF2-40B4-BE49-F238E27FC236}">
                  <a16:creationId xmlns:a16="http://schemas.microsoft.com/office/drawing/2014/main" id="{FEEE0B20-696D-96D5-ACAE-12373BD65E36}"/>
                </a:ext>
              </a:extLst>
            </p:cNvPr>
            <p:cNvSpPr txBox="1"/>
            <p:nvPr/>
          </p:nvSpPr>
          <p:spPr>
            <a:xfrm>
              <a:off x="2815219" y="1133830"/>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DAMAGED BUILDINGS</a:t>
              </a:r>
              <a:endParaRPr lang="en-NL" sz="1200" b="1"/>
            </a:p>
          </p:txBody>
        </p:sp>
        <p:pic>
          <p:nvPicPr>
            <p:cNvPr id="10" name="Picture 9">
              <a:extLst>
                <a:ext uri="{FF2B5EF4-FFF2-40B4-BE49-F238E27FC236}">
                  <a16:creationId xmlns:a16="http://schemas.microsoft.com/office/drawing/2014/main" id="{1B7DA114-1F77-CC4C-6DD3-613CE100506D}"/>
                </a:ext>
              </a:extLst>
            </p:cNvPr>
            <p:cNvPicPr>
              <a:picLocks noChangeAspect="1"/>
            </p:cNvPicPr>
            <p:nvPr/>
          </p:nvPicPr>
          <p:blipFill>
            <a:blip r:embed="rId3">
              <a:duotone>
                <a:schemeClr val="accent5">
                  <a:shade val="45000"/>
                  <a:satMod val="135000"/>
                </a:schemeClr>
                <a:prstClr val="white"/>
              </a:duotone>
            </a:blip>
            <a:stretch>
              <a:fillRect/>
            </a:stretch>
          </p:blipFill>
          <p:spPr>
            <a:xfrm>
              <a:off x="2936748" y="503796"/>
              <a:ext cx="664339" cy="415382"/>
            </a:xfrm>
            <a:prstGeom prst="rect">
              <a:avLst/>
            </a:prstGeom>
          </p:spPr>
        </p:pic>
      </p:grpSp>
      <p:grpSp>
        <p:nvGrpSpPr>
          <p:cNvPr id="24" name="Group 23">
            <a:extLst>
              <a:ext uri="{FF2B5EF4-FFF2-40B4-BE49-F238E27FC236}">
                <a16:creationId xmlns:a16="http://schemas.microsoft.com/office/drawing/2014/main" id="{A41C3B90-D3A3-0AC3-3A36-51C3231433FC}"/>
              </a:ext>
            </a:extLst>
          </p:cNvPr>
          <p:cNvGrpSpPr/>
          <p:nvPr/>
        </p:nvGrpSpPr>
        <p:grpSpPr>
          <a:xfrm>
            <a:off x="5130800" y="3612896"/>
            <a:ext cx="2052309" cy="1211037"/>
            <a:chOff x="5130800" y="3612896"/>
            <a:chExt cx="2052309" cy="1211037"/>
          </a:xfrm>
        </p:grpSpPr>
        <p:sp>
          <p:nvSpPr>
            <p:cNvPr id="78" name="Rectangle 77">
              <a:extLst>
                <a:ext uri="{FF2B5EF4-FFF2-40B4-BE49-F238E27FC236}">
                  <a16:creationId xmlns:a16="http://schemas.microsoft.com/office/drawing/2014/main" id="{DDC8ADDA-6081-8CA6-090F-D1D33F6B57A5}"/>
                </a:ext>
              </a:extLst>
            </p:cNvPr>
            <p:cNvSpPr/>
            <p:nvPr/>
          </p:nvSpPr>
          <p:spPr>
            <a:xfrm>
              <a:off x="5130800" y="361289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 name="Picture 11" descr="A colorful sign with a key&#10;&#10;AI-generated content may be incorrect.">
              <a:extLst>
                <a:ext uri="{FF2B5EF4-FFF2-40B4-BE49-F238E27FC236}">
                  <a16:creationId xmlns:a16="http://schemas.microsoft.com/office/drawing/2014/main" id="{64AB0D78-AB97-91BC-8D59-82324AEAAE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1763" y="4422995"/>
              <a:ext cx="351380" cy="351380"/>
            </a:xfrm>
            <a:prstGeom prst="rect">
              <a:avLst/>
            </a:prstGeom>
          </p:spPr>
        </p:pic>
        <p:sp>
          <p:nvSpPr>
            <p:cNvPr id="15" name="TextBox 14">
              <a:extLst>
                <a:ext uri="{FF2B5EF4-FFF2-40B4-BE49-F238E27FC236}">
                  <a16:creationId xmlns:a16="http://schemas.microsoft.com/office/drawing/2014/main" id="{619436A0-F513-5A9C-258E-D0C4FF70A146}"/>
                </a:ext>
              </a:extLst>
            </p:cNvPr>
            <p:cNvSpPr txBox="1"/>
            <p:nvPr/>
          </p:nvSpPr>
          <p:spPr>
            <a:xfrm>
              <a:off x="5142301" y="4362268"/>
              <a:ext cx="1650547" cy="461665"/>
            </a:xfrm>
            <a:prstGeom prst="rect">
              <a:avLst/>
            </a:prstGeom>
            <a:noFill/>
          </p:spPr>
          <p:txBody>
            <a:bodyPr wrap="square">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NON-FUNCTIONAL HELIPADS</a:t>
              </a:r>
              <a:endParaRPr lang="en-NL" sz="1200" b="1">
                <a:latin typeface="Calibri" panose="020F0502020204030204" pitchFamily="34" charset="0"/>
                <a:ea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E6947AF2-79B4-B125-F75F-BE7EB669AAD9}"/>
                </a:ext>
              </a:extLst>
            </p:cNvPr>
            <p:cNvSpPr txBox="1"/>
            <p:nvPr/>
          </p:nvSpPr>
          <p:spPr>
            <a:xfrm>
              <a:off x="5801348" y="3746134"/>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8" name="Picture 17">
              <a:extLst>
                <a:ext uri="{FF2B5EF4-FFF2-40B4-BE49-F238E27FC236}">
                  <a16:creationId xmlns:a16="http://schemas.microsoft.com/office/drawing/2014/main" id="{47C36811-95E3-F2BC-F633-39062B77B40B}"/>
                </a:ext>
              </a:extLst>
            </p:cNvPr>
            <p:cNvPicPr>
              <a:picLocks noChangeAspect="1"/>
            </p:cNvPicPr>
            <p:nvPr/>
          </p:nvPicPr>
          <p:blipFill>
            <a:blip r:embed="rId4">
              <a:duotone>
                <a:schemeClr val="accent5">
                  <a:shade val="45000"/>
                  <a:satMod val="135000"/>
                </a:schemeClr>
                <a:prstClr val="white"/>
              </a:duotone>
            </a:blip>
            <a:stretch>
              <a:fillRect/>
            </a:stretch>
          </p:blipFill>
          <p:spPr>
            <a:xfrm>
              <a:off x="5273028" y="3741908"/>
              <a:ext cx="569520" cy="408563"/>
            </a:xfrm>
            <a:prstGeom prst="rect">
              <a:avLst/>
            </a:prstGeom>
          </p:spPr>
        </p:pic>
      </p:grpSp>
      <p:grpSp>
        <p:nvGrpSpPr>
          <p:cNvPr id="11" name="Group 10">
            <a:extLst>
              <a:ext uri="{FF2B5EF4-FFF2-40B4-BE49-F238E27FC236}">
                <a16:creationId xmlns:a16="http://schemas.microsoft.com/office/drawing/2014/main" id="{258B77A4-FB67-3084-C07E-2B31E2E6A410}"/>
              </a:ext>
            </a:extLst>
          </p:cNvPr>
          <p:cNvGrpSpPr/>
          <p:nvPr/>
        </p:nvGrpSpPr>
        <p:grpSpPr>
          <a:xfrm>
            <a:off x="5130800" y="404368"/>
            <a:ext cx="2052309" cy="1209040"/>
            <a:chOff x="5130800" y="404368"/>
            <a:chExt cx="2052309" cy="1209040"/>
          </a:xfrm>
        </p:grpSpPr>
        <p:sp>
          <p:nvSpPr>
            <p:cNvPr id="82" name="Rectangle 81">
              <a:extLst>
                <a:ext uri="{FF2B5EF4-FFF2-40B4-BE49-F238E27FC236}">
                  <a16:creationId xmlns:a16="http://schemas.microsoft.com/office/drawing/2014/main" id="{89F52F39-A3F2-185A-ABC1-1360615D72FF}"/>
                </a:ext>
              </a:extLst>
            </p:cNvPr>
            <p:cNvSpPr/>
            <p:nvPr/>
          </p:nvSpPr>
          <p:spPr>
            <a:xfrm>
              <a:off x="51308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TextBox 27">
              <a:extLst>
                <a:ext uri="{FF2B5EF4-FFF2-40B4-BE49-F238E27FC236}">
                  <a16:creationId xmlns:a16="http://schemas.microsoft.com/office/drawing/2014/main" id="{66694623-5B6B-9018-DFC5-FB11BB5FD44C}"/>
                </a:ext>
              </a:extLst>
            </p:cNvPr>
            <p:cNvSpPr txBox="1"/>
            <p:nvPr/>
          </p:nvSpPr>
          <p:spPr>
            <a:xfrm>
              <a:off x="5801349" y="51143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2" name="Picture 31" descr="A colorful sign with a key&#10;&#10;AI-generated content may be incorrect.">
              <a:extLst>
                <a:ext uri="{FF2B5EF4-FFF2-40B4-BE49-F238E27FC236}">
                  <a16:creationId xmlns:a16="http://schemas.microsoft.com/office/drawing/2014/main" id="{877E50B5-05BA-1659-CB4A-C1141C7E1B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0643" y="1211028"/>
              <a:ext cx="351380" cy="351380"/>
            </a:xfrm>
            <a:prstGeom prst="rect">
              <a:avLst/>
            </a:prstGeom>
          </p:spPr>
        </p:pic>
        <p:sp>
          <p:nvSpPr>
            <p:cNvPr id="33" name="TextBox 32">
              <a:extLst>
                <a:ext uri="{FF2B5EF4-FFF2-40B4-BE49-F238E27FC236}">
                  <a16:creationId xmlns:a16="http://schemas.microsoft.com/office/drawing/2014/main" id="{3BD2661C-4BAB-D83C-2AA4-428563D084D2}"/>
                </a:ext>
              </a:extLst>
            </p:cNvPr>
            <p:cNvSpPr txBox="1"/>
            <p:nvPr/>
          </p:nvSpPr>
          <p:spPr>
            <a:xfrm>
              <a:off x="5142301" y="1318496"/>
              <a:ext cx="1548947" cy="276999"/>
            </a:xfrm>
            <a:prstGeom prst="rect">
              <a:avLst/>
            </a:prstGeom>
            <a:noFill/>
          </p:spPr>
          <p:txBody>
            <a:bodyPr wrap="square">
              <a:spAutoFit/>
            </a:bodyPr>
            <a:lstStyle/>
            <a:p>
              <a:r>
                <a:rPr lang="en-US" sz="1200" b="1">
                  <a:solidFill>
                    <a:srgbClr val="000000"/>
                  </a:solidFill>
                  <a:latin typeface="Calibri" panose="020F0502020204030204" pitchFamily="34" charset="0"/>
                </a:rPr>
                <a:t>LOSS OF FUNCTION</a:t>
              </a:r>
              <a:endParaRPr lang="en-NL" sz="1200" b="1"/>
            </a:p>
          </p:txBody>
        </p:sp>
        <p:pic>
          <p:nvPicPr>
            <p:cNvPr id="34" name="Picture 33">
              <a:extLst>
                <a:ext uri="{FF2B5EF4-FFF2-40B4-BE49-F238E27FC236}">
                  <a16:creationId xmlns:a16="http://schemas.microsoft.com/office/drawing/2014/main" id="{064EDFB8-F684-7672-E772-0F4F5B87E486}"/>
                </a:ext>
              </a:extLst>
            </p:cNvPr>
            <p:cNvPicPr>
              <a:picLocks noChangeAspect="1"/>
            </p:cNvPicPr>
            <p:nvPr/>
          </p:nvPicPr>
          <p:blipFill>
            <a:blip r:embed="rId3">
              <a:duotone>
                <a:schemeClr val="accent5">
                  <a:shade val="45000"/>
                  <a:satMod val="135000"/>
                </a:schemeClr>
                <a:prstClr val="white"/>
              </a:duotone>
            </a:blip>
            <a:stretch>
              <a:fillRect/>
            </a:stretch>
          </p:blipFill>
          <p:spPr>
            <a:xfrm>
              <a:off x="5273028" y="503796"/>
              <a:ext cx="664339" cy="415382"/>
            </a:xfrm>
            <a:prstGeom prst="rect">
              <a:avLst/>
            </a:prstGeom>
          </p:spPr>
        </p:pic>
      </p:grpSp>
      <p:grpSp>
        <p:nvGrpSpPr>
          <p:cNvPr id="163" name="Group 162">
            <a:extLst>
              <a:ext uri="{FF2B5EF4-FFF2-40B4-BE49-F238E27FC236}">
                <a16:creationId xmlns:a16="http://schemas.microsoft.com/office/drawing/2014/main" id="{46887893-364E-B502-3C82-A195DD2C5871}"/>
              </a:ext>
            </a:extLst>
          </p:cNvPr>
          <p:cNvGrpSpPr/>
          <p:nvPr/>
        </p:nvGrpSpPr>
        <p:grpSpPr>
          <a:xfrm>
            <a:off x="447040" y="3612896"/>
            <a:ext cx="2097278" cy="1211037"/>
            <a:chOff x="447040" y="3612896"/>
            <a:chExt cx="2097278" cy="1211037"/>
          </a:xfrm>
        </p:grpSpPr>
        <p:sp>
          <p:nvSpPr>
            <p:cNvPr id="53" name="Rectangle 52">
              <a:extLst>
                <a:ext uri="{FF2B5EF4-FFF2-40B4-BE49-F238E27FC236}">
                  <a16:creationId xmlns:a16="http://schemas.microsoft.com/office/drawing/2014/main" id="{5CC0C920-C9CD-FB75-5D01-9D318E38BD8D}"/>
                </a:ext>
              </a:extLst>
            </p:cNvPr>
            <p:cNvSpPr/>
            <p:nvPr/>
          </p:nvSpPr>
          <p:spPr>
            <a:xfrm>
              <a:off x="447040" y="361289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6" name="TextBox 35">
              <a:extLst>
                <a:ext uri="{FF2B5EF4-FFF2-40B4-BE49-F238E27FC236}">
                  <a16:creationId xmlns:a16="http://schemas.microsoft.com/office/drawing/2014/main" id="{9C0DBA87-6EA8-528A-4560-43FB1CB4AC3E}"/>
                </a:ext>
              </a:extLst>
            </p:cNvPr>
            <p:cNvSpPr txBox="1"/>
            <p:nvPr/>
          </p:nvSpPr>
          <p:spPr>
            <a:xfrm>
              <a:off x="1162558" y="3769987"/>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INFRASTRUCTURE</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37" name="Picture 36" descr="A colorful sign with a key&#10;&#10;AI-generated content may be incorrect.">
              <a:extLst>
                <a:ext uri="{FF2B5EF4-FFF2-40B4-BE49-F238E27FC236}">
                  <a16:creationId xmlns:a16="http://schemas.microsoft.com/office/drawing/2014/main" id="{C569BEEF-C469-5701-AF59-B0853B7F33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1852" y="4438746"/>
              <a:ext cx="351380" cy="351380"/>
            </a:xfrm>
            <a:prstGeom prst="rect">
              <a:avLst/>
            </a:prstGeom>
          </p:spPr>
        </p:pic>
        <p:sp>
          <p:nvSpPr>
            <p:cNvPr id="38" name="TextBox 37">
              <a:extLst>
                <a:ext uri="{FF2B5EF4-FFF2-40B4-BE49-F238E27FC236}">
                  <a16:creationId xmlns:a16="http://schemas.microsoft.com/office/drawing/2014/main" id="{69B306BA-FC3E-1262-FC3C-01A76D88ABCF}"/>
                </a:ext>
              </a:extLst>
            </p:cNvPr>
            <p:cNvSpPr txBox="1"/>
            <p:nvPr/>
          </p:nvSpPr>
          <p:spPr>
            <a:xfrm>
              <a:off x="456414" y="4177602"/>
              <a:ext cx="1520891" cy="646331"/>
            </a:xfrm>
            <a:prstGeom prst="rect">
              <a:avLst/>
            </a:prstGeom>
            <a:noFill/>
          </p:spPr>
          <p:txBody>
            <a:bodyPr wrap="square">
              <a:spAutoFit/>
            </a:bodyPr>
            <a:lstStyle/>
            <a:p>
              <a:r>
                <a:rPr lang="en-US" sz="1200" b="1">
                  <a:solidFill>
                    <a:srgbClr val="000000"/>
                  </a:solidFill>
                  <a:latin typeface="Calibri" panose="020F0502020204030204" pitchFamily="34" charset="0"/>
                </a:rPr>
                <a:t>DAMAGE TO CRITICAL INFRASTRUCTURE </a:t>
              </a:r>
              <a:endParaRPr lang="en-NL" sz="1200" b="1"/>
            </a:p>
          </p:txBody>
        </p:sp>
        <p:pic>
          <p:nvPicPr>
            <p:cNvPr id="39" name="Picture 38">
              <a:extLst>
                <a:ext uri="{FF2B5EF4-FFF2-40B4-BE49-F238E27FC236}">
                  <a16:creationId xmlns:a16="http://schemas.microsoft.com/office/drawing/2014/main" id="{804F6F7A-A8D4-665C-45E3-217A5CC7AB26}"/>
                </a:ext>
              </a:extLst>
            </p:cNvPr>
            <p:cNvPicPr>
              <a:picLocks noChangeAspect="1"/>
            </p:cNvPicPr>
            <p:nvPr/>
          </p:nvPicPr>
          <p:blipFill>
            <a:blip r:embed="rId3">
              <a:duotone>
                <a:schemeClr val="accent5">
                  <a:shade val="45000"/>
                  <a:satMod val="135000"/>
                </a:schemeClr>
                <a:prstClr val="white"/>
              </a:duotone>
            </a:blip>
            <a:stretch>
              <a:fillRect/>
            </a:stretch>
          </p:blipFill>
          <p:spPr>
            <a:xfrm>
              <a:off x="629157" y="3738498"/>
              <a:ext cx="664339" cy="415382"/>
            </a:xfrm>
            <a:prstGeom prst="rect">
              <a:avLst/>
            </a:prstGeom>
          </p:spPr>
        </p:pic>
      </p:grpSp>
      <p:grpSp>
        <p:nvGrpSpPr>
          <p:cNvPr id="14" name="Group 13">
            <a:extLst>
              <a:ext uri="{FF2B5EF4-FFF2-40B4-BE49-F238E27FC236}">
                <a16:creationId xmlns:a16="http://schemas.microsoft.com/office/drawing/2014/main" id="{B14DCD6C-E502-FE39-C28F-12C0BC881B24}"/>
              </a:ext>
            </a:extLst>
          </p:cNvPr>
          <p:cNvGrpSpPr/>
          <p:nvPr/>
        </p:nvGrpSpPr>
        <p:grpSpPr>
          <a:xfrm>
            <a:off x="447040" y="1997456"/>
            <a:ext cx="2097278" cy="1209040"/>
            <a:chOff x="447040" y="1997456"/>
            <a:chExt cx="2097278" cy="1209040"/>
          </a:xfrm>
        </p:grpSpPr>
        <p:sp>
          <p:nvSpPr>
            <p:cNvPr id="56" name="Rectangle 55">
              <a:extLst>
                <a:ext uri="{FF2B5EF4-FFF2-40B4-BE49-F238E27FC236}">
                  <a16:creationId xmlns:a16="http://schemas.microsoft.com/office/drawing/2014/main" id="{34F24487-331C-72AC-E1FB-FB28AEAC222E}"/>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1" name="TextBox 110">
              <a:extLst>
                <a:ext uri="{FF2B5EF4-FFF2-40B4-BE49-F238E27FC236}">
                  <a16:creationId xmlns:a16="http://schemas.microsoft.com/office/drawing/2014/main" id="{7A784306-20C0-8D4C-874A-C42C30E4951E}"/>
                </a:ext>
              </a:extLst>
            </p:cNvPr>
            <p:cNvSpPr txBox="1"/>
            <p:nvPr/>
          </p:nvSpPr>
          <p:spPr>
            <a:xfrm>
              <a:off x="1162558" y="2151114"/>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8" name="Picture 47" descr="A colorful sign with a key&#10;&#10;AI-generated content may be incorrect.">
              <a:extLst>
                <a:ext uri="{FF2B5EF4-FFF2-40B4-BE49-F238E27FC236}">
                  <a16:creationId xmlns:a16="http://schemas.microsoft.com/office/drawing/2014/main" id="{DD319504-66D1-A227-A61F-12D560380B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5153" y="2845743"/>
              <a:ext cx="351380" cy="351380"/>
            </a:xfrm>
            <a:prstGeom prst="rect">
              <a:avLst/>
            </a:prstGeom>
          </p:spPr>
        </p:pic>
        <p:sp>
          <p:nvSpPr>
            <p:cNvPr id="50" name="TextBox 49">
              <a:extLst>
                <a:ext uri="{FF2B5EF4-FFF2-40B4-BE49-F238E27FC236}">
                  <a16:creationId xmlns:a16="http://schemas.microsoft.com/office/drawing/2014/main" id="{92356802-565B-7EED-DB8E-BCE57D9FB34D}"/>
                </a:ext>
              </a:extLst>
            </p:cNvPr>
            <p:cNvSpPr txBox="1"/>
            <p:nvPr/>
          </p:nvSpPr>
          <p:spPr>
            <a:xfrm>
              <a:off x="456414" y="2741819"/>
              <a:ext cx="1548947" cy="461665"/>
            </a:xfrm>
            <a:prstGeom prst="rect">
              <a:avLst/>
            </a:prstGeom>
            <a:noFill/>
          </p:spPr>
          <p:txBody>
            <a:bodyPr wrap="square">
              <a:spAutoFit/>
            </a:bodyPr>
            <a:lstStyle/>
            <a:p>
              <a:r>
                <a:rPr lang="en-US" sz="1200" b="1">
                  <a:solidFill>
                    <a:srgbClr val="000000"/>
                  </a:solidFill>
                  <a:latin typeface="Calibri" panose="020F0502020204030204" pitchFamily="34" charset="0"/>
                </a:rPr>
                <a:t>INSUFFICIENT RESOURCES</a:t>
              </a:r>
              <a:r>
                <a:rPr lang="en-US" sz="1200" b="1" i="0">
                  <a:solidFill>
                    <a:srgbClr val="000000"/>
                  </a:solidFill>
                  <a:effectLst/>
                  <a:latin typeface="Calibri" panose="020F0502020204030204" pitchFamily="34" charset="0"/>
                </a:rPr>
                <a:t> </a:t>
              </a:r>
              <a:endParaRPr lang="en-NL" sz="1200" b="1"/>
            </a:p>
          </p:txBody>
        </p:sp>
        <p:pic>
          <p:nvPicPr>
            <p:cNvPr id="60" name="Picture 59">
              <a:extLst>
                <a:ext uri="{FF2B5EF4-FFF2-40B4-BE49-F238E27FC236}">
                  <a16:creationId xmlns:a16="http://schemas.microsoft.com/office/drawing/2014/main" id="{6B5D855D-61A8-D953-AA5B-60C9A4A82B3A}"/>
                </a:ext>
              </a:extLst>
            </p:cNvPr>
            <p:cNvPicPr>
              <a:picLocks noChangeAspect="1"/>
            </p:cNvPicPr>
            <p:nvPr/>
          </p:nvPicPr>
          <p:blipFill>
            <a:blip r:embed="rId3">
              <a:duotone>
                <a:schemeClr val="accent5">
                  <a:shade val="45000"/>
                  <a:satMod val="135000"/>
                </a:schemeClr>
                <a:prstClr val="white"/>
              </a:duotone>
            </a:blip>
            <a:stretch>
              <a:fillRect/>
            </a:stretch>
          </p:blipFill>
          <p:spPr>
            <a:xfrm>
              <a:off x="629157" y="2143478"/>
              <a:ext cx="664339" cy="415382"/>
            </a:xfrm>
            <a:prstGeom prst="rect">
              <a:avLst/>
            </a:prstGeom>
          </p:spPr>
        </p:pic>
      </p:grpSp>
      <p:grpSp>
        <p:nvGrpSpPr>
          <p:cNvPr id="13" name="Group 12">
            <a:extLst>
              <a:ext uri="{FF2B5EF4-FFF2-40B4-BE49-F238E27FC236}">
                <a16:creationId xmlns:a16="http://schemas.microsoft.com/office/drawing/2014/main" id="{09EC6F13-A48E-3B85-ADC8-AB7C5EC744B5}"/>
              </a:ext>
            </a:extLst>
          </p:cNvPr>
          <p:cNvGrpSpPr/>
          <p:nvPr/>
        </p:nvGrpSpPr>
        <p:grpSpPr>
          <a:xfrm>
            <a:off x="7477760" y="404368"/>
            <a:ext cx="2072651" cy="1209040"/>
            <a:chOff x="7477760" y="404368"/>
            <a:chExt cx="2072651" cy="1209040"/>
          </a:xfrm>
        </p:grpSpPr>
        <p:sp>
          <p:nvSpPr>
            <p:cNvPr id="85" name="Rectangle 84">
              <a:extLst>
                <a:ext uri="{FF2B5EF4-FFF2-40B4-BE49-F238E27FC236}">
                  <a16:creationId xmlns:a16="http://schemas.microsoft.com/office/drawing/2014/main" id="{37B46EEC-643F-F370-31F3-83D8FEB256A9}"/>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7" name="TextBox 66">
              <a:extLst>
                <a:ext uri="{FF2B5EF4-FFF2-40B4-BE49-F238E27FC236}">
                  <a16:creationId xmlns:a16="http://schemas.microsoft.com/office/drawing/2014/main" id="{83A706DB-DB57-B63D-CF3B-FD9A712672E4}"/>
                </a:ext>
              </a:extLst>
            </p:cNvPr>
            <p:cNvSpPr txBox="1"/>
            <p:nvPr/>
          </p:nvSpPr>
          <p:spPr>
            <a:xfrm>
              <a:off x="8168651" y="51143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68" name="Picture 67" descr="A colorful sign with a key&#10;&#10;AI-generated content may be incorrect.">
              <a:extLst>
                <a:ext uri="{FF2B5EF4-FFF2-40B4-BE49-F238E27FC236}">
                  <a16:creationId xmlns:a16="http://schemas.microsoft.com/office/drawing/2014/main" id="{FD81DF98-5A3D-756D-FFF4-498C0BC2AC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945" y="1216108"/>
              <a:ext cx="351380" cy="351380"/>
            </a:xfrm>
            <a:prstGeom prst="rect">
              <a:avLst/>
            </a:prstGeom>
          </p:spPr>
        </p:pic>
        <p:sp>
          <p:nvSpPr>
            <p:cNvPr id="69" name="TextBox 68">
              <a:extLst>
                <a:ext uri="{FF2B5EF4-FFF2-40B4-BE49-F238E27FC236}">
                  <a16:creationId xmlns:a16="http://schemas.microsoft.com/office/drawing/2014/main" id="{1CD563D9-91B0-AF2E-2B05-980B01AD5FC9}"/>
                </a:ext>
              </a:extLst>
            </p:cNvPr>
            <p:cNvSpPr txBox="1"/>
            <p:nvPr/>
          </p:nvSpPr>
          <p:spPr>
            <a:xfrm>
              <a:off x="7523943" y="1133830"/>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NOT SUFFICIENT SKILLED WORKERS </a:t>
              </a:r>
              <a:endParaRPr lang="en-NL" sz="1200" b="1"/>
            </a:p>
          </p:txBody>
        </p:sp>
        <p:pic>
          <p:nvPicPr>
            <p:cNvPr id="70" name="Picture 69">
              <a:extLst>
                <a:ext uri="{FF2B5EF4-FFF2-40B4-BE49-F238E27FC236}">
                  <a16:creationId xmlns:a16="http://schemas.microsoft.com/office/drawing/2014/main" id="{83C0555B-07B3-EAF1-8548-C9754E7CF0D5}"/>
                </a:ext>
              </a:extLst>
            </p:cNvPr>
            <p:cNvPicPr>
              <a:picLocks noChangeAspect="1"/>
            </p:cNvPicPr>
            <p:nvPr/>
          </p:nvPicPr>
          <p:blipFill>
            <a:blip r:embed="rId3">
              <a:duotone>
                <a:schemeClr val="accent5">
                  <a:shade val="45000"/>
                  <a:satMod val="135000"/>
                </a:schemeClr>
                <a:prstClr val="white"/>
              </a:duotone>
            </a:blip>
            <a:stretch>
              <a:fillRect/>
            </a:stretch>
          </p:blipFill>
          <p:spPr>
            <a:xfrm>
              <a:off x="7630170" y="503796"/>
              <a:ext cx="664339" cy="415382"/>
            </a:xfrm>
            <a:prstGeom prst="rect">
              <a:avLst/>
            </a:prstGeom>
          </p:spPr>
        </p:pic>
      </p:grpSp>
      <p:grpSp>
        <p:nvGrpSpPr>
          <p:cNvPr id="25" name="Group 24">
            <a:extLst>
              <a:ext uri="{FF2B5EF4-FFF2-40B4-BE49-F238E27FC236}">
                <a16:creationId xmlns:a16="http://schemas.microsoft.com/office/drawing/2014/main" id="{1E24C904-5692-FBDA-0FD9-9B1EA0F1E99A}"/>
              </a:ext>
            </a:extLst>
          </p:cNvPr>
          <p:cNvGrpSpPr/>
          <p:nvPr/>
        </p:nvGrpSpPr>
        <p:grpSpPr>
          <a:xfrm>
            <a:off x="7477760" y="3612896"/>
            <a:ext cx="2042171" cy="1211037"/>
            <a:chOff x="7477760" y="3612896"/>
            <a:chExt cx="2042171" cy="1211037"/>
          </a:xfrm>
        </p:grpSpPr>
        <p:sp>
          <p:nvSpPr>
            <p:cNvPr id="87" name="Rectangle 86">
              <a:extLst>
                <a:ext uri="{FF2B5EF4-FFF2-40B4-BE49-F238E27FC236}">
                  <a16:creationId xmlns:a16="http://schemas.microsoft.com/office/drawing/2014/main" id="{B9DB9B85-36FD-5236-D4A9-F79ED3D1677E}"/>
                </a:ext>
              </a:extLst>
            </p:cNvPr>
            <p:cNvSpPr/>
            <p:nvPr/>
          </p:nvSpPr>
          <p:spPr>
            <a:xfrm>
              <a:off x="747776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0" name="TextBox 79">
              <a:extLst>
                <a:ext uri="{FF2B5EF4-FFF2-40B4-BE49-F238E27FC236}">
                  <a16:creationId xmlns:a16="http://schemas.microsoft.com/office/drawing/2014/main" id="{8545E39E-FB44-10DA-1234-EF7AA12CAB57}"/>
                </a:ext>
              </a:extLst>
            </p:cNvPr>
            <p:cNvSpPr txBox="1"/>
            <p:nvPr/>
          </p:nvSpPr>
          <p:spPr>
            <a:xfrm>
              <a:off x="7523943" y="4362268"/>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NON-FUNCTIONAL AIRPORT FACILITIES </a:t>
              </a:r>
              <a:endParaRPr lang="en-NL" sz="1200" b="1"/>
            </a:p>
          </p:txBody>
        </p:sp>
        <p:pic>
          <p:nvPicPr>
            <p:cNvPr id="97" name="Picture 96" descr="A colorful sign with a key&#10;&#10;AI-generated content may be incorrect.">
              <a:extLst>
                <a:ext uri="{FF2B5EF4-FFF2-40B4-BE49-F238E27FC236}">
                  <a16:creationId xmlns:a16="http://schemas.microsoft.com/office/drawing/2014/main" id="{189198AA-2C82-9BB8-13A7-91E4C15673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88745" y="4422995"/>
              <a:ext cx="351380" cy="351380"/>
            </a:xfrm>
            <a:prstGeom prst="rect">
              <a:avLst/>
            </a:prstGeom>
          </p:spPr>
        </p:pic>
        <p:sp>
          <p:nvSpPr>
            <p:cNvPr id="102" name="TextBox 101">
              <a:extLst>
                <a:ext uri="{FF2B5EF4-FFF2-40B4-BE49-F238E27FC236}">
                  <a16:creationId xmlns:a16="http://schemas.microsoft.com/office/drawing/2014/main" id="{6F117BDA-8692-4941-A328-1950997F459B}"/>
                </a:ext>
              </a:extLst>
            </p:cNvPr>
            <p:cNvSpPr txBox="1"/>
            <p:nvPr/>
          </p:nvSpPr>
          <p:spPr>
            <a:xfrm>
              <a:off x="8128010" y="3746134"/>
              <a:ext cx="139192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16" name="Picture 115">
              <a:extLst>
                <a:ext uri="{FF2B5EF4-FFF2-40B4-BE49-F238E27FC236}">
                  <a16:creationId xmlns:a16="http://schemas.microsoft.com/office/drawing/2014/main" id="{F638F700-B7F4-086E-096B-B83E46ACE1BD}"/>
                </a:ext>
              </a:extLst>
            </p:cNvPr>
            <p:cNvPicPr>
              <a:picLocks noChangeAspect="1"/>
            </p:cNvPicPr>
            <p:nvPr/>
          </p:nvPicPr>
          <p:blipFill>
            <a:blip r:embed="rId4">
              <a:duotone>
                <a:schemeClr val="accent5">
                  <a:shade val="45000"/>
                  <a:satMod val="135000"/>
                </a:schemeClr>
                <a:prstClr val="white"/>
              </a:duotone>
            </a:blip>
            <a:stretch>
              <a:fillRect/>
            </a:stretch>
          </p:blipFill>
          <p:spPr>
            <a:xfrm>
              <a:off x="7630170" y="3741908"/>
              <a:ext cx="569520" cy="408563"/>
            </a:xfrm>
            <a:prstGeom prst="rect">
              <a:avLst/>
            </a:prstGeom>
          </p:spPr>
        </p:pic>
      </p:grpSp>
      <p:grpSp>
        <p:nvGrpSpPr>
          <p:cNvPr id="29" name="Group 28">
            <a:extLst>
              <a:ext uri="{FF2B5EF4-FFF2-40B4-BE49-F238E27FC236}">
                <a16:creationId xmlns:a16="http://schemas.microsoft.com/office/drawing/2014/main" id="{51D84801-1230-08B8-5372-42401A94F630}"/>
              </a:ext>
            </a:extLst>
          </p:cNvPr>
          <p:cNvGrpSpPr/>
          <p:nvPr/>
        </p:nvGrpSpPr>
        <p:grpSpPr>
          <a:xfrm>
            <a:off x="5130800" y="5264912"/>
            <a:ext cx="2042150" cy="1211183"/>
            <a:chOff x="5130800" y="5264912"/>
            <a:chExt cx="2042150" cy="1211183"/>
          </a:xfrm>
        </p:grpSpPr>
        <p:sp>
          <p:nvSpPr>
            <p:cNvPr id="79" name="Rectangle 78">
              <a:extLst>
                <a:ext uri="{FF2B5EF4-FFF2-40B4-BE49-F238E27FC236}">
                  <a16:creationId xmlns:a16="http://schemas.microsoft.com/office/drawing/2014/main" id="{6068A46F-CD5E-1393-41C5-3BA4F033737A}"/>
                </a:ext>
              </a:extLst>
            </p:cNvPr>
            <p:cNvSpPr/>
            <p:nvPr/>
          </p:nvSpPr>
          <p:spPr>
            <a:xfrm>
              <a:off x="51308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6" name="Picture 125" descr="A colorful sign with a key&#10;&#10;AI-generated content may be incorrect.">
              <a:extLst>
                <a:ext uri="{FF2B5EF4-FFF2-40B4-BE49-F238E27FC236}">
                  <a16:creationId xmlns:a16="http://schemas.microsoft.com/office/drawing/2014/main" id="{6C1E5A54-7588-E00C-66B4-9C812AC4A1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604" y="6099181"/>
              <a:ext cx="351380" cy="351380"/>
            </a:xfrm>
            <a:prstGeom prst="rect">
              <a:avLst/>
            </a:prstGeom>
          </p:spPr>
        </p:pic>
        <p:sp>
          <p:nvSpPr>
            <p:cNvPr id="133" name="TextBox 132">
              <a:extLst>
                <a:ext uri="{FF2B5EF4-FFF2-40B4-BE49-F238E27FC236}">
                  <a16:creationId xmlns:a16="http://schemas.microsoft.com/office/drawing/2014/main" id="{E2ABE656-1256-9EB0-A35F-990CE37D12E5}"/>
                </a:ext>
              </a:extLst>
            </p:cNvPr>
            <p:cNvSpPr txBox="1"/>
            <p:nvPr/>
          </p:nvSpPr>
          <p:spPr>
            <a:xfrm>
              <a:off x="5142301" y="6014430"/>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NON-FUNCTIONAL HARBOUR FACILITIES</a:t>
              </a:r>
              <a:endParaRPr lang="en-NL" sz="1200" b="1"/>
            </a:p>
          </p:txBody>
        </p:sp>
        <p:sp>
          <p:nvSpPr>
            <p:cNvPr id="134" name="TextBox 133">
              <a:extLst>
                <a:ext uri="{FF2B5EF4-FFF2-40B4-BE49-F238E27FC236}">
                  <a16:creationId xmlns:a16="http://schemas.microsoft.com/office/drawing/2014/main" id="{53DC9176-9BCD-3C94-B9EA-48C84B4F8B62}"/>
                </a:ext>
              </a:extLst>
            </p:cNvPr>
            <p:cNvSpPr txBox="1"/>
            <p:nvPr/>
          </p:nvSpPr>
          <p:spPr>
            <a:xfrm>
              <a:off x="5791189" y="542460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36" name="Picture 135">
              <a:extLst>
                <a:ext uri="{FF2B5EF4-FFF2-40B4-BE49-F238E27FC236}">
                  <a16:creationId xmlns:a16="http://schemas.microsoft.com/office/drawing/2014/main" id="{C496F0F0-DF86-BAAE-7C8C-249A1630CBEC}"/>
                </a:ext>
              </a:extLst>
            </p:cNvPr>
            <p:cNvPicPr>
              <a:picLocks noChangeAspect="1"/>
            </p:cNvPicPr>
            <p:nvPr/>
          </p:nvPicPr>
          <p:blipFill>
            <a:blip r:embed="rId4">
              <a:duotone>
                <a:schemeClr val="accent5">
                  <a:shade val="45000"/>
                  <a:satMod val="135000"/>
                </a:schemeClr>
                <a:prstClr val="white"/>
              </a:duotone>
            </a:blip>
            <a:stretch>
              <a:fillRect/>
            </a:stretch>
          </p:blipFill>
          <p:spPr>
            <a:xfrm>
              <a:off x="5273028" y="5420379"/>
              <a:ext cx="569520" cy="408563"/>
            </a:xfrm>
            <a:prstGeom prst="rect">
              <a:avLst/>
            </a:prstGeom>
          </p:spPr>
        </p:pic>
      </p:grpSp>
      <p:grpSp>
        <p:nvGrpSpPr>
          <p:cNvPr id="26" name="Group 25">
            <a:extLst>
              <a:ext uri="{FF2B5EF4-FFF2-40B4-BE49-F238E27FC236}">
                <a16:creationId xmlns:a16="http://schemas.microsoft.com/office/drawing/2014/main" id="{0699F965-8F86-BF9B-B63C-3A9806AA0940}"/>
              </a:ext>
            </a:extLst>
          </p:cNvPr>
          <p:cNvGrpSpPr/>
          <p:nvPr/>
        </p:nvGrpSpPr>
        <p:grpSpPr>
          <a:xfrm>
            <a:off x="447040" y="5264912"/>
            <a:ext cx="2087119" cy="1211183"/>
            <a:chOff x="447040" y="5264912"/>
            <a:chExt cx="2087119" cy="1211183"/>
          </a:xfrm>
        </p:grpSpPr>
        <p:sp>
          <p:nvSpPr>
            <p:cNvPr id="54" name="Rectangle 53">
              <a:extLst>
                <a:ext uri="{FF2B5EF4-FFF2-40B4-BE49-F238E27FC236}">
                  <a16:creationId xmlns:a16="http://schemas.microsoft.com/office/drawing/2014/main" id="{32E6E833-6337-934A-F20A-D6264AD142D9}"/>
                </a:ext>
              </a:extLst>
            </p:cNvPr>
            <p:cNvSpPr/>
            <p:nvPr/>
          </p:nvSpPr>
          <p:spPr>
            <a:xfrm>
              <a:off x="44704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46" name="Picture 145" descr="A colorful sign with a key&#10;&#10;AI-generated content may be incorrect.">
              <a:extLst>
                <a:ext uri="{FF2B5EF4-FFF2-40B4-BE49-F238E27FC236}">
                  <a16:creationId xmlns:a16="http://schemas.microsoft.com/office/drawing/2014/main" id="{E153CFB2-3235-9910-9E59-B3343D85BF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2813" y="6099181"/>
              <a:ext cx="351380" cy="351380"/>
            </a:xfrm>
            <a:prstGeom prst="rect">
              <a:avLst/>
            </a:prstGeom>
          </p:spPr>
        </p:pic>
        <p:sp>
          <p:nvSpPr>
            <p:cNvPr id="151" name="TextBox 150">
              <a:extLst>
                <a:ext uri="{FF2B5EF4-FFF2-40B4-BE49-F238E27FC236}">
                  <a16:creationId xmlns:a16="http://schemas.microsoft.com/office/drawing/2014/main" id="{927E6874-3F29-B4C8-96B8-B0A59AF81712}"/>
                </a:ext>
              </a:extLst>
            </p:cNvPr>
            <p:cNvSpPr txBox="1"/>
            <p:nvPr/>
          </p:nvSpPr>
          <p:spPr>
            <a:xfrm>
              <a:off x="456414" y="6014430"/>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TRANSPORTATION INTERRUPTED</a:t>
              </a:r>
              <a:endParaRPr lang="en-NL" sz="1200" b="1"/>
            </a:p>
          </p:txBody>
        </p:sp>
        <p:sp>
          <p:nvSpPr>
            <p:cNvPr id="156" name="TextBox 155">
              <a:extLst>
                <a:ext uri="{FF2B5EF4-FFF2-40B4-BE49-F238E27FC236}">
                  <a16:creationId xmlns:a16="http://schemas.microsoft.com/office/drawing/2014/main" id="{AE71133E-B847-4394-C6F9-BDFEEAAC6A77}"/>
                </a:ext>
              </a:extLst>
            </p:cNvPr>
            <p:cNvSpPr txBox="1"/>
            <p:nvPr/>
          </p:nvSpPr>
          <p:spPr>
            <a:xfrm>
              <a:off x="1152398" y="542460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57" name="Picture 156">
              <a:extLst>
                <a:ext uri="{FF2B5EF4-FFF2-40B4-BE49-F238E27FC236}">
                  <a16:creationId xmlns:a16="http://schemas.microsoft.com/office/drawing/2014/main" id="{A00EC66C-0FF6-CA1F-05B5-8B97B38582A8}"/>
                </a:ext>
              </a:extLst>
            </p:cNvPr>
            <p:cNvPicPr>
              <a:picLocks noChangeAspect="1"/>
            </p:cNvPicPr>
            <p:nvPr/>
          </p:nvPicPr>
          <p:blipFill>
            <a:blip r:embed="rId4">
              <a:duotone>
                <a:schemeClr val="accent5">
                  <a:shade val="45000"/>
                  <a:satMod val="135000"/>
                </a:schemeClr>
                <a:prstClr val="white"/>
              </a:duotone>
            </a:blip>
            <a:stretch>
              <a:fillRect/>
            </a:stretch>
          </p:blipFill>
          <p:spPr>
            <a:xfrm>
              <a:off x="676566" y="5420379"/>
              <a:ext cx="569520" cy="408563"/>
            </a:xfrm>
            <a:prstGeom prst="rect">
              <a:avLst/>
            </a:prstGeom>
          </p:spPr>
        </p:pic>
      </p:grpSp>
      <p:grpSp>
        <p:nvGrpSpPr>
          <p:cNvPr id="27" name="Group 26">
            <a:extLst>
              <a:ext uri="{FF2B5EF4-FFF2-40B4-BE49-F238E27FC236}">
                <a16:creationId xmlns:a16="http://schemas.microsoft.com/office/drawing/2014/main" id="{40124027-4F5A-789D-CDDF-579E934BEDEA}"/>
              </a:ext>
            </a:extLst>
          </p:cNvPr>
          <p:cNvGrpSpPr/>
          <p:nvPr/>
        </p:nvGrpSpPr>
        <p:grpSpPr>
          <a:xfrm>
            <a:off x="2794000" y="5264912"/>
            <a:ext cx="2059938" cy="1211183"/>
            <a:chOff x="2794000" y="5264912"/>
            <a:chExt cx="2059938" cy="1211183"/>
          </a:xfrm>
        </p:grpSpPr>
        <p:sp>
          <p:nvSpPr>
            <p:cNvPr id="57" name="Rectangle 56">
              <a:extLst>
                <a:ext uri="{FF2B5EF4-FFF2-40B4-BE49-F238E27FC236}">
                  <a16:creationId xmlns:a16="http://schemas.microsoft.com/office/drawing/2014/main" id="{4CDF6443-0417-40B7-FA3F-28F3F4510957}"/>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59" name="Picture 158" descr="A colorful sign with a key&#10;&#10;AI-generated content may be incorrect.">
              <a:extLst>
                <a:ext uri="{FF2B5EF4-FFF2-40B4-BE49-F238E27FC236}">
                  <a16:creationId xmlns:a16="http://schemas.microsoft.com/office/drawing/2014/main" id="{FAF2D953-ECC0-76E6-879A-84BE8B821F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2912" y="6099181"/>
              <a:ext cx="351380" cy="351380"/>
            </a:xfrm>
            <a:prstGeom prst="rect">
              <a:avLst/>
            </a:prstGeom>
          </p:spPr>
        </p:pic>
        <p:sp>
          <p:nvSpPr>
            <p:cNvPr id="160" name="TextBox 159">
              <a:extLst>
                <a:ext uri="{FF2B5EF4-FFF2-40B4-BE49-F238E27FC236}">
                  <a16:creationId xmlns:a16="http://schemas.microsoft.com/office/drawing/2014/main" id="{1DEFAB96-7680-1581-B6D8-8BEA8402A7C9}"/>
                </a:ext>
              </a:extLst>
            </p:cNvPr>
            <p:cNvSpPr txBox="1"/>
            <p:nvPr/>
          </p:nvSpPr>
          <p:spPr>
            <a:xfrm>
              <a:off x="2815219" y="6014430"/>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TRANSPORTATION ELEMENTS DESTROYED</a:t>
              </a:r>
              <a:endParaRPr lang="en-NL" sz="1200" b="1"/>
            </a:p>
          </p:txBody>
        </p:sp>
        <p:sp>
          <p:nvSpPr>
            <p:cNvPr id="161" name="TextBox 160">
              <a:extLst>
                <a:ext uri="{FF2B5EF4-FFF2-40B4-BE49-F238E27FC236}">
                  <a16:creationId xmlns:a16="http://schemas.microsoft.com/office/drawing/2014/main" id="{86AC0F41-13F1-4F2C-3FA8-1425A3C26DA6}"/>
                </a:ext>
              </a:extLst>
            </p:cNvPr>
            <p:cNvSpPr txBox="1"/>
            <p:nvPr/>
          </p:nvSpPr>
          <p:spPr>
            <a:xfrm>
              <a:off x="3502657" y="5424605"/>
              <a:ext cx="135128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62" name="Picture 161">
              <a:extLst>
                <a:ext uri="{FF2B5EF4-FFF2-40B4-BE49-F238E27FC236}">
                  <a16:creationId xmlns:a16="http://schemas.microsoft.com/office/drawing/2014/main" id="{9905666B-1F10-3E09-6977-E9DE92BD05BB}"/>
                </a:ext>
              </a:extLst>
            </p:cNvPr>
            <p:cNvPicPr>
              <a:picLocks noChangeAspect="1"/>
            </p:cNvPicPr>
            <p:nvPr/>
          </p:nvPicPr>
          <p:blipFill>
            <a:blip r:embed="rId4">
              <a:duotone>
                <a:schemeClr val="accent5">
                  <a:shade val="45000"/>
                  <a:satMod val="135000"/>
                </a:schemeClr>
                <a:prstClr val="white"/>
              </a:duotone>
            </a:blip>
            <a:stretch>
              <a:fillRect/>
            </a:stretch>
          </p:blipFill>
          <p:spPr>
            <a:xfrm>
              <a:off x="2936748" y="5420379"/>
              <a:ext cx="569520" cy="408563"/>
            </a:xfrm>
            <a:prstGeom prst="rect">
              <a:avLst/>
            </a:prstGeom>
          </p:spPr>
        </p:pic>
      </p:grpSp>
      <p:grpSp>
        <p:nvGrpSpPr>
          <p:cNvPr id="30" name="Group 29">
            <a:extLst>
              <a:ext uri="{FF2B5EF4-FFF2-40B4-BE49-F238E27FC236}">
                <a16:creationId xmlns:a16="http://schemas.microsoft.com/office/drawing/2014/main" id="{D2051A9E-4360-C84C-A437-CAAB23C8DDA1}"/>
              </a:ext>
            </a:extLst>
          </p:cNvPr>
          <p:cNvGrpSpPr/>
          <p:nvPr/>
        </p:nvGrpSpPr>
        <p:grpSpPr>
          <a:xfrm>
            <a:off x="7477760" y="5264912"/>
            <a:ext cx="2019312" cy="1211183"/>
            <a:chOff x="7477760" y="5264912"/>
            <a:chExt cx="2019312" cy="1211183"/>
          </a:xfrm>
        </p:grpSpPr>
        <p:sp>
          <p:nvSpPr>
            <p:cNvPr id="84" name="Rectangle 83">
              <a:extLst>
                <a:ext uri="{FF2B5EF4-FFF2-40B4-BE49-F238E27FC236}">
                  <a16:creationId xmlns:a16="http://schemas.microsoft.com/office/drawing/2014/main" id="{F25558A1-63A2-243B-52B6-C204CF975725}"/>
                </a:ext>
              </a:extLst>
            </p:cNvPr>
            <p:cNvSpPr/>
            <p:nvPr/>
          </p:nvSpPr>
          <p:spPr>
            <a:xfrm>
              <a:off x="747776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64" name="Picture 163" descr="A colorful sign with a key&#10;&#10;AI-generated content may be incorrect.">
              <a:extLst>
                <a:ext uri="{FF2B5EF4-FFF2-40B4-BE49-F238E27FC236}">
                  <a16:creationId xmlns:a16="http://schemas.microsoft.com/office/drawing/2014/main" id="{22DE232D-A906-D402-2A3F-C1AEA55FCE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726" y="6099181"/>
              <a:ext cx="351380" cy="351380"/>
            </a:xfrm>
            <a:prstGeom prst="rect">
              <a:avLst/>
            </a:prstGeom>
          </p:spPr>
        </p:pic>
        <p:sp>
          <p:nvSpPr>
            <p:cNvPr id="165" name="TextBox 164">
              <a:extLst>
                <a:ext uri="{FF2B5EF4-FFF2-40B4-BE49-F238E27FC236}">
                  <a16:creationId xmlns:a16="http://schemas.microsoft.com/office/drawing/2014/main" id="{D8234ACC-6EC3-49B7-7236-F7A7919BC56B}"/>
                </a:ext>
              </a:extLst>
            </p:cNvPr>
            <p:cNvSpPr txBox="1"/>
            <p:nvPr/>
          </p:nvSpPr>
          <p:spPr>
            <a:xfrm>
              <a:off x="7523943" y="6014430"/>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NON-FUNCTIONAL RAILWAYS</a:t>
              </a:r>
              <a:endParaRPr lang="en-NL" sz="1200" b="1"/>
            </a:p>
          </p:txBody>
        </p:sp>
        <p:sp>
          <p:nvSpPr>
            <p:cNvPr id="166" name="TextBox 165">
              <a:extLst>
                <a:ext uri="{FF2B5EF4-FFF2-40B4-BE49-F238E27FC236}">
                  <a16:creationId xmlns:a16="http://schemas.microsoft.com/office/drawing/2014/main" id="{89F6A834-D95D-8FEA-DDF9-96CB19C1733A}"/>
                </a:ext>
              </a:extLst>
            </p:cNvPr>
            <p:cNvSpPr txBox="1"/>
            <p:nvPr/>
          </p:nvSpPr>
          <p:spPr>
            <a:xfrm>
              <a:off x="8115311" y="542460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67" name="Picture 166">
              <a:extLst>
                <a:ext uri="{FF2B5EF4-FFF2-40B4-BE49-F238E27FC236}">
                  <a16:creationId xmlns:a16="http://schemas.microsoft.com/office/drawing/2014/main" id="{CD172283-9DCC-0FFB-2AA3-199198DCE177}"/>
                </a:ext>
              </a:extLst>
            </p:cNvPr>
            <p:cNvPicPr>
              <a:picLocks noChangeAspect="1"/>
            </p:cNvPicPr>
            <p:nvPr/>
          </p:nvPicPr>
          <p:blipFill>
            <a:blip r:embed="rId4">
              <a:duotone>
                <a:schemeClr val="accent5">
                  <a:shade val="45000"/>
                  <a:satMod val="135000"/>
                </a:schemeClr>
                <a:prstClr val="white"/>
              </a:duotone>
            </a:blip>
            <a:stretch>
              <a:fillRect/>
            </a:stretch>
          </p:blipFill>
          <p:spPr>
            <a:xfrm>
              <a:off x="7630170" y="5420379"/>
              <a:ext cx="569520" cy="408563"/>
            </a:xfrm>
            <a:prstGeom prst="rect">
              <a:avLst/>
            </a:prstGeom>
          </p:spPr>
        </p:pic>
      </p:grpSp>
      <p:grpSp>
        <p:nvGrpSpPr>
          <p:cNvPr id="19" name="Group 18">
            <a:extLst>
              <a:ext uri="{FF2B5EF4-FFF2-40B4-BE49-F238E27FC236}">
                <a16:creationId xmlns:a16="http://schemas.microsoft.com/office/drawing/2014/main" id="{C11D7CBF-D0CE-BD4A-858D-88C8D1709596}"/>
              </a:ext>
            </a:extLst>
          </p:cNvPr>
          <p:cNvGrpSpPr/>
          <p:nvPr/>
        </p:nvGrpSpPr>
        <p:grpSpPr>
          <a:xfrm>
            <a:off x="5130800" y="1997456"/>
            <a:ext cx="2042150" cy="1209040"/>
            <a:chOff x="5130800" y="1997456"/>
            <a:chExt cx="2042150" cy="1209040"/>
          </a:xfrm>
        </p:grpSpPr>
        <p:sp>
          <p:nvSpPr>
            <p:cNvPr id="83" name="Rectangle 82">
              <a:extLst>
                <a:ext uri="{FF2B5EF4-FFF2-40B4-BE49-F238E27FC236}">
                  <a16:creationId xmlns:a16="http://schemas.microsoft.com/office/drawing/2014/main" id="{3CCB28CE-7B1D-F6FF-9B0C-A14D5C93F2DE}"/>
                </a:ext>
              </a:extLst>
            </p:cNvPr>
            <p:cNvSpPr/>
            <p:nvPr/>
          </p:nvSpPr>
          <p:spPr>
            <a:xfrm>
              <a:off x="51308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69" name="Picture 168" descr="A colorful sign with a key&#10;&#10;AI-generated content may be incorrect.">
              <a:extLst>
                <a:ext uri="{FF2B5EF4-FFF2-40B4-BE49-F238E27FC236}">
                  <a16:creationId xmlns:a16="http://schemas.microsoft.com/office/drawing/2014/main" id="{FBBFEDC5-CDA6-0869-96A1-B66141F401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604" y="2834495"/>
              <a:ext cx="351380" cy="351380"/>
            </a:xfrm>
            <a:prstGeom prst="rect">
              <a:avLst/>
            </a:prstGeom>
          </p:spPr>
        </p:pic>
        <p:sp>
          <p:nvSpPr>
            <p:cNvPr id="170" name="TextBox 169">
              <a:extLst>
                <a:ext uri="{FF2B5EF4-FFF2-40B4-BE49-F238E27FC236}">
                  <a16:creationId xmlns:a16="http://schemas.microsoft.com/office/drawing/2014/main" id="{7BD26E80-3DA8-EEDA-875A-B7EB019AFEFC}"/>
                </a:ext>
              </a:extLst>
            </p:cNvPr>
            <p:cNvSpPr txBox="1"/>
            <p:nvPr/>
          </p:nvSpPr>
          <p:spPr>
            <a:xfrm>
              <a:off x="5142301" y="2926485"/>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COLLAPSE OF BRIDGES </a:t>
              </a:r>
              <a:endParaRPr lang="en-NL" sz="1200" b="1"/>
            </a:p>
          </p:txBody>
        </p:sp>
        <p:sp>
          <p:nvSpPr>
            <p:cNvPr id="171" name="TextBox 170">
              <a:extLst>
                <a:ext uri="{FF2B5EF4-FFF2-40B4-BE49-F238E27FC236}">
                  <a16:creationId xmlns:a16="http://schemas.microsoft.com/office/drawing/2014/main" id="{D78CF624-2060-1CFB-0D17-CBD4214DBCC8}"/>
                </a:ext>
              </a:extLst>
            </p:cNvPr>
            <p:cNvSpPr txBox="1"/>
            <p:nvPr/>
          </p:nvSpPr>
          <p:spPr>
            <a:xfrm>
              <a:off x="5791189" y="2151114"/>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72" name="Picture 171">
              <a:extLst>
                <a:ext uri="{FF2B5EF4-FFF2-40B4-BE49-F238E27FC236}">
                  <a16:creationId xmlns:a16="http://schemas.microsoft.com/office/drawing/2014/main" id="{F27CF06B-2A8A-9ED2-74C4-04E9339DDB00}"/>
                </a:ext>
              </a:extLst>
            </p:cNvPr>
            <p:cNvPicPr>
              <a:picLocks noChangeAspect="1"/>
            </p:cNvPicPr>
            <p:nvPr/>
          </p:nvPicPr>
          <p:blipFill>
            <a:blip r:embed="rId4">
              <a:duotone>
                <a:schemeClr val="accent5">
                  <a:shade val="45000"/>
                  <a:satMod val="135000"/>
                </a:schemeClr>
                <a:prstClr val="white"/>
              </a:duotone>
            </a:blip>
            <a:stretch>
              <a:fillRect/>
            </a:stretch>
          </p:blipFill>
          <p:spPr>
            <a:xfrm>
              <a:off x="5273028" y="2146888"/>
              <a:ext cx="569520" cy="408563"/>
            </a:xfrm>
            <a:prstGeom prst="rect">
              <a:avLst/>
            </a:prstGeom>
          </p:spPr>
        </p:pic>
      </p:grpSp>
      <p:grpSp>
        <p:nvGrpSpPr>
          <p:cNvPr id="21" name="Group 20">
            <a:extLst>
              <a:ext uri="{FF2B5EF4-FFF2-40B4-BE49-F238E27FC236}">
                <a16:creationId xmlns:a16="http://schemas.microsoft.com/office/drawing/2014/main" id="{D79F74E5-37BD-0F79-C366-E7C7C48E919F}"/>
              </a:ext>
            </a:extLst>
          </p:cNvPr>
          <p:cNvGrpSpPr/>
          <p:nvPr/>
        </p:nvGrpSpPr>
        <p:grpSpPr>
          <a:xfrm>
            <a:off x="7477760" y="1997456"/>
            <a:ext cx="2062492" cy="1209040"/>
            <a:chOff x="7477760" y="1997456"/>
            <a:chExt cx="2062492" cy="1209040"/>
          </a:xfrm>
        </p:grpSpPr>
        <p:sp>
          <p:nvSpPr>
            <p:cNvPr id="86" name="Rectangle 85">
              <a:extLst>
                <a:ext uri="{FF2B5EF4-FFF2-40B4-BE49-F238E27FC236}">
                  <a16:creationId xmlns:a16="http://schemas.microsoft.com/office/drawing/2014/main" id="{49BFB4B1-DAB9-4800-AE40-67B3F4E8707E}"/>
                </a:ext>
              </a:extLst>
            </p:cNvPr>
            <p:cNvSpPr/>
            <p:nvPr/>
          </p:nvSpPr>
          <p:spPr>
            <a:xfrm>
              <a:off x="747776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74" name="Picture 173" descr="A colorful sign with a key&#10;&#10;AI-generated content may be incorrect.">
              <a:extLst>
                <a:ext uri="{FF2B5EF4-FFF2-40B4-BE49-F238E27FC236}">
                  <a16:creationId xmlns:a16="http://schemas.microsoft.com/office/drawing/2014/main" id="{10C2E48A-04BF-1B5E-7BD5-0A1350AC96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8906" y="2834495"/>
              <a:ext cx="351380" cy="351380"/>
            </a:xfrm>
            <a:prstGeom prst="rect">
              <a:avLst/>
            </a:prstGeom>
          </p:spPr>
        </p:pic>
        <p:sp>
          <p:nvSpPr>
            <p:cNvPr id="175" name="TextBox 174">
              <a:extLst>
                <a:ext uri="{FF2B5EF4-FFF2-40B4-BE49-F238E27FC236}">
                  <a16:creationId xmlns:a16="http://schemas.microsoft.com/office/drawing/2014/main" id="{BE9597B3-3E0D-D105-C4E2-93339EFBE9C2}"/>
                </a:ext>
              </a:extLst>
            </p:cNvPr>
            <p:cNvSpPr txBox="1"/>
            <p:nvPr/>
          </p:nvSpPr>
          <p:spPr>
            <a:xfrm>
              <a:off x="7523943" y="2926485"/>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ROAD BLOCKAGE </a:t>
              </a:r>
              <a:endParaRPr lang="en-NL" sz="1200" b="1"/>
            </a:p>
          </p:txBody>
        </p:sp>
        <p:sp>
          <p:nvSpPr>
            <p:cNvPr id="176" name="TextBox 175">
              <a:extLst>
                <a:ext uri="{FF2B5EF4-FFF2-40B4-BE49-F238E27FC236}">
                  <a16:creationId xmlns:a16="http://schemas.microsoft.com/office/drawing/2014/main" id="{644C6C75-5A69-0184-EE40-8052EA7F3F6D}"/>
                </a:ext>
              </a:extLst>
            </p:cNvPr>
            <p:cNvSpPr txBox="1"/>
            <p:nvPr/>
          </p:nvSpPr>
          <p:spPr>
            <a:xfrm>
              <a:off x="8158491" y="2151114"/>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TRANSPORTATION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77" name="Picture 176">
              <a:extLst>
                <a:ext uri="{FF2B5EF4-FFF2-40B4-BE49-F238E27FC236}">
                  <a16:creationId xmlns:a16="http://schemas.microsoft.com/office/drawing/2014/main" id="{5733B9F0-364D-B522-6180-5969CFCF4F5F}"/>
                </a:ext>
              </a:extLst>
            </p:cNvPr>
            <p:cNvPicPr>
              <a:picLocks noChangeAspect="1"/>
            </p:cNvPicPr>
            <p:nvPr/>
          </p:nvPicPr>
          <p:blipFill>
            <a:blip r:embed="rId4">
              <a:duotone>
                <a:schemeClr val="accent5">
                  <a:shade val="45000"/>
                  <a:satMod val="135000"/>
                </a:schemeClr>
                <a:prstClr val="white"/>
              </a:duotone>
            </a:blip>
            <a:stretch>
              <a:fillRect/>
            </a:stretch>
          </p:blipFill>
          <p:spPr>
            <a:xfrm>
              <a:off x="7630170" y="2146888"/>
              <a:ext cx="569520" cy="408563"/>
            </a:xfrm>
            <a:prstGeom prst="rect">
              <a:avLst/>
            </a:prstGeom>
          </p:spPr>
        </p:pic>
      </p:grpSp>
      <p:grpSp>
        <p:nvGrpSpPr>
          <p:cNvPr id="17" name="Group 16">
            <a:extLst>
              <a:ext uri="{FF2B5EF4-FFF2-40B4-BE49-F238E27FC236}">
                <a16:creationId xmlns:a16="http://schemas.microsoft.com/office/drawing/2014/main" id="{402C1ADF-1D5B-A272-8B3D-9E6C9C94437F}"/>
              </a:ext>
            </a:extLst>
          </p:cNvPr>
          <p:cNvGrpSpPr/>
          <p:nvPr/>
        </p:nvGrpSpPr>
        <p:grpSpPr>
          <a:xfrm>
            <a:off x="2794000" y="1997456"/>
            <a:ext cx="2100577" cy="1209040"/>
            <a:chOff x="2794000" y="1997456"/>
            <a:chExt cx="2100577" cy="1209040"/>
          </a:xfrm>
        </p:grpSpPr>
        <p:sp>
          <p:nvSpPr>
            <p:cNvPr id="59" name="Rectangle 58">
              <a:extLst>
                <a:ext uri="{FF2B5EF4-FFF2-40B4-BE49-F238E27FC236}">
                  <a16:creationId xmlns:a16="http://schemas.microsoft.com/office/drawing/2014/main" id="{204A1E0A-0FEC-D74C-5FA4-27C269E889C4}"/>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9" name="TextBox 178">
              <a:extLst>
                <a:ext uri="{FF2B5EF4-FFF2-40B4-BE49-F238E27FC236}">
                  <a16:creationId xmlns:a16="http://schemas.microsoft.com/office/drawing/2014/main" id="{A566CCE2-230B-0F8B-892D-95719B804127}"/>
                </a:ext>
              </a:extLst>
            </p:cNvPr>
            <p:cNvSpPr txBox="1"/>
            <p:nvPr/>
          </p:nvSpPr>
          <p:spPr>
            <a:xfrm>
              <a:off x="3512817" y="2151114"/>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CONSTRUCTION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80" name="Picture 179" descr="A colorful sign with a key&#10;&#10;AI-generated content may be incorrect.">
              <a:extLst>
                <a:ext uri="{FF2B5EF4-FFF2-40B4-BE49-F238E27FC236}">
                  <a16:creationId xmlns:a16="http://schemas.microsoft.com/office/drawing/2014/main" id="{F3483559-373B-4293-0F9F-ACC81FF2D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2111" y="2837206"/>
              <a:ext cx="351380" cy="351380"/>
            </a:xfrm>
            <a:prstGeom prst="rect">
              <a:avLst/>
            </a:prstGeom>
          </p:spPr>
        </p:pic>
        <p:sp>
          <p:nvSpPr>
            <p:cNvPr id="181" name="TextBox 180">
              <a:extLst>
                <a:ext uri="{FF2B5EF4-FFF2-40B4-BE49-F238E27FC236}">
                  <a16:creationId xmlns:a16="http://schemas.microsoft.com/office/drawing/2014/main" id="{BFBB8045-6552-244C-B4EB-B2E0EE2881B8}"/>
                </a:ext>
              </a:extLst>
            </p:cNvPr>
            <p:cNvSpPr txBox="1"/>
            <p:nvPr/>
          </p:nvSpPr>
          <p:spPr>
            <a:xfrm>
              <a:off x="2815219" y="2741819"/>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DEBRIS MANAGEMENT</a:t>
              </a:r>
              <a:endParaRPr lang="en-NL" sz="1200" b="1"/>
            </a:p>
          </p:txBody>
        </p:sp>
        <p:pic>
          <p:nvPicPr>
            <p:cNvPr id="182" name="Picture 181">
              <a:extLst>
                <a:ext uri="{FF2B5EF4-FFF2-40B4-BE49-F238E27FC236}">
                  <a16:creationId xmlns:a16="http://schemas.microsoft.com/office/drawing/2014/main" id="{61A97CB1-666B-9EE8-50E7-63CB183878CD}"/>
                </a:ext>
              </a:extLst>
            </p:cNvPr>
            <p:cNvPicPr>
              <a:picLocks noChangeAspect="1"/>
            </p:cNvPicPr>
            <p:nvPr/>
          </p:nvPicPr>
          <p:blipFill>
            <a:blip r:embed="rId3">
              <a:duotone>
                <a:schemeClr val="accent5">
                  <a:shade val="45000"/>
                  <a:satMod val="135000"/>
                </a:schemeClr>
                <a:prstClr val="white"/>
              </a:duotone>
            </a:blip>
            <a:stretch>
              <a:fillRect/>
            </a:stretch>
          </p:blipFill>
          <p:spPr>
            <a:xfrm>
              <a:off x="2936748" y="2143478"/>
              <a:ext cx="664339" cy="415382"/>
            </a:xfrm>
            <a:prstGeom prst="rect">
              <a:avLst/>
            </a:prstGeom>
          </p:spPr>
        </p:pic>
      </p:grpSp>
      <p:grpSp>
        <p:nvGrpSpPr>
          <p:cNvPr id="158" name="Group 157">
            <a:extLst>
              <a:ext uri="{FF2B5EF4-FFF2-40B4-BE49-F238E27FC236}">
                <a16:creationId xmlns:a16="http://schemas.microsoft.com/office/drawing/2014/main" id="{DE9773AF-4888-8C7A-19A6-C8B77C28DFAF}"/>
              </a:ext>
            </a:extLst>
          </p:cNvPr>
          <p:cNvGrpSpPr/>
          <p:nvPr/>
        </p:nvGrpSpPr>
        <p:grpSpPr>
          <a:xfrm>
            <a:off x="2794000" y="3612896"/>
            <a:ext cx="2100577" cy="1211037"/>
            <a:chOff x="2794000" y="3612896"/>
            <a:chExt cx="2100577" cy="1211037"/>
          </a:xfrm>
        </p:grpSpPr>
        <p:sp>
          <p:nvSpPr>
            <p:cNvPr id="62" name="TextBox 61">
              <a:extLst>
                <a:ext uri="{FF2B5EF4-FFF2-40B4-BE49-F238E27FC236}">
                  <a16:creationId xmlns:a16="http://schemas.microsoft.com/office/drawing/2014/main" id="{8562F541-44B1-11D4-F498-BB87522CDAED}"/>
                </a:ext>
              </a:extLst>
            </p:cNvPr>
            <p:cNvSpPr txBox="1"/>
            <p:nvPr/>
          </p:nvSpPr>
          <p:spPr>
            <a:xfrm>
              <a:off x="3512817" y="3746134"/>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INFRASTRUCTURE</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nvGrpSpPr>
            <p:cNvPr id="23" name="Group 22">
              <a:extLst>
                <a:ext uri="{FF2B5EF4-FFF2-40B4-BE49-F238E27FC236}">
                  <a16:creationId xmlns:a16="http://schemas.microsoft.com/office/drawing/2014/main" id="{3D827671-2BB5-7D33-C5C3-009EDD004A1C}"/>
                </a:ext>
              </a:extLst>
            </p:cNvPr>
            <p:cNvGrpSpPr/>
            <p:nvPr/>
          </p:nvGrpSpPr>
          <p:grpSpPr>
            <a:xfrm>
              <a:off x="2794000" y="3612896"/>
              <a:ext cx="2011680" cy="1211037"/>
              <a:chOff x="2794000" y="3612896"/>
              <a:chExt cx="2011680" cy="1211037"/>
            </a:xfrm>
          </p:grpSpPr>
          <p:sp>
            <p:nvSpPr>
              <p:cNvPr id="77" name="Rectangle 76">
                <a:extLst>
                  <a:ext uri="{FF2B5EF4-FFF2-40B4-BE49-F238E27FC236}">
                    <a16:creationId xmlns:a16="http://schemas.microsoft.com/office/drawing/2014/main" id="{8FEB0216-E5CF-00E9-E8DF-9894A49C6BCF}"/>
                  </a:ext>
                </a:extLst>
              </p:cNvPr>
              <p:cNvSpPr/>
              <p:nvPr/>
            </p:nvSpPr>
            <p:spPr>
              <a:xfrm>
                <a:off x="279400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3" name="Picture 62" descr="A colorful sign with a key&#10;&#10;AI-generated content may be incorrect.">
                <a:extLst>
                  <a:ext uri="{FF2B5EF4-FFF2-40B4-BE49-F238E27FC236}">
                    <a16:creationId xmlns:a16="http://schemas.microsoft.com/office/drawing/2014/main" id="{520C6375-FEC2-378B-B528-B3B40118D1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2111" y="4438746"/>
                <a:ext cx="351380" cy="351380"/>
              </a:xfrm>
              <a:prstGeom prst="rect">
                <a:avLst/>
              </a:prstGeom>
            </p:spPr>
          </p:pic>
          <p:sp>
            <p:nvSpPr>
              <p:cNvPr id="64" name="TextBox 63">
                <a:extLst>
                  <a:ext uri="{FF2B5EF4-FFF2-40B4-BE49-F238E27FC236}">
                    <a16:creationId xmlns:a16="http://schemas.microsoft.com/office/drawing/2014/main" id="{BC3E56AE-1AC4-77AA-EB19-1A5C97AE95EC}"/>
                  </a:ext>
                </a:extLst>
              </p:cNvPr>
              <p:cNvSpPr txBox="1"/>
              <p:nvPr/>
            </p:nvSpPr>
            <p:spPr>
              <a:xfrm>
                <a:off x="2815219" y="4362268"/>
                <a:ext cx="1548947" cy="461665"/>
              </a:xfrm>
              <a:prstGeom prst="rect">
                <a:avLst/>
              </a:prstGeom>
              <a:noFill/>
            </p:spPr>
            <p:txBody>
              <a:bodyPr wrap="square">
                <a:spAutoFit/>
              </a:bodyPr>
              <a:lstStyle/>
              <a:p>
                <a:r>
                  <a:rPr lang="en-US" sz="1200" b="1">
                    <a:solidFill>
                      <a:srgbClr val="000000"/>
                    </a:solidFill>
                    <a:latin typeface="Calibri" panose="020F0502020204030204" pitchFamily="34" charset="0"/>
                  </a:rPr>
                  <a:t>DISRUPTION OF ESSENTIAL SERVICES </a:t>
                </a:r>
                <a:endParaRPr lang="en-NL" sz="1200" b="1"/>
              </a:p>
            </p:txBody>
          </p:sp>
          <p:pic>
            <p:nvPicPr>
              <p:cNvPr id="212" name="Picture 211">
                <a:extLst>
                  <a:ext uri="{FF2B5EF4-FFF2-40B4-BE49-F238E27FC236}">
                    <a16:creationId xmlns:a16="http://schemas.microsoft.com/office/drawing/2014/main" id="{A3E2ACC0-6BC3-427E-8566-FF199144CCC0}"/>
                  </a:ext>
                </a:extLst>
              </p:cNvPr>
              <p:cNvPicPr>
                <a:picLocks noChangeAspect="1"/>
              </p:cNvPicPr>
              <p:nvPr/>
            </p:nvPicPr>
            <p:blipFill>
              <a:blip r:embed="rId3">
                <a:duotone>
                  <a:schemeClr val="accent5">
                    <a:shade val="45000"/>
                    <a:satMod val="135000"/>
                  </a:schemeClr>
                  <a:prstClr val="white"/>
                </a:duotone>
              </a:blip>
              <a:stretch>
                <a:fillRect/>
              </a:stretch>
            </p:blipFill>
            <p:spPr>
              <a:xfrm>
                <a:off x="2936748" y="3738498"/>
                <a:ext cx="664339" cy="415382"/>
              </a:xfrm>
              <a:prstGeom prst="rect">
                <a:avLst/>
              </a:prstGeom>
            </p:spPr>
          </p:pic>
        </p:grpSp>
        <p:sp>
          <p:nvSpPr>
            <p:cNvPr id="155" name="TextBox 154">
              <a:extLst>
                <a:ext uri="{FF2B5EF4-FFF2-40B4-BE49-F238E27FC236}">
                  <a16:creationId xmlns:a16="http://schemas.microsoft.com/office/drawing/2014/main" id="{4F72A087-631B-0BA6-D33B-3B845764858A}"/>
                </a:ext>
              </a:extLst>
            </p:cNvPr>
            <p:cNvSpPr txBox="1"/>
            <p:nvPr/>
          </p:nvSpPr>
          <p:spPr>
            <a:xfrm>
              <a:off x="3512817" y="3769987"/>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INFRASTRUCTURE</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612707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28CED81B-5A26-E7BC-1430-312067B4450F}"/>
              </a:ext>
            </a:extLst>
          </p:cNvPr>
          <p:cNvSpPr txBox="1"/>
          <p:nvPr/>
        </p:nvSpPr>
        <p:spPr>
          <a:xfrm>
            <a:off x="762467" y="521711"/>
            <a:ext cx="1959947"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9F929CA0-CA24-3AAF-67EA-67E567A2224B}"/>
              </a:ext>
            </a:extLst>
          </p:cNvPr>
          <p:cNvSpPr txBox="1"/>
          <p:nvPr/>
        </p:nvSpPr>
        <p:spPr>
          <a:xfrm>
            <a:off x="5454153" y="521711"/>
            <a:ext cx="1959947"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nvGrpSpPr>
          <p:cNvPr id="6" name="Group 5">
            <a:extLst>
              <a:ext uri="{FF2B5EF4-FFF2-40B4-BE49-F238E27FC236}">
                <a16:creationId xmlns:a16="http://schemas.microsoft.com/office/drawing/2014/main" id="{B785FBD7-73FF-0728-B8E1-87279C88715A}"/>
              </a:ext>
            </a:extLst>
          </p:cNvPr>
          <p:cNvGrpSpPr/>
          <p:nvPr/>
        </p:nvGrpSpPr>
        <p:grpSpPr>
          <a:xfrm>
            <a:off x="447040" y="2009247"/>
            <a:ext cx="2001520" cy="1230567"/>
            <a:chOff x="447040" y="2009247"/>
            <a:chExt cx="2001520" cy="1230567"/>
          </a:xfrm>
        </p:grpSpPr>
        <p:sp>
          <p:nvSpPr>
            <p:cNvPr id="36" name="Rectangle 35">
              <a:extLst>
                <a:ext uri="{FF2B5EF4-FFF2-40B4-BE49-F238E27FC236}">
                  <a16:creationId xmlns:a16="http://schemas.microsoft.com/office/drawing/2014/main" id="{AF5CFA23-0CD5-3D04-3413-E32EE02CF1DE}"/>
                </a:ext>
              </a:extLst>
            </p:cNvPr>
            <p:cNvSpPr/>
            <p:nvPr/>
          </p:nvSpPr>
          <p:spPr>
            <a:xfrm>
              <a:off x="447040" y="2009247"/>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9" name="Picture 48">
              <a:extLst>
                <a:ext uri="{FF2B5EF4-FFF2-40B4-BE49-F238E27FC236}">
                  <a16:creationId xmlns:a16="http://schemas.microsoft.com/office/drawing/2014/main" id="{056C1483-9E60-8F30-0C91-A849B96D8D5C}"/>
                </a:ext>
              </a:extLst>
            </p:cNvPr>
            <p:cNvPicPr>
              <a:picLocks noChangeAspect="1"/>
            </p:cNvPicPr>
            <p:nvPr/>
          </p:nvPicPr>
          <p:blipFill>
            <a:blip r:embed="rId3">
              <a:duotone>
                <a:schemeClr val="accent5">
                  <a:shade val="45000"/>
                  <a:satMod val="135000"/>
                </a:schemeClr>
                <a:prstClr val="white"/>
              </a:duotone>
            </a:blip>
            <a:stretch>
              <a:fillRect/>
            </a:stretch>
          </p:blipFill>
          <p:spPr>
            <a:xfrm>
              <a:off x="661415" y="2078708"/>
              <a:ext cx="604303" cy="518299"/>
            </a:xfrm>
            <a:prstGeom prst="rect">
              <a:avLst/>
            </a:prstGeom>
          </p:spPr>
        </p:pic>
        <p:sp>
          <p:nvSpPr>
            <p:cNvPr id="51" name="TextBox 50">
              <a:extLst>
                <a:ext uri="{FF2B5EF4-FFF2-40B4-BE49-F238E27FC236}">
                  <a16:creationId xmlns:a16="http://schemas.microsoft.com/office/drawing/2014/main" id="{0A813488-40D8-F5C6-7887-26B5F6D16348}"/>
                </a:ext>
              </a:extLst>
            </p:cNvPr>
            <p:cNvSpPr txBox="1"/>
            <p:nvPr/>
          </p:nvSpPr>
          <p:spPr>
            <a:xfrm>
              <a:off x="1051560" y="213780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GOVERNANCE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2" name="Picture 51" descr="A colorful sign with a key&#10;&#10;AI-generated content may be incorrect.">
              <a:extLst>
                <a:ext uri="{FF2B5EF4-FFF2-40B4-BE49-F238E27FC236}">
                  <a16:creationId xmlns:a16="http://schemas.microsoft.com/office/drawing/2014/main" id="{74AFDE0D-9184-788E-793C-B48D0E6A36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055" y="2888434"/>
              <a:ext cx="351380" cy="351380"/>
            </a:xfrm>
            <a:prstGeom prst="rect">
              <a:avLst/>
            </a:prstGeom>
          </p:spPr>
        </p:pic>
        <p:sp>
          <p:nvSpPr>
            <p:cNvPr id="90" name="TextBox 89">
              <a:extLst>
                <a:ext uri="{FF2B5EF4-FFF2-40B4-BE49-F238E27FC236}">
                  <a16:creationId xmlns:a16="http://schemas.microsoft.com/office/drawing/2014/main" id="{D8938A16-E485-FA7D-542C-521C4B85B16F}"/>
                </a:ext>
              </a:extLst>
            </p:cNvPr>
            <p:cNvSpPr txBox="1"/>
            <p:nvPr/>
          </p:nvSpPr>
          <p:spPr>
            <a:xfrm>
              <a:off x="455801" y="2748731"/>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MANIPULATION OF PUBLIC OPINION</a:t>
              </a:r>
              <a:endParaRPr lang="en-NL" sz="1200" b="1"/>
            </a:p>
          </p:txBody>
        </p:sp>
      </p:grpSp>
      <p:grpSp>
        <p:nvGrpSpPr>
          <p:cNvPr id="207" name="Group 206">
            <a:extLst>
              <a:ext uri="{FF2B5EF4-FFF2-40B4-BE49-F238E27FC236}">
                <a16:creationId xmlns:a16="http://schemas.microsoft.com/office/drawing/2014/main" id="{C4EAA6E4-9FF2-B61B-ACA1-E87DE0C83A19}"/>
              </a:ext>
            </a:extLst>
          </p:cNvPr>
          <p:cNvGrpSpPr/>
          <p:nvPr/>
        </p:nvGrpSpPr>
        <p:grpSpPr>
          <a:xfrm>
            <a:off x="2794000" y="5264912"/>
            <a:ext cx="2056297" cy="1209040"/>
            <a:chOff x="2794000" y="5264912"/>
            <a:chExt cx="2056297" cy="1209040"/>
          </a:xfrm>
        </p:grpSpPr>
        <p:sp>
          <p:nvSpPr>
            <p:cNvPr id="37" name="Rectangle 36">
              <a:extLst>
                <a:ext uri="{FF2B5EF4-FFF2-40B4-BE49-F238E27FC236}">
                  <a16:creationId xmlns:a16="http://schemas.microsoft.com/office/drawing/2014/main" id="{32A004B9-1960-B01F-C286-40E0B1F0E29E}"/>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43" name="Picture 142" descr="A colorful sign with a key&#10;&#10;AI-generated content may be incorrect.">
              <a:extLst>
                <a:ext uri="{FF2B5EF4-FFF2-40B4-BE49-F238E27FC236}">
                  <a16:creationId xmlns:a16="http://schemas.microsoft.com/office/drawing/2014/main" id="{C2C52168-667C-94E5-DE88-5CFAEF5741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015" y="6114421"/>
              <a:ext cx="351380" cy="351380"/>
            </a:xfrm>
            <a:prstGeom prst="rect">
              <a:avLst/>
            </a:prstGeom>
          </p:spPr>
        </p:pic>
        <p:sp>
          <p:nvSpPr>
            <p:cNvPr id="142" name="TextBox 141">
              <a:extLst>
                <a:ext uri="{FF2B5EF4-FFF2-40B4-BE49-F238E27FC236}">
                  <a16:creationId xmlns:a16="http://schemas.microsoft.com/office/drawing/2014/main" id="{D317AAEE-F0F2-6BE2-ABCA-54221702968A}"/>
                </a:ext>
              </a:extLst>
            </p:cNvPr>
            <p:cNvSpPr txBox="1"/>
            <p:nvPr/>
          </p:nvSpPr>
          <p:spPr>
            <a:xfrm>
              <a:off x="3468537" y="5422125"/>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SOCIETY</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sp>
          <p:nvSpPr>
            <p:cNvPr id="144" name="TextBox 143">
              <a:extLst>
                <a:ext uri="{FF2B5EF4-FFF2-40B4-BE49-F238E27FC236}">
                  <a16:creationId xmlns:a16="http://schemas.microsoft.com/office/drawing/2014/main" id="{FE1AF309-E0CF-F396-579C-A3B333B809E6}"/>
                </a:ext>
              </a:extLst>
            </p:cNvPr>
            <p:cNvSpPr txBox="1"/>
            <p:nvPr/>
          </p:nvSpPr>
          <p:spPr>
            <a:xfrm>
              <a:off x="2799534" y="5822461"/>
              <a:ext cx="1740194" cy="646331"/>
            </a:xfrm>
            <a:prstGeom prst="rect">
              <a:avLst/>
            </a:prstGeom>
            <a:noFill/>
          </p:spPr>
          <p:txBody>
            <a:bodyPr wrap="square">
              <a:spAutoFit/>
            </a:bodyPr>
            <a:lstStyle/>
            <a:p>
              <a:r>
                <a:rPr lang="en-US" sz="1200" b="1">
                  <a:solidFill>
                    <a:srgbClr val="000000"/>
                  </a:solidFill>
                  <a:latin typeface="Calibri" panose="020F0502020204030204" pitchFamily="34" charset="0"/>
                </a:rPr>
                <a:t>REDUCTION IN PSYCHOLOGICAL AND SOCIAL WELL-BEING</a:t>
              </a:r>
              <a:endParaRPr lang="en-NL" sz="1200" b="1"/>
            </a:p>
          </p:txBody>
        </p:sp>
        <p:pic>
          <p:nvPicPr>
            <p:cNvPr id="178" name="Picture 177">
              <a:extLst>
                <a:ext uri="{FF2B5EF4-FFF2-40B4-BE49-F238E27FC236}">
                  <a16:creationId xmlns:a16="http://schemas.microsoft.com/office/drawing/2014/main" id="{0D56349D-040E-0D30-EC06-85FF2D0DDA97}"/>
                </a:ext>
              </a:extLst>
            </p:cNvPr>
            <p:cNvPicPr>
              <a:picLocks noChangeAspect="1"/>
            </p:cNvPicPr>
            <p:nvPr/>
          </p:nvPicPr>
          <p:blipFill>
            <a:blip r:embed="rId5">
              <a:duotone>
                <a:schemeClr val="accent5">
                  <a:shade val="45000"/>
                  <a:satMod val="135000"/>
                </a:schemeClr>
                <a:prstClr val="white"/>
              </a:duotone>
            </a:blip>
            <a:stretch>
              <a:fillRect/>
            </a:stretch>
          </p:blipFill>
          <p:spPr>
            <a:xfrm>
              <a:off x="2932198" y="5385475"/>
              <a:ext cx="690113" cy="503021"/>
            </a:xfrm>
            <a:prstGeom prst="rect">
              <a:avLst/>
            </a:prstGeom>
          </p:spPr>
        </p:pic>
      </p:grpSp>
      <p:grpSp>
        <p:nvGrpSpPr>
          <p:cNvPr id="206" name="Group 205">
            <a:extLst>
              <a:ext uri="{FF2B5EF4-FFF2-40B4-BE49-F238E27FC236}">
                <a16:creationId xmlns:a16="http://schemas.microsoft.com/office/drawing/2014/main" id="{483E202E-537D-EBCC-C938-C605BA7E9B24}"/>
              </a:ext>
            </a:extLst>
          </p:cNvPr>
          <p:cNvGrpSpPr/>
          <p:nvPr/>
        </p:nvGrpSpPr>
        <p:grpSpPr>
          <a:xfrm>
            <a:off x="5130800" y="5271623"/>
            <a:ext cx="2009471" cy="1214311"/>
            <a:chOff x="5130800" y="5271623"/>
            <a:chExt cx="2009471" cy="1214311"/>
          </a:xfrm>
        </p:grpSpPr>
        <p:sp>
          <p:nvSpPr>
            <p:cNvPr id="60" name="Rectangle 59">
              <a:extLst>
                <a:ext uri="{FF2B5EF4-FFF2-40B4-BE49-F238E27FC236}">
                  <a16:creationId xmlns:a16="http://schemas.microsoft.com/office/drawing/2014/main" id="{D59F236C-CE38-4431-3719-1DB4C972DFFD}"/>
                </a:ext>
              </a:extLst>
            </p:cNvPr>
            <p:cNvSpPr/>
            <p:nvPr/>
          </p:nvSpPr>
          <p:spPr>
            <a:xfrm>
              <a:off x="5130800" y="5271623"/>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7" name="TextBox 146">
              <a:extLst>
                <a:ext uri="{FF2B5EF4-FFF2-40B4-BE49-F238E27FC236}">
                  <a16:creationId xmlns:a16="http://schemas.microsoft.com/office/drawing/2014/main" id="{9B6710C2-EF0A-5E85-7253-C8BA397B35A1}"/>
                </a:ext>
              </a:extLst>
            </p:cNvPr>
            <p:cNvSpPr txBox="1"/>
            <p:nvPr/>
          </p:nvSpPr>
          <p:spPr>
            <a:xfrm>
              <a:off x="5758511" y="5422125"/>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SOCIETY</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48" name="Picture 147" descr="A colorful sign with a key&#10;&#10;AI-generated content may be incorrect.">
              <a:extLst>
                <a:ext uri="{FF2B5EF4-FFF2-40B4-BE49-F238E27FC236}">
                  <a16:creationId xmlns:a16="http://schemas.microsoft.com/office/drawing/2014/main" id="{0DB9C7FE-FA56-66DE-6739-7F3125AE96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0655" y="6134554"/>
              <a:ext cx="351380" cy="351380"/>
            </a:xfrm>
            <a:prstGeom prst="rect">
              <a:avLst/>
            </a:prstGeom>
          </p:spPr>
        </p:pic>
        <p:sp>
          <p:nvSpPr>
            <p:cNvPr id="149" name="TextBox 148">
              <a:extLst>
                <a:ext uri="{FF2B5EF4-FFF2-40B4-BE49-F238E27FC236}">
                  <a16:creationId xmlns:a16="http://schemas.microsoft.com/office/drawing/2014/main" id="{4909312F-DBE8-3D0B-2570-3DD81F6B4222}"/>
                </a:ext>
              </a:extLst>
            </p:cNvPr>
            <p:cNvSpPr txBox="1"/>
            <p:nvPr/>
          </p:nvSpPr>
          <p:spPr>
            <a:xfrm>
              <a:off x="5132800" y="6191793"/>
              <a:ext cx="1548947" cy="276999"/>
            </a:xfrm>
            <a:prstGeom prst="rect">
              <a:avLst/>
            </a:prstGeom>
            <a:noFill/>
          </p:spPr>
          <p:txBody>
            <a:bodyPr wrap="square">
              <a:spAutoFit/>
            </a:bodyPr>
            <a:lstStyle/>
            <a:p>
              <a:r>
                <a:rPr lang="en-US" sz="1200" b="1">
                  <a:solidFill>
                    <a:srgbClr val="000000"/>
                  </a:solidFill>
                  <a:latin typeface="Calibri" panose="020F0502020204030204" pitchFamily="34" charset="0"/>
                </a:rPr>
                <a:t>DISABILITY </a:t>
              </a:r>
              <a:endParaRPr lang="en-NL" sz="1200" b="1"/>
            </a:p>
          </p:txBody>
        </p:sp>
        <p:pic>
          <p:nvPicPr>
            <p:cNvPr id="179" name="Picture 178">
              <a:extLst>
                <a:ext uri="{FF2B5EF4-FFF2-40B4-BE49-F238E27FC236}">
                  <a16:creationId xmlns:a16="http://schemas.microsoft.com/office/drawing/2014/main" id="{B478561C-4ECB-531D-5DB5-FBB517BD7606}"/>
                </a:ext>
              </a:extLst>
            </p:cNvPr>
            <p:cNvPicPr>
              <a:picLocks noChangeAspect="1"/>
            </p:cNvPicPr>
            <p:nvPr/>
          </p:nvPicPr>
          <p:blipFill>
            <a:blip r:embed="rId5">
              <a:duotone>
                <a:schemeClr val="accent5">
                  <a:shade val="45000"/>
                  <a:satMod val="135000"/>
                </a:schemeClr>
                <a:prstClr val="white"/>
              </a:duotone>
            </a:blip>
            <a:stretch>
              <a:fillRect/>
            </a:stretch>
          </p:blipFill>
          <p:spPr>
            <a:xfrm>
              <a:off x="5292202" y="5385475"/>
              <a:ext cx="690113" cy="503021"/>
            </a:xfrm>
            <a:prstGeom prst="rect">
              <a:avLst/>
            </a:prstGeom>
          </p:spPr>
        </p:pic>
      </p:grpSp>
      <p:grpSp>
        <p:nvGrpSpPr>
          <p:cNvPr id="20" name="Group 19">
            <a:extLst>
              <a:ext uri="{FF2B5EF4-FFF2-40B4-BE49-F238E27FC236}">
                <a16:creationId xmlns:a16="http://schemas.microsoft.com/office/drawing/2014/main" id="{E8D08C12-157E-AD4F-2E08-3B2C8EF7C169}"/>
              </a:ext>
            </a:extLst>
          </p:cNvPr>
          <p:cNvGrpSpPr/>
          <p:nvPr/>
        </p:nvGrpSpPr>
        <p:grpSpPr>
          <a:xfrm>
            <a:off x="7477760" y="5271623"/>
            <a:ext cx="2011680" cy="1214311"/>
            <a:chOff x="7477760" y="5271623"/>
            <a:chExt cx="2011680" cy="1214311"/>
          </a:xfrm>
        </p:grpSpPr>
        <p:sp>
          <p:nvSpPr>
            <p:cNvPr id="63" name="Rectangle 62">
              <a:extLst>
                <a:ext uri="{FF2B5EF4-FFF2-40B4-BE49-F238E27FC236}">
                  <a16:creationId xmlns:a16="http://schemas.microsoft.com/office/drawing/2014/main" id="{7694034D-C22A-FF7D-93FD-D6A834FE4296}"/>
                </a:ext>
              </a:extLst>
            </p:cNvPr>
            <p:cNvSpPr/>
            <p:nvPr/>
          </p:nvSpPr>
          <p:spPr>
            <a:xfrm>
              <a:off x="7477760" y="5271623"/>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2" name="TextBox 151">
              <a:extLst>
                <a:ext uri="{FF2B5EF4-FFF2-40B4-BE49-F238E27FC236}">
                  <a16:creationId xmlns:a16="http://schemas.microsoft.com/office/drawing/2014/main" id="{D6DD030B-E38F-781B-4861-1CC364A03A0B}"/>
                </a:ext>
              </a:extLst>
            </p:cNvPr>
            <p:cNvSpPr txBox="1"/>
            <p:nvPr/>
          </p:nvSpPr>
          <p:spPr>
            <a:xfrm>
              <a:off x="8098155" y="5427453"/>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53" name="Picture 152" descr="A colorful sign with a key&#10;&#10;AI-generated content may be incorrect.">
              <a:extLst>
                <a:ext uri="{FF2B5EF4-FFF2-40B4-BE49-F238E27FC236}">
                  <a16:creationId xmlns:a16="http://schemas.microsoft.com/office/drawing/2014/main" id="{86D8FC38-984F-E4D9-1ACC-93532884BA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7775" y="6134554"/>
              <a:ext cx="351380" cy="351380"/>
            </a:xfrm>
            <a:prstGeom prst="rect">
              <a:avLst/>
            </a:prstGeom>
          </p:spPr>
        </p:pic>
        <p:sp>
          <p:nvSpPr>
            <p:cNvPr id="154" name="TextBox 153">
              <a:extLst>
                <a:ext uri="{FF2B5EF4-FFF2-40B4-BE49-F238E27FC236}">
                  <a16:creationId xmlns:a16="http://schemas.microsoft.com/office/drawing/2014/main" id="{CF6CA764-245F-A64F-0D68-6467FC70BBE4}"/>
                </a:ext>
              </a:extLst>
            </p:cNvPr>
            <p:cNvSpPr txBox="1"/>
            <p:nvPr/>
          </p:nvSpPr>
          <p:spPr>
            <a:xfrm>
              <a:off x="7489920" y="6191793"/>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SOCIAL INEQUALITY </a:t>
              </a:r>
              <a:endParaRPr lang="en-NL" sz="1200" b="1"/>
            </a:p>
          </p:txBody>
        </p:sp>
        <p:pic>
          <p:nvPicPr>
            <p:cNvPr id="180" name="Picture 179">
              <a:extLst>
                <a:ext uri="{FF2B5EF4-FFF2-40B4-BE49-F238E27FC236}">
                  <a16:creationId xmlns:a16="http://schemas.microsoft.com/office/drawing/2014/main" id="{E30D6130-980A-0B96-6449-6BAD576299BD}"/>
                </a:ext>
              </a:extLst>
            </p:cNvPr>
            <p:cNvPicPr>
              <a:picLocks noChangeAspect="1"/>
            </p:cNvPicPr>
            <p:nvPr/>
          </p:nvPicPr>
          <p:blipFill>
            <a:blip r:embed="rId5">
              <a:duotone>
                <a:schemeClr val="accent5">
                  <a:shade val="45000"/>
                  <a:satMod val="135000"/>
                </a:schemeClr>
                <a:prstClr val="white"/>
              </a:duotone>
            </a:blip>
            <a:stretch>
              <a:fillRect/>
            </a:stretch>
          </p:blipFill>
          <p:spPr>
            <a:xfrm>
              <a:off x="7610952" y="5385475"/>
              <a:ext cx="690113" cy="503021"/>
            </a:xfrm>
            <a:prstGeom prst="rect">
              <a:avLst/>
            </a:prstGeom>
          </p:spPr>
        </p:pic>
      </p:grpSp>
      <p:grpSp>
        <p:nvGrpSpPr>
          <p:cNvPr id="208" name="Group 207">
            <a:extLst>
              <a:ext uri="{FF2B5EF4-FFF2-40B4-BE49-F238E27FC236}">
                <a16:creationId xmlns:a16="http://schemas.microsoft.com/office/drawing/2014/main" id="{835DEEAC-D61D-0517-D2FC-004657A888B2}"/>
              </a:ext>
            </a:extLst>
          </p:cNvPr>
          <p:cNvGrpSpPr/>
          <p:nvPr/>
        </p:nvGrpSpPr>
        <p:grpSpPr>
          <a:xfrm>
            <a:off x="7477760" y="3616620"/>
            <a:ext cx="2011680" cy="1214434"/>
            <a:chOff x="7477760" y="3616620"/>
            <a:chExt cx="2011680" cy="1214434"/>
          </a:xfrm>
        </p:grpSpPr>
        <p:sp>
          <p:nvSpPr>
            <p:cNvPr id="66" name="Rectangle 65">
              <a:extLst>
                <a:ext uri="{FF2B5EF4-FFF2-40B4-BE49-F238E27FC236}">
                  <a16:creationId xmlns:a16="http://schemas.microsoft.com/office/drawing/2014/main" id="{B8535D74-35CA-B30F-112B-9D4FF4AA5B1F}"/>
                </a:ext>
              </a:extLst>
            </p:cNvPr>
            <p:cNvSpPr/>
            <p:nvPr/>
          </p:nvSpPr>
          <p:spPr>
            <a:xfrm>
              <a:off x="7477760" y="3616620"/>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7" name="TextBox 126">
              <a:extLst>
                <a:ext uri="{FF2B5EF4-FFF2-40B4-BE49-F238E27FC236}">
                  <a16:creationId xmlns:a16="http://schemas.microsoft.com/office/drawing/2014/main" id="{F11BC686-8A95-12E3-E8AD-073AB68A3B01}"/>
                </a:ext>
              </a:extLst>
            </p:cNvPr>
            <p:cNvSpPr txBox="1"/>
            <p:nvPr/>
          </p:nvSpPr>
          <p:spPr>
            <a:xfrm>
              <a:off x="8098155" y="3775306"/>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SOCIETY</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28" name="Picture 127" descr="A colorful sign with a key&#10;&#10;AI-generated content may be incorrect.">
              <a:extLst>
                <a:ext uri="{FF2B5EF4-FFF2-40B4-BE49-F238E27FC236}">
                  <a16:creationId xmlns:a16="http://schemas.microsoft.com/office/drawing/2014/main" id="{A1E0DED2-88A1-49AB-2794-ABDC2E85E0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7775" y="4479674"/>
              <a:ext cx="351380" cy="351380"/>
            </a:xfrm>
            <a:prstGeom prst="rect">
              <a:avLst/>
            </a:prstGeom>
          </p:spPr>
        </p:pic>
        <p:sp>
          <p:nvSpPr>
            <p:cNvPr id="129" name="TextBox 128">
              <a:extLst>
                <a:ext uri="{FF2B5EF4-FFF2-40B4-BE49-F238E27FC236}">
                  <a16:creationId xmlns:a16="http://schemas.microsoft.com/office/drawing/2014/main" id="{A1DA1BE2-A4D8-6432-4F05-4C9D0059920D}"/>
                </a:ext>
              </a:extLst>
            </p:cNvPr>
            <p:cNvSpPr txBox="1"/>
            <p:nvPr/>
          </p:nvSpPr>
          <p:spPr>
            <a:xfrm>
              <a:off x="7489920" y="4545170"/>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MORTALITY</a:t>
              </a:r>
              <a:endParaRPr lang="en-NL" sz="1200" b="1"/>
            </a:p>
          </p:txBody>
        </p:sp>
        <p:pic>
          <p:nvPicPr>
            <p:cNvPr id="181" name="Picture 180">
              <a:extLst>
                <a:ext uri="{FF2B5EF4-FFF2-40B4-BE49-F238E27FC236}">
                  <a16:creationId xmlns:a16="http://schemas.microsoft.com/office/drawing/2014/main" id="{3C3E92DD-4D57-DB72-2606-0751FA30AE7F}"/>
                </a:ext>
              </a:extLst>
            </p:cNvPr>
            <p:cNvPicPr>
              <a:picLocks noChangeAspect="1"/>
            </p:cNvPicPr>
            <p:nvPr/>
          </p:nvPicPr>
          <p:blipFill>
            <a:blip r:embed="rId5">
              <a:duotone>
                <a:schemeClr val="accent5">
                  <a:shade val="45000"/>
                  <a:satMod val="135000"/>
                </a:schemeClr>
                <a:prstClr val="white"/>
              </a:duotone>
            </a:blip>
            <a:stretch>
              <a:fillRect/>
            </a:stretch>
          </p:blipFill>
          <p:spPr>
            <a:xfrm>
              <a:off x="7610952" y="3723851"/>
              <a:ext cx="690113" cy="503021"/>
            </a:xfrm>
            <a:prstGeom prst="rect">
              <a:avLst/>
            </a:prstGeom>
          </p:spPr>
        </p:pic>
      </p:grpSp>
      <p:grpSp>
        <p:nvGrpSpPr>
          <p:cNvPr id="10" name="Group 9">
            <a:extLst>
              <a:ext uri="{FF2B5EF4-FFF2-40B4-BE49-F238E27FC236}">
                <a16:creationId xmlns:a16="http://schemas.microsoft.com/office/drawing/2014/main" id="{C9330143-FD15-D7D3-FBD2-A8944B37809F}"/>
              </a:ext>
            </a:extLst>
          </p:cNvPr>
          <p:cNvGrpSpPr/>
          <p:nvPr/>
        </p:nvGrpSpPr>
        <p:grpSpPr>
          <a:xfrm>
            <a:off x="447040" y="3616960"/>
            <a:ext cx="2001520" cy="1209040"/>
            <a:chOff x="447040" y="3616960"/>
            <a:chExt cx="2001520" cy="1209040"/>
          </a:xfrm>
        </p:grpSpPr>
        <p:sp>
          <p:nvSpPr>
            <p:cNvPr id="33" name="Rectangle 32">
              <a:extLst>
                <a:ext uri="{FF2B5EF4-FFF2-40B4-BE49-F238E27FC236}">
                  <a16:creationId xmlns:a16="http://schemas.microsoft.com/office/drawing/2014/main" id="{7B0DCEC9-E565-3522-9E5B-9C3EA63A8366}"/>
                </a:ext>
              </a:extLst>
            </p:cNvPr>
            <p:cNvSpPr/>
            <p:nvPr/>
          </p:nvSpPr>
          <p:spPr>
            <a:xfrm>
              <a:off x="447040" y="3616960"/>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2" name="TextBox 111">
              <a:extLst>
                <a:ext uri="{FF2B5EF4-FFF2-40B4-BE49-F238E27FC236}">
                  <a16:creationId xmlns:a16="http://schemas.microsoft.com/office/drawing/2014/main" id="{49FC47A8-EE99-718E-0FA1-FC7C8DF25A90}"/>
                </a:ext>
              </a:extLst>
            </p:cNvPr>
            <p:cNvSpPr txBox="1"/>
            <p:nvPr/>
          </p:nvSpPr>
          <p:spPr>
            <a:xfrm>
              <a:off x="1051560" y="3775306"/>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GOVERNANCE</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13" name="Picture 112" descr="A colorful sign with a key&#10;&#10;AI-generated content may be incorrect.">
              <a:extLst>
                <a:ext uri="{FF2B5EF4-FFF2-40B4-BE49-F238E27FC236}">
                  <a16:creationId xmlns:a16="http://schemas.microsoft.com/office/drawing/2014/main" id="{2972BF8A-EB2D-57C8-D8FB-EDA16CE7D9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055" y="4464437"/>
              <a:ext cx="351380" cy="351380"/>
            </a:xfrm>
            <a:prstGeom prst="rect">
              <a:avLst/>
            </a:prstGeom>
          </p:spPr>
        </p:pic>
        <p:sp>
          <p:nvSpPr>
            <p:cNvPr id="114" name="TextBox 113">
              <a:extLst>
                <a:ext uri="{FF2B5EF4-FFF2-40B4-BE49-F238E27FC236}">
                  <a16:creationId xmlns:a16="http://schemas.microsoft.com/office/drawing/2014/main" id="{73CD3C6E-7391-69CE-A230-E163DAC81B6E}"/>
                </a:ext>
              </a:extLst>
            </p:cNvPr>
            <p:cNvSpPr txBox="1"/>
            <p:nvPr/>
          </p:nvSpPr>
          <p:spPr>
            <a:xfrm>
              <a:off x="455801" y="4360504"/>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POLITICAL INSTABILITY </a:t>
              </a:r>
              <a:endParaRPr lang="en-NL" sz="1200" b="1"/>
            </a:p>
          </p:txBody>
        </p:sp>
        <p:pic>
          <p:nvPicPr>
            <p:cNvPr id="186" name="Picture 185">
              <a:extLst>
                <a:ext uri="{FF2B5EF4-FFF2-40B4-BE49-F238E27FC236}">
                  <a16:creationId xmlns:a16="http://schemas.microsoft.com/office/drawing/2014/main" id="{78AC3B31-BBCD-41DF-347E-53D048CE1725}"/>
                </a:ext>
              </a:extLst>
            </p:cNvPr>
            <p:cNvPicPr>
              <a:picLocks noChangeAspect="1"/>
            </p:cNvPicPr>
            <p:nvPr/>
          </p:nvPicPr>
          <p:blipFill>
            <a:blip r:embed="rId3">
              <a:duotone>
                <a:schemeClr val="accent5">
                  <a:shade val="45000"/>
                  <a:satMod val="135000"/>
                </a:schemeClr>
                <a:prstClr val="white"/>
              </a:duotone>
            </a:blip>
            <a:stretch>
              <a:fillRect/>
            </a:stretch>
          </p:blipFill>
          <p:spPr>
            <a:xfrm>
              <a:off x="661415" y="3716212"/>
              <a:ext cx="604303" cy="518299"/>
            </a:xfrm>
            <a:prstGeom prst="rect">
              <a:avLst/>
            </a:prstGeom>
          </p:spPr>
        </p:pic>
      </p:grpSp>
      <p:grpSp>
        <p:nvGrpSpPr>
          <p:cNvPr id="7" name="Group 6">
            <a:extLst>
              <a:ext uri="{FF2B5EF4-FFF2-40B4-BE49-F238E27FC236}">
                <a16:creationId xmlns:a16="http://schemas.microsoft.com/office/drawing/2014/main" id="{F8640809-8050-37C2-9C99-2A572559215D}"/>
              </a:ext>
            </a:extLst>
          </p:cNvPr>
          <p:cNvGrpSpPr/>
          <p:nvPr/>
        </p:nvGrpSpPr>
        <p:grpSpPr>
          <a:xfrm>
            <a:off x="2794000" y="1997456"/>
            <a:ext cx="2011680" cy="1212940"/>
            <a:chOff x="2794000" y="1997456"/>
            <a:chExt cx="2011680" cy="1212940"/>
          </a:xfrm>
        </p:grpSpPr>
        <p:sp>
          <p:nvSpPr>
            <p:cNvPr id="39" name="Rectangle 38">
              <a:extLst>
                <a:ext uri="{FF2B5EF4-FFF2-40B4-BE49-F238E27FC236}">
                  <a16:creationId xmlns:a16="http://schemas.microsoft.com/office/drawing/2014/main" id="{D7402B96-9B90-51A7-0BB5-4C214561AC1D}"/>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4" name="Picture 93" descr="A colorful sign with a key&#10;&#10;AI-generated content may be incorrect.">
              <a:extLst>
                <a:ext uri="{FF2B5EF4-FFF2-40B4-BE49-F238E27FC236}">
                  <a16:creationId xmlns:a16="http://schemas.microsoft.com/office/drawing/2014/main" id="{4D535F57-674F-E494-6168-F2D6101D90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015" y="2853061"/>
              <a:ext cx="351380" cy="351380"/>
            </a:xfrm>
            <a:prstGeom prst="rect">
              <a:avLst/>
            </a:prstGeom>
          </p:spPr>
        </p:pic>
        <p:sp>
          <p:nvSpPr>
            <p:cNvPr id="93" name="TextBox 92">
              <a:extLst>
                <a:ext uri="{FF2B5EF4-FFF2-40B4-BE49-F238E27FC236}">
                  <a16:creationId xmlns:a16="http://schemas.microsoft.com/office/drawing/2014/main" id="{62EADAB0-34E0-965D-AE89-33262633181A}"/>
                </a:ext>
              </a:extLst>
            </p:cNvPr>
            <p:cNvSpPr txBox="1"/>
            <p:nvPr/>
          </p:nvSpPr>
          <p:spPr>
            <a:xfrm>
              <a:off x="3406736" y="213780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GOVERNANCE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sp>
          <p:nvSpPr>
            <p:cNvPr id="95" name="TextBox 94">
              <a:extLst>
                <a:ext uri="{FF2B5EF4-FFF2-40B4-BE49-F238E27FC236}">
                  <a16:creationId xmlns:a16="http://schemas.microsoft.com/office/drawing/2014/main" id="{8D885711-4517-7C70-5BCD-F2C3CEE35D5C}"/>
                </a:ext>
              </a:extLst>
            </p:cNvPr>
            <p:cNvSpPr txBox="1"/>
            <p:nvPr/>
          </p:nvSpPr>
          <p:spPr>
            <a:xfrm>
              <a:off x="2799534" y="2564065"/>
              <a:ext cx="1580025" cy="646331"/>
            </a:xfrm>
            <a:prstGeom prst="rect">
              <a:avLst/>
            </a:prstGeom>
            <a:noFill/>
          </p:spPr>
          <p:txBody>
            <a:bodyPr wrap="square">
              <a:spAutoFit/>
            </a:bodyPr>
            <a:lstStyle/>
            <a:p>
              <a:r>
                <a:rPr lang="en-US" sz="1200" b="1" i="0">
                  <a:solidFill>
                    <a:srgbClr val="000000"/>
                  </a:solidFill>
                  <a:effectLst/>
                  <a:latin typeface="Calibri" panose="020F0502020204030204" pitchFamily="34" charset="0"/>
                </a:rPr>
                <a:t>ADMINISTRATIVE BUILDINGS NOT OPERATIONAL</a:t>
              </a:r>
              <a:endParaRPr lang="en-NL" sz="1200" b="1"/>
            </a:p>
          </p:txBody>
        </p:sp>
        <p:pic>
          <p:nvPicPr>
            <p:cNvPr id="187" name="Picture 186">
              <a:extLst>
                <a:ext uri="{FF2B5EF4-FFF2-40B4-BE49-F238E27FC236}">
                  <a16:creationId xmlns:a16="http://schemas.microsoft.com/office/drawing/2014/main" id="{D68ADFF0-5D37-F897-D40F-58FAD6F781BB}"/>
                </a:ext>
              </a:extLst>
            </p:cNvPr>
            <p:cNvPicPr>
              <a:picLocks noChangeAspect="1"/>
            </p:cNvPicPr>
            <p:nvPr/>
          </p:nvPicPr>
          <p:blipFill>
            <a:blip r:embed="rId3">
              <a:duotone>
                <a:schemeClr val="accent5">
                  <a:shade val="45000"/>
                  <a:satMod val="135000"/>
                </a:schemeClr>
                <a:prstClr val="white"/>
              </a:duotone>
            </a:blip>
            <a:stretch>
              <a:fillRect/>
            </a:stretch>
          </p:blipFill>
          <p:spPr>
            <a:xfrm>
              <a:off x="2975103" y="2078708"/>
              <a:ext cx="604303" cy="518299"/>
            </a:xfrm>
            <a:prstGeom prst="rect">
              <a:avLst/>
            </a:prstGeom>
          </p:spPr>
        </p:pic>
      </p:grpSp>
      <p:grpSp>
        <p:nvGrpSpPr>
          <p:cNvPr id="8" name="Group 7">
            <a:extLst>
              <a:ext uri="{FF2B5EF4-FFF2-40B4-BE49-F238E27FC236}">
                <a16:creationId xmlns:a16="http://schemas.microsoft.com/office/drawing/2014/main" id="{2EE3488C-7F21-0A65-6073-2E00DA5BCEC0}"/>
              </a:ext>
            </a:extLst>
          </p:cNvPr>
          <p:cNvGrpSpPr/>
          <p:nvPr/>
        </p:nvGrpSpPr>
        <p:grpSpPr>
          <a:xfrm>
            <a:off x="5130800" y="2005076"/>
            <a:ext cx="2001520" cy="1212065"/>
            <a:chOff x="5130800" y="2005076"/>
            <a:chExt cx="2001520" cy="1212065"/>
          </a:xfrm>
        </p:grpSpPr>
        <p:sp>
          <p:nvSpPr>
            <p:cNvPr id="62" name="Rectangle 61">
              <a:extLst>
                <a:ext uri="{FF2B5EF4-FFF2-40B4-BE49-F238E27FC236}">
                  <a16:creationId xmlns:a16="http://schemas.microsoft.com/office/drawing/2014/main" id="{427564AD-1359-3F8A-2BD4-FFD5A9CDBFB7}"/>
                </a:ext>
              </a:extLst>
            </p:cNvPr>
            <p:cNvSpPr/>
            <p:nvPr/>
          </p:nvSpPr>
          <p:spPr>
            <a:xfrm>
              <a:off x="5130800" y="200507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8" name="Picture 97" descr="A colorful sign with a key&#10;&#10;AI-generated content may be incorrect.">
              <a:extLst>
                <a:ext uri="{FF2B5EF4-FFF2-40B4-BE49-F238E27FC236}">
                  <a16:creationId xmlns:a16="http://schemas.microsoft.com/office/drawing/2014/main" id="{5B293800-9B07-FC24-CAAB-76E425C941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0655" y="2865761"/>
              <a:ext cx="351380" cy="351380"/>
            </a:xfrm>
            <a:prstGeom prst="rect">
              <a:avLst/>
            </a:prstGeom>
          </p:spPr>
        </p:pic>
        <p:sp>
          <p:nvSpPr>
            <p:cNvPr id="99" name="TextBox 98">
              <a:extLst>
                <a:ext uri="{FF2B5EF4-FFF2-40B4-BE49-F238E27FC236}">
                  <a16:creationId xmlns:a16="http://schemas.microsoft.com/office/drawing/2014/main" id="{4625DC76-3E47-EB3D-6F12-051B6612A261}"/>
                </a:ext>
              </a:extLst>
            </p:cNvPr>
            <p:cNvSpPr txBox="1"/>
            <p:nvPr/>
          </p:nvSpPr>
          <p:spPr>
            <a:xfrm>
              <a:off x="5132800" y="2564065"/>
              <a:ext cx="1609907" cy="646331"/>
            </a:xfrm>
            <a:prstGeom prst="rect">
              <a:avLst/>
            </a:prstGeom>
            <a:noFill/>
          </p:spPr>
          <p:txBody>
            <a:bodyPr wrap="square">
              <a:spAutoFit/>
            </a:bodyPr>
            <a:lstStyle/>
            <a:p>
              <a:r>
                <a:rPr lang="en-US" sz="1200" b="1" i="0">
                  <a:solidFill>
                    <a:srgbClr val="000000"/>
                  </a:solidFill>
                  <a:effectLst/>
                  <a:latin typeface="Calibri" panose="020F0502020204030204" pitchFamily="34" charset="0"/>
                </a:rPr>
                <a:t>ADMINISTRATIVE BUILDINGS DESTROYED</a:t>
              </a:r>
              <a:endParaRPr lang="en-NL" sz="1200" b="1"/>
            </a:p>
          </p:txBody>
        </p:sp>
        <p:sp>
          <p:nvSpPr>
            <p:cNvPr id="100" name="TextBox 99">
              <a:extLst>
                <a:ext uri="{FF2B5EF4-FFF2-40B4-BE49-F238E27FC236}">
                  <a16:creationId xmlns:a16="http://schemas.microsoft.com/office/drawing/2014/main" id="{C7ABAE8B-E1EC-D241-77E2-85047F2EA2D9}"/>
                </a:ext>
              </a:extLst>
            </p:cNvPr>
            <p:cNvSpPr txBox="1"/>
            <p:nvPr/>
          </p:nvSpPr>
          <p:spPr>
            <a:xfrm>
              <a:off x="5743246" y="2137802"/>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GOVERNANCE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88" name="Picture 187">
              <a:extLst>
                <a:ext uri="{FF2B5EF4-FFF2-40B4-BE49-F238E27FC236}">
                  <a16:creationId xmlns:a16="http://schemas.microsoft.com/office/drawing/2014/main" id="{F832E73D-935E-2C47-CD02-6C6372DB7AAC}"/>
                </a:ext>
              </a:extLst>
            </p:cNvPr>
            <p:cNvPicPr>
              <a:picLocks noChangeAspect="1"/>
            </p:cNvPicPr>
            <p:nvPr/>
          </p:nvPicPr>
          <p:blipFill>
            <a:blip r:embed="rId3">
              <a:duotone>
                <a:schemeClr val="accent5">
                  <a:shade val="45000"/>
                  <a:satMod val="135000"/>
                </a:schemeClr>
                <a:prstClr val="white"/>
              </a:duotone>
            </a:blip>
            <a:stretch>
              <a:fillRect/>
            </a:stretch>
          </p:blipFill>
          <p:spPr>
            <a:xfrm>
              <a:off x="5335107" y="2078708"/>
              <a:ext cx="604303" cy="518299"/>
            </a:xfrm>
            <a:prstGeom prst="rect">
              <a:avLst/>
            </a:prstGeom>
          </p:spPr>
        </p:pic>
      </p:grpSp>
      <p:grpSp>
        <p:nvGrpSpPr>
          <p:cNvPr id="9" name="Group 8">
            <a:extLst>
              <a:ext uri="{FF2B5EF4-FFF2-40B4-BE49-F238E27FC236}">
                <a16:creationId xmlns:a16="http://schemas.microsoft.com/office/drawing/2014/main" id="{ED22DEE7-2895-32C0-F0C8-95B35ED4FFB2}"/>
              </a:ext>
            </a:extLst>
          </p:cNvPr>
          <p:cNvGrpSpPr/>
          <p:nvPr/>
        </p:nvGrpSpPr>
        <p:grpSpPr>
          <a:xfrm>
            <a:off x="7477760" y="2009247"/>
            <a:ext cx="2011680" cy="1230567"/>
            <a:chOff x="7477760" y="2009247"/>
            <a:chExt cx="2011680" cy="1230567"/>
          </a:xfrm>
        </p:grpSpPr>
        <p:sp>
          <p:nvSpPr>
            <p:cNvPr id="65" name="Rectangle 64">
              <a:extLst>
                <a:ext uri="{FF2B5EF4-FFF2-40B4-BE49-F238E27FC236}">
                  <a16:creationId xmlns:a16="http://schemas.microsoft.com/office/drawing/2014/main" id="{79AF169C-A28B-2C22-B07A-FDE40BA61260}"/>
                </a:ext>
              </a:extLst>
            </p:cNvPr>
            <p:cNvSpPr/>
            <p:nvPr/>
          </p:nvSpPr>
          <p:spPr>
            <a:xfrm>
              <a:off x="7477760" y="2009247"/>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3" name="TextBox 102">
              <a:extLst>
                <a:ext uri="{FF2B5EF4-FFF2-40B4-BE49-F238E27FC236}">
                  <a16:creationId xmlns:a16="http://schemas.microsoft.com/office/drawing/2014/main" id="{C1086C6C-E646-E616-152B-109C74678CAB}"/>
                </a:ext>
              </a:extLst>
            </p:cNvPr>
            <p:cNvSpPr txBox="1"/>
            <p:nvPr/>
          </p:nvSpPr>
          <p:spPr>
            <a:xfrm>
              <a:off x="8098155" y="2137802"/>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GOVERNANCE</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04" name="Picture 103" descr="A colorful sign with a key&#10;&#10;AI-generated content may be incorrect.">
              <a:extLst>
                <a:ext uri="{FF2B5EF4-FFF2-40B4-BE49-F238E27FC236}">
                  <a16:creationId xmlns:a16="http://schemas.microsoft.com/office/drawing/2014/main" id="{3C4675DE-0FAF-C3A4-1892-11C47484AE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7775" y="2888434"/>
              <a:ext cx="351380" cy="351380"/>
            </a:xfrm>
            <a:prstGeom prst="rect">
              <a:avLst/>
            </a:prstGeom>
          </p:spPr>
        </p:pic>
        <p:sp>
          <p:nvSpPr>
            <p:cNvPr id="105" name="TextBox 104">
              <a:extLst>
                <a:ext uri="{FF2B5EF4-FFF2-40B4-BE49-F238E27FC236}">
                  <a16:creationId xmlns:a16="http://schemas.microsoft.com/office/drawing/2014/main" id="{2295DCEA-6915-21B1-415C-C710E2682096}"/>
                </a:ext>
              </a:extLst>
            </p:cNvPr>
            <p:cNvSpPr txBox="1"/>
            <p:nvPr/>
          </p:nvSpPr>
          <p:spPr>
            <a:xfrm>
              <a:off x="7489920" y="2748731"/>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LACK OF TRUST IN THE GOVERNMENT </a:t>
              </a:r>
              <a:endParaRPr lang="en-NL" sz="1200" b="1"/>
            </a:p>
          </p:txBody>
        </p:sp>
        <p:pic>
          <p:nvPicPr>
            <p:cNvPr id="189" name="Picture 188">
              <a:extLst>
                <a:ext uri="{FF2B5EF4-FFF2-40B4-BE49-F238E27FC236}">
                  <a16:creationId xmlns:a16="http://schemas.microsoft.com/office/drawing/2014/main" id="{A5E57359-0422-6FBD-3DE4-CDA5ABAEAE2C}"/>
                </a:ext>
              </a:extLst>
            </p:cNvPr>
            <p:cNvPicPr>
              <a:picLocks noChangeAspect="1"/>
            </p:cNvPicPr>
            <p:nvPr/>
          </p:nvPicPr>
          <p:blipFill>
            <a:blip r:embed="rId3">
              <a:duotone>
                <a:schemeClr val="accent5">
                  <a:shade val="45000"/>
                  <a:satMod val="135000"/>
                </a:schemeClr>
                <a:prstClr val="white"/>
              </a:duotone>
            </a:blip>
            <a:stretch>
              <a:fillRect/>
            </a:stretch>
          </p:blipFill>
          <p:spPr>
            <a:xfrm>
              <a:off x="7653857" y="2078708"/>
              <a:ext cx="604303" cy="518299"/>
            </a:xfrm>
            <a:prstGeom prst="rect">
              <a:avLst/>
            </a:prstGeom>
          </p:spPr>
        </p:pic>
      </p:grpSp>
      <p:grpSp>
        <p:nvGrpSpPr>
          <p:cNvPr id="11" name="Group 10">
            <a:extLst>
              <a:ext uri="{FF2B5EF4-FFF2-40B4-BE49-F238E27FC236}">
                <a16:creationId xmlns:a16="http://schemas.microsoft.com/office/drawing/2014/main" id="{6109D05A-6D0E-CBEE-CDBF-5F9210929AC9}"/>
              </a:ext>
            </a:extLst>
          </p:cNvPr>
          <p:cNvGrpSpPr/>
          <p:nvPr/>
        </p:nvGrpSpPr>
        <p:grpSpPr>
          <a:xfrm>
            <a:off x="2794000" y="3616620"/>
            <a:ext cx="2011680" cy="1214434"/>
            <a:chOff x="2794000" y="3616620"/>
            <a:chExt cx="2011680" cy="1214434"/>
          </a:xfrm>
        </p:grpSpPr>
        <p:sp>
          <p:nvSpPr>
            <p:cNvPr id="48" name="Rectangle 47">
              <a:extLst>
                <a:ext uri="{FF2B5EF4-FFF2-40B4-BE49-F238E27FC236}">
                  <a16:creationId xmlns:a16="http://schemas.microsoft.com/office/drawing/2014/main" id="{0E09FB26-A5B0-B52F-7C6B-C33B406A5254}"/>
                </a:ext>
              </a:extLst>
            </p:cNvPr>
            <p:cNvSpPr/>
            <p:nvPr/>
          </p:nvSpPr>
          <p:spPr>
            <a:xfrm>
              <a:off x="2794000" y="3616620"/>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7" name="TextBox 116">
              <a:extLst>
                <a:ext uri="{FF2B5EF4-FFF2-40B4-BE49-F238E27FC236}">
                  <a16:creationId xmlns:a16="http://schemas.microsoft.com/office/drawing/2014/main" id="{DD7141C1-1830-BC89-22A3-B96EC1999EAB}"/>
                </a:ext>
              </a:extLst>
            </p:cNvPr>
            <p:cNvSpPr txBox="1"/>
            <p:nvPr/>
          </p:nvSpPr>
          <p:spPr>
            <a:xfrm>
              <a:off x="3406736" y="3775306"/>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GOVERNANCE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18" name="Picture 117" descr="A colorful sign with a key&#10;&#10;AI-generated content may be incorrect.">
              <a:extLst>
                <a:ext uri="{FF2B5EF4-FFF2-40B4-BE49-F238E27FC236}">
                  <a16:creationId xmlns:a16="http://schemas.microsoft.com/office/drawing/2014/main" id="{4DB9CCEC-6D17-6F9E-44AA-DBDD6BA5BF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015" y="4479674"/>
              <a:ext cx="351380" cy="351380"/>
            </a:xfrm>
            <a:prstGeom prst="rect">
              <a:avLst/>
            </a:prstGeom>
          </p:spPr>
        </p:pic>
        <p:sp>
          <p:nvSpPr>
            <p:cNvPr id="119" name="TextBox 118">
              <a:extLst>
                <a:ext uri="{FF2B5EF4-FFF2-40B4-BE49-F238E27FC236}">
                  <a16:creationId xmlns:a16="http://schemas.microsoft.com/office/drawing/2014/main" id="{0C6FDEA9-1FCA-90A4-2252-F4F7EAB45969}"/>
                </a:ext>
              </a:extLst>
            </p:cNvPr>
            <p:cNvSpPr txBox="1"/>
            <p:nvPr/>
          </p:nvSpPr>
          <p:spPr>
            <a:xfrm>
              <a:off x="2799534" y="4360504"/>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INTERNATIONAL AID/LOANS</a:t>
              </a:r>
              <a:endParaRPr lang="en-NL" sz="1200" b="1"/>
            </a:p>
          </p:txBody>
        </p:sp>
        <p:pic>
          <p:nvPicPr>
            <p:cNvPr id="190" name="Picture 189">
              <a:extLst>
                <a:ext uri="{FF2B5EF4-FFF2-40B4-BE49-F238E27FC236}">
                  <a16:creationId xmlns:a16="http://schemas.microsoft.com/office/drawing/2014/main" id="{B3B75622-8EF9-72BC-83A3-78FD2DB55DD7}"/>
                </a:ext>
              </a:extLst>
            </p:cNvPr>
            <p:cNvPicPr>
              <a:picLocks noChangeAspect="1"/>
            </p:cNvPicPr>
            <p:nvPr/>
          </p:nvPicPr>
          <p:blipFill>
            <a:blip r:embed="rId3">
              <a:duotone>
                <a:schemeClr val="accent5">
                  <a:shade val="45000"/>
                  <a:satMod val="135000"/>
                </a:schemeClr>
                <a:prstClr val="white"/>
              </a:duotone>
            </a:blip>
            <a:stretch>
              <a:fillRect/>
            </a:stretch>
          </p:blipFill>
          <p:spPr>
            <a:xfrm>
              <a:off x="2975103" y="3716212"/>
              <a:ext cx="604303" cy="518299"/>
            </a:xfrm>
            <a:prstGeom prst="rect">
              <a:avLst/>
            </a:prstGeom>
          </p:spPr>
        </p:pic>
      </p:grpSp>
      <p:grpSp>
        <p:nvGrpSpPr>
          <p:cNvPr id="12" name="Group 11">
            <a:extLst>
              <a:ext uri="{FF2B5EF4-FFF2-40B4-BE49-F238E27FC236}">
                <a16:creationId xmlns:a16="http://schemas.microsoft.com/office/drawing/2014/main" id="{5D990072-46CB-C52A-E6C7-2746587243CF}"/>
              </a:ext>
            </a:extLst>
          </p:cNvPr>
          <p:cNvGrpSpPr/>
          <p:nvPr/>
        </p:nvGrpSpPr>
        <p:grpSpPr>
          <a:xfrm>
            <a:off x="5130800" y="3619317"/>
            <a:ext cx="2001520" cy="1209040"/>
            <a:chOff x="5130800" y="3619317"/>
            <a:chExt cx="2001520" cy="1209040"/>
          </a:xfrm>
        </p:grpSpPr>
        <p:sp>
          <p:nvSpPr>
            <p:cNvPr id="50" name="Rectangle 49">
              <a:extLst>
                <a:ext uri="{FF2B5EF4-FFF2-40B4-BE49-F238E27FC236}">
                  <a16:creationId xmlns:a16="http://schemas.microsoft.com/office/drawing/2014/main" id="{1F1F5C87-2812-D805-4EE5-C700216ACA26}"/>
                </a:ext>
              </a:extLst>
            </p:cNvPr>
            <p:cNvSpPr/>
            <p:nvPr/>
          </p:nvSpPr>
          <p:spPr>
            <a:xfrm>
              <a:off x="5130800" y="3619317"/>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2" name="TextBox 121">
              <a:extLst>
                <a:ext uri="{FF2B5EF4-FFF2-40B4-BE49-F238E27FC236}">
                  <a16:creationId xmlns:a16="http://schemas.microsoft.com/office/drawing/2014/main" id="{2879BAAE-6F6F-59FF-C33D-99604893BA79}"/>
                </a:ext>
              </a:extLst>
            </p:cNvPr>
            <p:cNvSpPr txBox="1"/>
            <p:nvPr/>
          </p:nvSpPr>
          <p:spPr>
            <a:xfrm>
              <a:off x="5743246" y="3775306"/>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GOVERNANCE</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23" name="Picture 122" descr="A colorful sign with a key&#10;&#10;AI-generated content may be incorrect.">
              <a:extLst>
                <a:ext uri="{FF2B5EF4-FFF2-40B4-BE49-F238E27FC236}">
                  <a16:creationId xmlns:a16="http://schemas.microsoft.com/office/drawing/2014/main" id="{A3245983-5BDB-7812-9998-663A38996C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0815" y="4474243"/>
              <a:ext cx="351380" cy="351380"/>
            </a:xfrm>
            <a:prstGeom prst="rect">
              <a:avLst/>
            </a:prstGeom>
          </p:spPr>
        </p:pic>
        <p:sp>
          <p:nvSpPr>
            <p:cNvPr id="124" name="TextBox 123">
              <a:extLst>
                <a:ext uri="{FF2B5EF4-FFF2-40B4-BE49-F238E27FC236}">
                  <a16:creationId xmlns:a16="http://schemas.microsoft.com/office/drawing/2014/main" id="{BF663E75-47A0-F1E1-21CC-2893EF8D2A1F}"/>
                </a:ext>
              </a:extLst>
            </p:cNvPr>
            <p:cNvSpPr txBox="1"/>
            <p:nvPr/>
          </p:nvSpPr>
          <p:spPr>
            <a:xfrm>
              <a:off x="5132800" y="4360504"/>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DISRUPTION OF ESSENTIAL SERVICES</a:t>
              </a:r>
              <a:endParaRPr lang="en-NL" sz="1200" b="1"/>
            </a:p>
          </p:txBody>
        </p:sp>
        <p:pic>
          <p:nvPicPr>
            <p:cNvPr id="191" name="Picture 190">
              <a:extLst>
                <a:ext uri="{FF2B5EF4-FFF2-40B4-BE49-F238E27FC236}">
                  <a16:creationId xmlns:a16="http://schemas.microsoft.com/office/drawing/2014/main" id="{B96297BB-3B8C-D163-18CA-5E0220881D13}"/>
                </a:ext>
              </a:extLst>
            </p:cNvPr>
            <p:cNvPicPr>
              <a:picLocks noChangeAspect="1"/>
            </p:cNvPicPr>
            <p:nvPr/>
          </p:nvPicPr>
          <p:blipFill>
            <a:blip r:embed="rId3">
              <a:duotone>
                <a:schemeClr val="accent5">
                  <a:shade val="45000"/>
                  <a:satMod val="135000"/>
                </a:schemeClr>
                <a:prstClr val="white"/>
              </a:duotone>
            </a:blip>
            <a:stretch>
              <a:fillRect/>
            </a:stretch>
          </p:blipFill>
          <p:spPr>
            <a:xfrm>
              <a:off x="5335107" y="3716212"/>
              <a:ext cx="604303" cy="518299"/>
            </a:xfrm>
            <a:prstGeom prst="rect">
              <a:avLst/>
            </a:prstGeom>
          </p:spPr>
        </p:pic>
      </p:grpSp>
      <p:grpSp>
        <p:nvGrpSpPr>
          <p:cNvPr id="203" name="Group 202">
            <a:extLst>
              <a:ext uri="{FF2B5EF4-FFF2-40B4-BE49-F238E27FC236}">
                <a16:creationId xmlns:a16="http://schemas.microsoft.com/office/drawing/2014/main" id="{DF933133-F1D5-29E5-E4E6-DB49D6E6C6A5}"/>
              </a:ext>
            </a:extLst>
          </p:cNvPr>
          <p:cNvGrpSpPr/>
          <p:nvPr/>
        </p:nvGrpSpPr>
        <p:grpSpPr>
          <a:xfrm>
            <a:off x="5130800" y="413619"/>
            <a:ext cx="2009471" cy="1213295"/>
            <a:chOff x="5130800" y="413619"/>
            <a:chExt cx="2009471" cy="1213295"/>
          </a:xfrm>
        </p:grpSpPr>
        <p:grpSp>
          <p:nvGrpSpPr>
            <p:cNvPr id="4" name="Group 3">
              <a:extLst>
                <a:ext uri="{FF2B5EF4-FFF2-40B4-BE49-F238E27FC236}">
                  <a16:creationId xmlns:a16="http://schemas.microsoft.com/office/drawing/2014/main" id="{D94AE4D2-D26E-2880-4EE6-7402A1CFFC02}"/>
                </a:ext>
              </a:extLst>
            </p:cNvPr>
            <p:cNvGrpSpPr/>
            <p:nvPr/>
          </p:nvGrpSpPr>
          <p:grpSpPr>
            <a:xfrm>
              <a:off x="5130800" y="413619"/>
              <a:ext cx="2001520" cy="1213295"/>
              <a:chOff x="5130800" y="413619"/>
              <a:chExt cx="2001520" cy="1213295"/>
            </a:xfrm>
          </p:grpSpPr>
          <p:sp>
            <p:nvSpPr>
              <p:cNvPr id="61" name="Rectangle 60">
                <a:extLst>
                  <a:ext uri="{FF2B5EF4-FFF2-40B4-BE49-F238E27FC236}">
                    <a16:creationId xmlns:a16="http://schemas.microsoft.com/office/drawing/2014/main" id="{AC85AC52-E5D5-FA89-5F0C-8C4ACBA6F39B}"/>
                  </a:ext>
                </a:extLst>
              </p:cNvPr>
              <p:cNvSpPr/>
              <p:nvPr/>
            </p:nvSpPr>
            <p:spPr>
              <a:xfrm>
                <a:off x="5130800" y="413619"/>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0" name="Picture 39" descr="A colorful sign with a key&#10;&#10;AI-generated content may be incorrect.">
                <a:extLst>
                  <a:ext uri="{FF2B5EF4-FFF2-40B4-BE49-F238E27FC236}">
                    <a16:creationId xmlns:a16="http://schemas.microsoft.com/office/drawing/2014/main" id="{58079855-5A16-1C4E-B0D4-78EA1396F4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0975" y="1275534"/>
                <a:ext cx="351380" cy="351380"/>
              </a:xfrm>
              <a:prstGeom prst="rect">
                <a:avLst/>
              </a:prstGeom>
            </p:spPr>
          </p:pic>
          <p:sp>
            <p:nvSpPr>
              <p:cNvPr id="41" name="TextBox 40">
                <a:extLst>
                  <a:ext uri="{FF2B5EF4-FFF2-40B4-BE49-F238E27FC236}">
                    <a16:creationId xmlns:a16="http://schemas.microsoft.com/office/drawing/2014/main" id="{366F4E6F-96D7-127C-9206-608DB2B7CA01}"/>
                  </a:ext>
                </a:extLst>
              </p:cNvPr>
              <p:cNvSpPr txBox="1"/>
              <p:nvPr/>
            </p:nvSpPr>
            <p:spPr>
              <a:xfrm>
                <a:off x="5132800" y="1346465"/>
                <a:ext cx="1498147" cy="276999"/>
              </a:xfrm>
              <a:prstGeom prst="rect">
                <a:avLst/>
              </a:prstGeom>
              <a:noFill/>
            </p:spPr>
            <p:txBody>
              <a:bodyPr wrap="square">
                <a:spAutoFit/>
              </a:bodyPr>
              <a:lstStyle/>
              <a:p>
                <a:r>
                  <a:rPr lang="en-US" sz="1200" b="1">
                    <a:solidFill>
                      <a:srgbClr val="000000"/>
                    </a:solidFill>
                    <a:latin typeface="Calibri" panose="020F0502020204030204" pitchFamily="34" charset="0"/>
                  </a:rPr>
                  <a:t>FOOD INSECURITY</a:t>
                </a:r>
                <a:endParaRPr lang="en-NL" sz="1200" b="1"/>
              </a:p>
            </p:txBody>
          </p:sp>
          <p:pic>
            <p:nvPicPr>
              <p:cNvPr id="184" name="Picture 183">
                <a:extLst>
                  <a:ext uri="{FF2B5EF4-FFF2-40B4-BE49-F238E27FC236}">
                    <a16:creationId xmlns:a16="http://schemas.microsoft.com/office/drawing/2014/main" id="{CEE515BB-D750-DF23-F6C8-B7F26121DD81}"/>
                  </a:ext>
                </a:extLst>
              </p:cNvPr>
              <p:cNvPicPr>
                <a:picLocks noChangeAspect="1"/>
              </p:cNvPicPr>
              <p:nvPr/>
            </p:nvPicPr>
            <p:blipFill>
              <a:blip r:embed="rId6">
                <a:duotone>
                  <a:schemeClr val="accent5">
                    <a:shade val="45000"/>
                    <a:satMod val="135000"/>
                  </a:schemeClr>
                  <a:prstClr val="white"/>
                </a:duotone>
              </a:blip>
              <a:stretch>
                <a:fillRect/>
              </a:stretch>
            </p:blipFill>
            <p:spPr>
              <a:xfrm>
                <a:off x="5350183" y="473428"/>
                <a:ext cx="574150" cy="496676"/>
              </a:xfrm>
              <a:prstGeom prst="rect">
                <a:avLst/>
              </a:prstGeom>
            </p:spPr>
          </p:pic>
        </p:grpSp>
        <p:sp>
          <p:nvSpPr>
            <p:cNvPr id="193" name="TextBox 192">
              <a:extLst>
                <a:ext uri="{FF2B5EF4-FFF2-40B4-BE49-F238E27FC236}">
                  <a16:creationId xmlns:a16="http://schemas.microsoft.com/office/drawing/2014/main" id="{51C5C37B-9EC2-32FF-2B1A-F37271C4712C}"/>
                </a:ext>
              </a:extLst>
            </p:cNvPr>
            <p:cNvSpPr txBox="1"/>
            <p:nvPr/>
          </p:nvSpPr>
          <p:spPr>
            <a:xfrm>
              <a:off x="5629522" y="521711"/>
              <a:ext cx="1510749"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202" name="Group 201">
            <a:extLst>
              <a:ext uri="{FF2B5EF4-FFF2-40B4-BE49-F238E27FC236}">
                <a16:creationId xmlns:a16="http://schemas.microsoft.com/office/drawing/2014/main" id="{68704800-0AA6-5172-2352-EF9CBDA97F40}"/>
              </a:ext>
            </a:extLst>
          </p:cNvPr>
          <p:cNvGrpSpPr/>
          <p:nvPr/>
        </p:nvGrpSpPr>
        <p:grpSpPr>
          <a:xfrm>
            <a:off x="7477760" y="404368"/>
            <a:ext cx="2011680" cy="1219096"/>
            <a:chOff x="7477760" y="404368"/>
            <a:chExt cx="2011680" cy="1219096"/>
          </a:xfrm>
        </p:grpSpPr>
        <p:sp>
          <p:nvSpPr>
            <p:cNvPr id="64" name="Rectangle 63">
              <a:extLst>
                <a:ext uri="{FF2B5EF4-FFF2-40B4-BE49-F238E27FC236}">
                  <a16:creationId xmlns:a16="http://schemas.microsoft.com/office/drawing/2014/main" id="{21EDDC8C-32E5-FCAA-7171-6F4789AEBFFC}"/>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6" name="Picture 45" descr="A colorful sign with a key&#10;&#10;AI-generated content may be incorrect.">
              <a:extLst>
                <a:ext uri="{FF2B5EF4-FFF2-40B4-BE49-F238E27FC236}">
                  <a16:creationId xmlns:a16="http://schemas.microsoft.com/office/drawing/2014/main" id="{702BB819-3D29-BEF3-D83E-8EF02FE111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7935" y="1247781"/>
              <a:ext cx="351380" cy="351380"/>
            </a:xfrm>
            <a:prstGeom prst="rect">
              <a:avLst/>
            </a:prstGeom>
          </p:spPr>
        </p:pic>
        <p:sp>
          <p:nvSpPr>
            <p:cNvPr id="47" name="TextBox 46">
              <a:extLst>
                <a:ext uri="{FF2B5EF4-FFF2-40B4-BE49-F238E27FC236}">
                  <a16:creationId xmlns:a16="http://schemas.microsoft.com/office/drawing/2014/main" id="{9A59F95C-30ED-3399-281F-0152EE09D2D4}"/>
                </a:ext>
              </a:extLst>
            </p:cNvPr>
            <p:cNvSpPr txBox="1"/>
            <p:nvPr/>
          </p:nvSpPr>
          <p:spPr>
            <a:xfrm>
              <a:off x="7489920" y="977133"/>
              <a:ext cx="1995987" cy="646331"/>
            </a:xfrm>
            <a:prstGeom prst="rect">
              <a:avLst/>
            </a:prstGeom>
            <a:noFill/>
          </p:spPr>
          <p:txBody>
            <a:bodyPr wrap="square">
              <a:spAutoFit/>
            </a:bodyPr>
            <a:lstStyle/>
            <a:p>
              <a:r>
                <a:rPr lang="en-US" sz="1200" b="1" i="0">
                  <a:solidFill>
                    <a:srgbClr val="000000"/>
                  </a:solidFill>
                  <a:effectLst/>
                  <a:latin typeface="Calibri" panose="020F0502020204030204" pitchFamily="34" charset="0"/>
                </a:rPr>
                <a:t>INSUFFICIENT PHARMACEUTICAL RESOURCES</a:t>
              </a:r>
              <a:endParaRPr lang="en-NL" sz="1200" b="1"/>
            </a:p>
          </p:txBody>
        </p:sp>
        <p:pic>
          <p:nvPicPr>
            <p:cNvPr id="185" name="Picture 184">
              <a:extLst>
                <a:ext uri="{FF2B5EF4-FFF2-40B4-BE49-F238E27FC236}">
                  <a16:creationId xmlns:a16="http://schemas.microsoft.com/office/drawing/2014/main" id="{D4B15FBB-B35C-05BA-65E3-F4BE2AA3691B}"/>
                </a:ext>
              </a:extLst>
            </p:cNvPr>
            <p:cNvPicPr>
              <a:picLocks noChangeAspect="1"/>
            </p:cNvPicPr>
            <p:nvPr/>
          </p:nvPicPr>
          <p:blipFill>
            <a:blip r:embed="rId6">
              <a:duotone>
                <a:schemeClr val="accent5">
                  <a:shade val="45000"/>
                  <a:satMod val="135000"/>
                </a:schemeClr>
                <a:prstClr val="white"/>
              </a:duotone>
            </a:blip>
            <a:stretch>
              <a:fillRect/>
            </a:stretch>
          </p:blipFill>
          <p:spPr>
            <a:xfrm>
              <a:off x="7668933" y="473428"/>
              <a:ext cx="574150" cy="496676"/>
            </a:xfrm>
            <a:prstGeom prst="rect">
              <a:avLst/>
            </a:prstGeom>
          </p:spPr>
        </p:pic>
        <p:sp>
          <p:nvSpPr>
            <p:cNvPr id="196" name="TextBox 195">
              <a:extLst>
                <a:ext uri="{FF2B5EF4-FFF2-40B4-BE49-F238E27FC236}">
                  <a16:creationId xmlns:a16="http://schemas.microsoft.com/office/drawing/2014/main" id="{614159FD-1E5F-886C-ED51-DD187FB6C63C}"/>
                </a:ext>
              </a:extLst>
            </p:cNvPr>
            <p:cNvSpPr txBox="1"/>
            <p:nvPr/>
          </p:nvSpPr>
          <p:spPr>
            <a:xfrm>
              <a:off x="7967207" y="521711"/>
              <a:ext cx="1512708"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204" name="Group 203">
            <a:extLst>
              <a:ext uri="{FF2B5EF4-FFF2-40B4-BE49-F238E27FC236}">
                <a16:creationId xmlns:a16="http://schemas.microsoft.com/office/drawing/2014/main" id="{E50A323E-C188-2C31-9555-1A85D448BA92}"/>
              </a:ext>
            </a:extLst>
          </p:cNvPr>
          <p:cNvGrpSpPr/>
          <p:nvPr/>
        </p:nvGrpSpPr>
        <p:grpSpPr>
          <a:xfrm>
            <a:off x="2794000" y="413619"/>
            <a:ext cx="2195964" cy="1213295"/>
            <a:chOff x="2794000" y="413619"/>
            <a:chExt cx="2195964" cy="1213295"/>
          </a:xfrm>
        </p:grpSpPr>
        <p:sp>
          <p:nvSpPr>
            <p:cNvPr id="24" name="TextBox 23">
              <a:extLst>
                <a:ext uri="{FF2B5EF4-FFF2-40B4-BE49-F238E27FC236}">
                  <a16:creationId xmlns:a16="http://schemas.microsoft.com/office/drawing/2014/main" id="{8F444132-3FE5-1273-806A-8B5773F1E7E8}"/>
                </a:ext>
              </a:extLst>
            </p:cNvPr>
            <p:cNvSpPr txBox="1"/>
            <p:nvPr/>
          </p:nvSpPr>
          <p:spPr>
            <a:xfrm>
              <a:off x="3205269" y="521711"/>
              <a:ext cx="1784695"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3D5E30E1-933D-26AB-32D9-6FA32D6D0EE9}"/>
                </a:ext>
              </a:extLst>
            </p:cNvPr>
            <p:cNvGrpSpPr/>
            <p:nvPr/>
          </p:nvGrpSpPr>
          <p:grpSpPr>
            <a:xfrm>
              <a:off x="2794000" y="413619"/>
              <a:ext cx="2059856" cy="1213295"/>
              <a:chOff x="2794000" y="413619"/>
              <a:chExt cx="2059856" cy="1213295"/>
            </a:xfrm>
          </p:grpSpPr>
          <p:sp>
            <p:nvSpPr>
              <p:cNvPr id="38" name="Rectangle 37">
                <a:extLst>
                  <a:ext uri="{FF2B5EF4-FFF2-40B4-BE49-F238E27FC236}">
                    <a16:creationId xmlns:a16="http://schemas.microsoft.com/office/drawing/2014/main" id="{D869E8C0-7EB8-8A85-0A2A-43FF034CAA54}"/>
                  </a:ext>
                </a:extLst>
              </p:cNvPr>
              <p:cNvSpPr/>
              <p:nvPr/>
            </p:nvSpPr>
            <p:spPr>
              <a:xfrm>
                <a:off x="2794000" y="413619"/>
                <a:ext cx="2059856"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6" name="Picture 25" descr="A colorful sign with a key&#10;&#10;AI-generated content may be incorrect.">
                <a:extLst>
                  <a:ext uri="{FF2B5EF4-FFF2-40B4-BE49-F238E27FC236}">
                    <a16:creationId xmlns:a16="http://schemas.microsoft.com/office/drawing/2014/main" id="{0638222D-F2B7-10A5-AAFC-6B49DBC591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1538" y="1275534"/>
                <a:ext cx="359795" cy="351380"/>
              </a:xfrm>
              <a:prstGeom prst="rect">
                <a:avLst/>
              </a:prstGeom>
            </p:spPr>
          </p:pic>
          <p:sp>
            <p:nvSpPr>
              <p:cNvPr id="27" name="TextBox 26">
                <a:extLst>
                  <a:ext uri="{FF2B5EF4-FFF2-40B4-BE49-F238E27FC236}">
                    <a16:creationId xmlns:a16="http://schemas.microsoft.com/office/drawing/2014/main" id="{DDAD50F0-22C7-A592-7FB0-63F0D15440E8}"/>
                  </a:ext>
                </a:extLst>
              </p:cNvPr>
              <p:cNvSpPr txBox="1"/>
              <p:nvPr/>
            </p:nvSpPr>
            <p:spPr>
              <a:xfrm>
                <a:off x="2799534" y="1346465"/>
                <a:ext cx="1762898" cy="276999"/>
              </a:xfrm>
              <a:prstGeom prst="rect">
                <a:avLst/>
              </a:prstGeom>
              <a:noFill/>
            </p:spPr>
            <p:txBody>
              <a:bodyPr wrap="square">
                <a:spAutoFit/>
              </a:bodyPr>
              <a:lstStyle/>
              <a:p>
                <a:r>
                  <a:rPr lang="en-US" sz="1200" b="1">
                    <a:solidFill>
                      <a:srgbClr val="000000"/>
                    </a:solidFill>
                    <a:latin typeface="Calibri" panose="020F0502020204030204" pitchFamily="34" charset="0"/>
                  </a:rPr>
                  <a:t>SPREAD OF DISEASES </a:t>
                </a:r>
                <a:r>
                  <a:rPr lang="en-US" sz="1200" b="1" i="0">
                    <a:solidFill>
                      <a:srgbClr val="000000"/>
                    </a:solidFill>
                    <a:effectLst/>
                    <a:latin typeface="Calibri" panose="020F0502020204030204" pitchFamily="34" charset="0"/>
                  </a:rPr>
                  <a:t> </a:t>
                </a:r>
                <a:endParaRPr lang="en-NL" sz="1200" b="1"/>
              </a:p>
            </p:txBody>
          </p:sp>
          <p:pic>
            <p:nvPicPr>
              <p:cNvPr id="183" name="Picture 182">
                <a:extLst>
                  <a:ext uri="{FF2B5EF4-FFF2-40B4-BE49-F238E27FC236}">
                    <a16:creationId xmlns:a16="http://schemas.microsoft.com/office/drawing/2014/main" id="{FF41CD79-263D-ED8A-4535-9532B2949342}"/>
                  </a:ext>
                </a:extLst>
              </p:cNvPr>
              <p:cNvPicPr>
                <a:picLocks noChangeAspect="1"/>
              </p:cNvPicPr>
              <p:nvPr/>
            </p:nvPicPr>
            <p:blipFill>
              <a:blip r:embed="rId6">
                <a:duotone>
                  <a:schemeClr val="accent5">
                    <a:shade val="45000"/>
                    <a:satMod val="135000"/>
                  </a:schemeClr>
                  <a:prstClr val="white"/>
                </a:duotone>
              </a:blip>
              <a:stretch>
                <a:fillRect/>
              </a:stretch>
            </p:blipFill>
            <p:spPr>
              <a:xfrm>
                <a:off x="2990179" y="473428"/>
                <a:ext cx="574150" cy="496676"/>
              </a:xfrm>
              <a:prstGeom prst="rect">
                <a:avLst/>
              </a:prstGeom>
            </p:spPr>
          </p:pic>
        </p:grpSp>
        <p:sp>
          <p:nvSpPr>
            <p:cNvPr id="197" name="TextBox 196">
              <a:extLst>
                <a:ext uri="{FF2B5EF4-FFF2-40B4-BE49-F238E27FC236}">
                  <a16:creationId xmlns:a16="http://schemas.microsoft.com/office/drawing/2014/main" id="{875A6D36-529B-37D2-0F8C-41FC16475C40}"/>
                </a:ext>
              </a:extLst>
            </p:cNvPr>
            <p:cNvSpPr txBox="1"/>
            <p:nvPr/>
          </p:nvSpPr>
          <p:spPr>
            <a:xfrm>
              <a:off x="3275937" y="521711"/>
              <a:ext cx="15743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201" name="Group 200">
            <a:extLst>
              <a:ext uri="{FF2B5EF4-FFF2-40B4-BE49-F238E27FC236}">
                <a16:creationId xmlns:a16="http://schemas.microsoft.com/office/drawing/2014/main" id="{371D3A30-3396-2408-FEF2-EE1CA5F5A716}"/>
              </a:ext>
            </a:extLst>
          </p:cNvPr>
          <p:cNvGrpSpPr/>
          <p:nvPr/>
        </p:nvGrpSpPr>
        <p:grpSpPr>
          <a:xfrm>
            <a:off x="447040" y="413619"/>
            <a:ext cx="2003107" cy="1213295"/>
            <a:chOff x="447040" y="413619"/>
            <a:chExt cx="2003107" cy="1213295"/>
          </a:xfrm>
        </p:grpSpPr>
        <p:grpSp>
          <p:nvGrpSpPr>
            <p:cNvPr id="2" name="Group 1">
              <a:extLst>
                <a:ext uri="{FF2B5EF4-FFF2-40B4-BE49-F238E27FC236}">
                  <a16:creationId xmlns:a16="http://schemas.microsoft.com/office/drawing/2014/main" id="{5E74DC17-E4A8-6873-A0DB-713D294FDCDB}"/>
                </a:ext>
              </a:extLst>
            </p:cNvPr>
            <p:cNvGrpSpPr/>
            <p:nvPr/>
          </p:nvGrpSpPr>
          <p:grpSpPr>
            <a:xfrm>
              <a:off x="447040" y="413619"/>
              <a:ext cx="2001520" cy="1213295"/>
              <a:chOff x="447040" y="413619"/>
              <a:chExt cx="2001520" cy="1213295"/>
            </a:xfrm>
          </p:grpSpPr>
          <p:sp>
            <p:nvSpPr>
              <p:cNvPr id="35" name="Rectangle 34">
                <a:extLst>
                  <a:ext uri="{FF2B5EF4-FFF2-40B4-BE49-F238E27FC236}">
                    <a16:creationId xmlns:a16="http://schemas.microsoft.com/office/drawing/2014/main" id="{E9803420-7192-6A49-601B-CE6799AC87F9}"/>
                  </a:ext>
                </a:extLst>
              </p:cNvPr>
              <p:cNvSpPr/>
              <p:nvPr/>
            </p:nvSpPr>
            <p:spPr>
              <a:xfrm>
                <a:off x="447040" y="413619"/>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9" name="Picture 18" descr="A colorful sign with a key&#10;&#10;AI-generated content may be incorrect.">
                <a:extLst>
                  <a:ext uri="{FF2B5EF4-FFF2-40B4-BE49-F238E27FC236}">
                    <a16:creationId xmlns:a16="http://schemas.microsoft.com/office/drawing/2014/main" id="{230B25DC-03B5-0192-0F85-93AA7DCCBF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07215" y="1275534"/>
                <a:ext cx="351380" cy="351380"/>
              </a:xfrm>
              <a:prstGeom prst="rect">
                <a:avLst/>
              </a:prstGeom>
            </p:spPr>
          </p:pic>
          <p:sp>
            <p:nvSpPr>
              <p:cNvPr id="21" name="TextBox 20">
                <a:extLst>
                  <a:ext uri="{FF2B5EF4-FFF2-40B4-BE49-F238E27FC236}">
                    <a16:creationId xmlns:a16="http://schemas.microsoft.com/office/drawing/2014/main" id="{302E5EDE-8EB4-6B67-D35E-124FBF5C0288}"/>
                  </a:ext>
                </a:extLst>
              </p:cNvPr>
              <p:cNvSpPr txBox="1"/>
              <p:nvPr/>
            </p:nvSpPr>
            <p:spPr>
              <a:xfrm>
                <a:off x="455801" y="977133"/>
                <a:ext cx="1741987" cy="646331"/>
              </a:xfrm>
              <a:prstGeom prst="rect">
                <a:avLst/>
              </a:prstGeom>
              <a:noFill/>
            </p:spPr>
            <p:txBody>
              <a:bodyPr wrap="square">
                <a:spAutoFit/>
              </a:bodyPr>
              <a:lstStyle/>
              <a:p>
                <a:r>
                  <a:rPr lang="en-US" sz="1200" b="1" i="0">
                    <a:solidFill>
                      <a:srgbClr val="000000"/>
                    </a:solidFill>
                    <a:effectLst/>
                    <a:latin typeface="Calibri" panose="020F0502020204030204" pitchFamily="34" charset="0"/>
                  </a:rPr>
                  <a:t>DISRUPTION OF HEALTHCARE</a:t>
                </a:r>
              </a:p>
              <a:p>
                <a:r>
                  <a:rPr lang="en-US" sz="1200" b="1" i="0">
                    <a:solidFill>
                      <a:srgbClr val="000000"/>
                    </a:solidFill>
                    <a:effectLst/>
                    <a:latin typeface="Calibri" panose="020F0502020204030204" pitchFamily="34" charset="0"/>
                  </a:rPr>
                  <a:t>SERVICES </a:t>
                </a:r>
                <a:endParaRPr lang="en-NL" sz="1200" b="1"/>
              </a:p>
            </p:txBody>
          </p:sp>
          <p:pic>
            <p:nvPicPr>
              <p:cNvPr id="182" name="Picture 181">
                <a:extLst>
                  <a:ext uri="{FF2B5EF4-FFF2-40B4-BE49-F238E27FC236}">
                    <a16:creationId xmlns:a16="http://schemas.microsoft.com/office/drawing/2014/main" id="{2D5546E0-0E64-A9D0-64B6-DB19C00491C2}"/>
                  </a:ext>
                </a:extLst>
              </p:cNvPr>
              <p:cNvPicPr>
                <a:picLocks noChangeAspect="1"/>
              </p:cNvPicPr>
              <p:nvPr/>
            </p:nvPicPr>
            <p:blipFill>
              <a:blip r:embed="rId6">
                <a:duotone>
                  <a:schemeClr val="accent5">
                    <a:shade val="45000"/>
                    <a:satMod val="135000"/>
                  </a:schemeClr>
                  <a:prstClr val="white"/>
                </a:duotone>
              </a:blip>
              <a:stretch>
                <a:fillRect/>
              </a:stretch>
            </p:blipFill>
            <p:spPr>
              <a:xfrm>
                <a:off x="676491" y="473428"/>
                <a:ext cx="574150" cy="496676"/>
              </a:xfrm>
              <a:prstGeom prst="rect">
                <a:avLst/>
              </a:prstGeom>
            </p:spPr>
          </p:pic>
        </p:grpSp>
        <p:sp>
          <p:nvSpPr>
            <p:cNvPr id="198" name="TextBox 197">
              <a:extLst>
                <a:ext uri="{FF2B5EF4-FFF2-40B4-BE49-F238E27FC236}">
                  <a16:creationId xmlns:a16="http://schemas.microsoft.com/office/drawing/2014/main" id="{7CCB80AA-9A22-CDD0-76AA-8B483E287B92}"/>
                </a:ext>
              </a:extLst>
            </p:cNvPr>
            <p:cNvSpPr txBox="1"/>
            <p:nvPr/>
          </p:nvSpPr>
          <p:spPr>
            <a:xfrm>
              <a:off x="971204" y="521711"/>
              <a:ext cx="1478943"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HEALTH</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205" name="Group 204">
            <a:extLst>
              <a:ext uri="{FF2B5EF4-FFF2-40B4-BE49-F238E27FC236}">
                <a16:creationId xmlns:a16="http://schemas.microsoft.com/office/drawing/2014/main" id="{60765981-49EC-DEE6-3129-3A217754582F}"/>
              </a:ext>
            </a:extLst>
          </p:cNvPr>
          <p:cNvGrpSpPr/>
          <p:nvPr/>
        </p:nvGrpSpPr>
        <p:grpSpPr>
          <a:xfrm>
            <a:off x="447040" y="5271623"/>
            <a:ext cx="2103121" cy="1214311"/>
            <a:chOff x="447040" y="5271623"/>
            <a:chExt cx="2103121" cy="1214311"/>
          </a:xfrm>
        </p:grpSpPr>
        <p:grpSp>
          <p:nvGrpSpPr>
            <p:cNvPr id="15" name="Group 14">
              <a:extLst>
                <a:ext uri="{FF2B5EF4-FFF2-40B4-BE49-F238E27FC236}">
                  <a16:creationId xmlns:a16="http://schemas.microsoft.com/office/drawing/2014/main" id="{5343FE00-DF51-6F98-A702-B4931ABDE314}"/>
                </a:ext>
              </a:extLst>
            </p:cNvPr>
            <p:cNvGrpSpPr/>
            <p:nvPr/>
          </p:nvGrpSpPr>
          <p:grpSpPr>
            <a:xfrm>
              <a:off x="447040" y="5271623"/>
              <a:ext cx="2103121" cy="1214311"/>
              <a:chOff x="447040" y="5271623"/>
              <a:chExt cx="2103121" cy="1214311"/>
            </a:xfrm>
          </p:grpSpPr>
          <p:sp>
            <p:nvSpPr>
              <p:cNvPr id="137" name="TextBox 136">
                <a:extLst>
                  <a:ext uri="{FF2B5EF4-FFF2-40B4-BE49-F238E27FC236}">
                    <a16:creationId xmlns:a16="http://schemas.microsoft.com/office/drawing/2014/main" id="{D68D85BF-A1C7-3579-2E8B-F45A90FDE526}"/>
                  </a:ext>
                </a:extLst>
              </p:cNvPr>
              <p:cNvSpPr txBox="1"/>
              <p:nvPr/>
            </p:nvSpPr>
            <p:spPr>
              <a:xfrm>
                <a:off x="1168401" y="5427453"/>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C09C4A83-707F-B1B1-7FA9-7A5FA3FF3507}"/>
                  </a:ext>
                </a:extLst>
              </p:cNvPr>
              <p:cNvSpPr/>
              <p:nvPr/>
            </p:nvSpPr>
            <p:spPr>
              <a:xfrm>
                <a:off x="447040" y="5271623"/>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8" name="Picture 137" descr="A colorful sign with a key&#10;&#10;AI-generated content may be incorrect.">
                <a:extLst>
                  <a:ext uri="{FF2B5EF4-FFF2-40B4-BE49-F238E27FC236}">
                    <a16:creationId xmlns:a16="http://schemas.microsoft.com/office/drawing/2014/main" id="{26C9F702-9DEE-4CC1-85C5-8AEE1CCCAB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7055" y="6134554"/>
                <a:ext cx="351380" cy="351380"/>
              </a:xfrm>
              <a:prstGeom prst="rect">
                <a:avLst/>
              </a:prstGeom>
            </p:spPr>
          </p:pic>
          <p:sp>
            <p:nvSpPr>
              <p:cNvPr id="139" name="TextBox 138">
                <a:extLst>
                  <a:ext uri="{FF2B5EF4-FFF2-40B4-BE49-F238E27FC236}">
                    <a16:creationId xmlns:a16="http://schemas.microsoft.com/office/drawing/2014/main" id="{37C6AC10-9CB3-8D37-8782-2299F94D72D8}"/>
                  </a:ext>
                </a:extLst>
              </p:cNvPr>
              <p:cNvSpPr txBox="1"/>
              <p:nvPr/>
            </p:nvSpPr>
            <p:spPr>
              <a:xfrm>
                <a:off x="455801" y="6191793"/>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MORBIDITY</a:t>
                </a:r>
                <a:endParaRPr lang="en-NL" sz="1200" b="1"/>
              </a:p>
            </p:txBody>
          </p:sp>
          <p:pic>
            <p:nvPicPr>
              <p:cNvPr id="177" name="Picture 176">
                <a:extLst>
                  <a:ext uri="{FF2B5EF4-FFF2-40B4-BE49-F238E27FC236}">
                    <a16:creationId xmlns:a16="http://schemas.microsoft.com/office/drawing/2014/main" id="{1FF3702F-7492-B929-82B7-5948C77F0EA4}"/>
                  </a:ext>
                </a:extLst>
              </p:cNvPr>
              <p:cNvPicPr>
                <a:picLocks noChangeAspect="1"/>
              </p:cNvPicPr>
              <p:nvPr/>
            </p:nvPicPr>
            <p:blipFill>
              <a:blip r:embed="rId5">
                <a:duotone>
                  <a:schemeClr val="accent5">
                    <a:shade val="45000"/>
                    <a:satMod val="135000"/>
                  </a:schemeClr>
                  <a:prstClr val="white"/>
                </a:duotone>
              </a:blip>
              <a:stretch>
                <a:fillRect/>
              </a:stretch>
            </p:blipFill>
            <p:spPr>
              <a:xfrm>
                <a:off x="618510" y="5385475"/>
                <a:ext cx="690113" cy="503021"/>
              </a:xfrm>
              <a:prstGeom prst="rect">
                <a:avLst/>
              </a:prstGeom>
            </p:spPr>
          </p:pic>
        </p:grpSp>
        <p:sp>
          <p:nvSpPr>
            <p:cNvPr id="200" name="TextBox 199">
              <a:extLst>
                <a:ext uri="{FF2B5EF4-FFF2-40B4-BE49-F238E27FC236}">
                  <a16:creationId xmlns:a16="http://schemas.microsoft.com/office/drawing/2014/main" id="{2FB4CF61-3494-3777-1C83-6952CBFD39D8}"/>
                </a:ext>
              </a:extLst>
            </p:cNvPr>
            <p:cNvSpPr txBox="1"/>
            <p:nvPr/>
          </p:nvSpPr>
          <p:spPr>
            <a:xfrm>
              <a:off x="1068387" y="5422125"/>
              <a:ext cx="1381760"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SOCIETY</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19527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1CF8A55-3416-2E35-235E-43D95A4E14E7}"/>
              </a:ext>
            </a:extLst>
          </p:cNvPr>
          <p:cNvGrpSpPr/>
          <p:nvPr/>
        </p:nvGrpSpPr>
        <p:grpSpPr>
          <a:xfrm>
            <a:off x="532500" y="404368"/>
            <a:ext cx="2024020" cy="1209040"/>
            <a:chOff x="532500" y="404368"/>
            <a:chExt cx="2024020" cy="1209040"/>
          </a:xfrm>
        </p:grpSpPr>
        <p:sp>
          <p:nvSpPr>
            <p:cNvPr id="102" name="Rectangle 101">
              <a:extLst>
                <a:ext uri="{FF2B5EF4-FFF2-40B4-BE49-F238E27FC236}">
                  <a16:creationId xmlns:a16="http://schemas.microsoft.com/office/drawing/2014/main" id="{E7DEB90D-E8B9-3A9C-F044-D933DDC0ED7D}"/>
                </a:ext>
              </a:extLst>
            </p:cNvPr>
            <p:cNvSpPr/>
            <p:nvPr/>
          </p:nvSpPr>
          <p:spPr>
            <a:xfrm>
              <a:off x="5325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2" name="TextBox 31">
              <a:extLst>
                <a:ext uri="{FF2B5EF4-FFF2-40B4-BE49-F238E27FC236}">
                  <a16:creationId xmlns:a16="http://schemas.microsoft.com/office/drawing/2014/main" id="{7750763B-076C-7440-481B-264A43DCD97D}"/>
                </a:ext>
              </a:extLst>
            </p:cNvPr>
            <p:cNvSpPr txBox="1"/>
            <p:nvPr/>
          </p:nvSpPr>
          <p:spPr>
            <a:xfrm>
              <a:off x="1325926" y="564309"/>
              <a:ext cx="1230594"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4" name="Picture 33" descr="A colorful sign with a key&#10;&#10;AI-generated content may be incorrect.">
              <a:extLst>
                <a:ext uri="{FF2B5EF4-FFF2-40B4-BE49-F238E27FC236}">
                  <a16:creationId xmlns:a16="http://schemas.microsoft.com/office/drawing/2014/main" id="{4DC6041E-61E5-10D6-47D3-464934D2B3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8816" y="1242701"/>
              <a:ext cx="351380" cy="351380"/>
            </a:xfrm>
            <a:prstGeom prst="rect">
              <a:avLst/>
            </a:prstGeom>
          </p:spPr>
        </p:pic>
        <p:sp>
          <p:nvSpPr>
            <p:cNvPr id="35" name="TextBox 34">
              <a:extLst>
                <a:ext uri="{FF2B5EF4-FFF2-40B4-BE49-F238E27FC236}">
                  <a16:creationId xmlns:a16="http://schemas.microsoft.com/office/drawing/2014/main" id="{64FE8CC0-7034-F00D-7FC3-79A87F8C8E9A}"/>
                </a:ext>
              </a:extLst>
            </p:cNvPr>
            <p:cNvSpPr txBox="1"/>
            <p:nvPr/>
          </p:nvSpPr>
          <p:spPr>
            <a:xfrm>
              <a:off x="552611" y="1322482"/>
              <a:ext cx="14981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SOCIAL INSTABILITY</a:t>
              </a:r>
              <a:endParaRPr lang="en-NL" sz="1200" b="1"/>
            </a:p>
          </p:txBody>
        </p:sp>
        <p:pic>
          <p:nvPicPr>
            <p:cNvPr id="94" name="Picture 93">
              <a:extLst>
                <a:ext uri="{FF2B5EF4-FFF2-40B4-BE49-F238E27FC236}">
                  <a16:creationId xmlns:a16="http://schemas.microsoft.com/office/drawing/2014/main" id="{82902CB3-AE9E-9F5D-0BF8-A34C8C68D6D5}"/>
                </a:ext>
              </a:extLst>
            </p:cNvPr>
            <p:cNvPicPr>
              <a:picLocks noChangeAspect="1"/>
            </p:cNvPicPr>
            <p:nvPr/>
          </p:nvPicPr>
          <p:blipFill>
            <a:blip r:embed="rId4">
              <a:duotone>
                <a:schemeClr val="accent5">
                  <a:shade val="45000"/>
                  <a:satMod val="135000"/>
                </a:schemeClr>
                <a:prstClr val="white"/>
              </a:duotone>
            </a:blip>
            <a:stretch>
              <a:fillRect/>
            </a:stretch>
          </p:blipFill>
          <p:spPr>
            <a:xfrm>
              <a:off x="775290" y="512854"/>
              <a:ext cx="690113" cy="503021"/>
            </a:xfrm>
            <a:prstGeom prst="rect">
              <a:avLst/>
            </a:prstGeom>
          </p:spPr>
        </p:pic>
      </p:grpSp>
      <p:grpSp>
        <p:nvGrpSpPr>
          <p:cNvPr id="15" name="Group 14">
            <a:extLst>
              <a:ext uri="{FF2B5EF4-FFF2-40B4-BE49-F238E27FC236}">
                <a16:creationId xmlns:a16="http://schemas.microsoft.com/office/drawing/2014/main" id="{568952B4-F9BB-820D-81DF-CABBE96E6F4B}"/>
              </a:ext>
            </a:extLst>
          </p:cNvPr>
          <p:cNvGrpSpPr/>
          <p:nvPr/>
        </p:nvGrpSpPr>
        <p:grpSpPr>
          <a:xfrm>
            <a:off x="532500" y="1997456"/>
            <a:ext cx="2099603" cy="1211958"/>
            <a:chOff x="532500" y="1997456"/>
            <a:chExt cx="2099603" cy="1211958"/>
          </a:xfrm>
        </p:grpSpPr>
        <p:sp>
          <p:nvSpPr>
            <p:cNvPr id="103" name="Rectangle 102">
              <a:extLst>
                <a:ext uri="{FF2B5EF4-FFF2-40B4-BE49-F238E27FC236}">
                  <a16:creationId xmlns:a16="http://schemas.microsoft.com/office/drawing/2014/main" id="{09E8F8B8-FD6A-9C3D-FD1E-477476AE97C7}"/>
                </a:ext>
              </a:extLst>
            </p:cNvPr>
            <p:cNvSpPr/>
            <p:nvPr/>
          </p:nvSpPr>
          <p:spPr>
            <a:xfrm>
              <a:off x="5325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7" name="TextBox 56">
              <a:extLst>
                <a:ext uri="{FF2B5EF4-FFF2-40B4-BE49-F238E27FC236}">
                  <a16:creationId xmlns:a16="http://schemas.microsoft.com/office/drawing/2014/main" id="{BC43FF74-77AC-02E8-8BAB-4B8F79E2665D}"/>
                </a:ext>
              </a:extLst>
            </p:cNvPr>
            <p:cNvSpPr txBox="1"/>
            <p:nvPr/>
          </p:nvSpPr>
          <p:spPr>
            <a:xfrm>
              <a:off x="1250343" y="2256145"/>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TOURISM</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8" name="Picture 57" descr="A colorful sign with a key&#10;&#10;AI-generated content may be incorrect.">
              <a:extLst>
                <a:ext uri="{FF2B5EF4-FFF2-40B4-BE49-F238E27FC236}">
                  <a16:creationId xmlns:a16="http://schemas.microsoft.com/office/drawing/2014/main" id="{F6668D50-CB90-D9D5-D6DE-2CC6FF5096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2515" y="2843136"/>
              <a:ext cx="351380" cy="351380"/>
            </a:xfrm>
            <a:prstGeom prst="rect">
              <a:avLst/>
            </a:prstGeom>
          </p:spPr>
        </p:pic>
        <p:sp>
          <p:nvSpPr>
            <p:cNvPr id="59" name="TextBox 58">
              <a:extLst>
                <a:ext uri="{FF2B5EF4-FFF2-40B4-BE49-F238E27FC236}">
                  <a16:creationId xmlns:a16="http://schemas.microsoft.com/office/drawing/2014/main" id="{8AE47FDC-DFF5-5B33-57B0-0F3666E65387}"/>
                </a:ext>
              </a:extLst>
            </p:cNvPr>
            <p:cNvSpPr txBox="1"/>
            <p:nvPr/>
          </p:nvSpPr>
          <p:spPr>
            <a:xfrm>
              <a:off x="552611" y="2747749"/>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REDUCTION IN TOURISM</a:t>
              </a:r>
              <a:endParaRPr lang="en-NL" sz="1200" b="1"/>
            </a:p>
          </p:txBody>
        </p:sp>
        <p:pic>
          <p:nvPicPr>
            <p:cNvPr id="116" name="Picture 115">
              <a:extLst>
                <a:ext uri="{FF2B5EF4-FFF2-40B4-BE49-F238E27FC236}">
                  <a16:creationId xmlns:a16="http://schemas.microsoft.com/office/drawing/2014/main" id="{9CFF29A4-894A-CBA7-E887-A6DA0792B213}"/>
                </a:ext>
              </a:extLst>
            </p:cNvPr>
            <p:cNvPicPr>
              <a:picLocks noChangeAspect="1"/>
            </p:cNvPicPr>
            <p:nvPr/>
          </p:nvPicPr>
          <p:blipFill>
            <a:blip r:embed="rId5">
              <a:duotone>
                <a:schemeClr val="accent5">
                  <a:shade val="45000"/>
                  <a:satMod val="135000"/>
                </a:schemeClr>
                <a:prstClr val="white"/>
              </a:duotone>
            </a:blip>
            <a:stretch>
              <a:fillRect/>
            </a:stretch>
          </p:blipFill>
          <p:spPr>
            <a:xfrm>
              <a:off x="715055" y="2150108"/>
              <a:ext cx="810583" cy="612184"/>
            </a:xfrm>
            <a:prstGeom prst="rect">
              <a:avLst/>
            </a:prstGeom>
          </p:spPr>
        </p:pic>
      </p:grpSp>
      <p:grpSp>
        <p:nvGrpSpPr>
          <p:cNvPr id="16" name="Group 15">
            <a:extLst>
              <a:ext uri="{FF2B5EF4-FFF2-40B4-BE49-F238E27FC236}">
                <a16:creationId xmlns:a16="http://schemas.microsoft.com/office/drawing/2014/main" id="{C72723E1-DC8B-95FB-6481-4A686857C73B}"/>
              </a:ext>
            </a:extLst>
          </p:cNvPr>
          <p:cNvGrpSpPr/>
          <p:nvPr/>
        </p:nvGrpSpPr>
        <p:grpSpPr>
          <a:xfrm>
            <a:off x="2885441" y="1997456"/>
            <a:ext cx="2101694" cy="1211958"/>
            <a:chOff x="2885441" y="1997456"/>
            <a:chExt cx="2101694" cy="1211958"/>
          </a:xfrm>
        </p:grpSpPr>
        <p:sp>
          <p:nvSpPr>
            <p:cNvPr id="107" name="Rectangle 106">
              <a:extLst>
                <a:ext uri="{FF2B5EF4-FFF2-40B4-BE49-F238E27FC236}">
                  <a16:creationId xmlns:a16="http://schemas.microsoft.com/office/drawing/2014/main" id="{A604F692-C51A-8CAB-3211-2267C821A34C}"/>
                </a:ext>
              </a:extLst>
            </p:cNvPr>
            <p:cNvSpPr/>
            <p:nvPr/>
          </p:nvSpPr>
          <p:spPr>
            <a:xfrm>
              <a:off x="2885441"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3" name="Picture 62" descr="A colorful sign with a key&#10;&#10;AI-generated content may be incorrect.">
              <a:extLst>
                <a:ext uri="{FF2B5EF4-FFF2-40B4-BE49-F238E27FC236}">
                  <a16:creationId xmlns:a16="http://schemas.microsoft.com/office/drawing/2014/main" id="{4221CA7A-F86F-0004-5B3B-2B601BB819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6567" y="2855665"/>
              <a:ext cx="351380" cy="351380"/>
            </a:xfrm>
            <a:prstGeom prst="rect">
              <a:avLst/>
            </a:prstGeom>
          </p:spPr>
        </p:pic>
        <p:sp>
          <p:nvSpPr>
            <p:cNvPr id="62" name="TextBox 61">
              <a:extLst>
                <a:ext uri="{FF2B5EF4-FFF2-40B4-BE49-F238E27FC236}">
                  <a16:creationId xmlns:a16="http://schemas.microsoft.com/office/drawing/2014/main" id="{FBFE7274-CB5F-55BE-796B-BF87E526E6B6}"/>
                </a:ext>
              </a:extLst>
            </p:cNvPr>
            <p:cNvSpPr txBox="1"/>
            <p:nvPr/>
          </p:nvSpPr>
          <p:spPr>
            <a:xfrm>
              <a:off x="3605375" y="2256145"/>
              <a:ext cx="138176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TOURISM</a:t>
              </a:r>
              <a:endParaRPr lang="en-NL" sz="1000" b="1">
                <a:latin typeface="Calibri" panose="020F0502020204030204" pitchFamily="34" charset="0"/>
                <a:ea typeface="Calibri" panose="020F0502020204030204" pitchFamily="34" charset="0"/>
                <a:cs typeface="Calibri" panose="020F0502020204030204" pitchFamily="34" charset="0"/>
              </a:endParaRPr>
            </a:p>
          </p:txBody>
        </p:sp>
        <p:sp>
          <p:nvSpPr>
            <p:cNvPr id="64" name="TextBox 63">
              <a:extLst>
                <a:ext uri="{FF2B5EF4-FFF2-40B4-BE49-F238E27FC236}">
                  <a16:creationId xmlns:a16="http://schemas.microsoft.com/office/drawing/2014/main" id="{7015E8AF-F309-AC3F-D0E6-A07B084E1008}"/>
                </a:ext>
              </a:extLst>
            </p:cNvPr>
            <p:cNvSpPr txBox="1"/>
            <p:nvPr/>
          </p:nvSpPr>
          <p:spPr>
            <a:xfrm>
              <a:off x="2895392" y="2932415"/>
              <a:ext cx="176230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CHANGE IN USAGE</a:t>
              </a:r>
              <a:endParaRPr lang="en-NL" sz="1200" b="1"/>
            </a:p>
          </p:txBody>
        </p:sp>
        <p:pic>
          <p:nvPicPr>
            <p:cNvPr id="117" name="Picture 116">
              <a:extLst>
                <a:ext uri="{FF2B5EF4-FFF2-40B4-BE49-F238E27FC236}">
                  <a16:creationId xmlns:a16="http://schemas.microsoft.com/office/drawing/2014/main" id="{CC0C5941-899D-745F-4E3E-62C7B481339A}"/>
                </a:ext>
              </a:extLst>
            </p:cNvPr>
            <p:cNvPicPr>
              <a:picLocks noChangeAspect="1"/>
            </p:cNvPicPr>
            <p:nvPr/>
          </p:nvPicPr>
          <p:blipFill>
            <a:blip r:embed="rId5">
              <a:duotone>
                <a:schemeClr val="accent5">
                  <a:shade val="45000"/>
                  <a:satMod val="135000"/>
                </a:schemeClr>
                <a:prstClr val="white"/>
              </a:duotone>
            </a:blip>
            <a:stretch>
              <a:fillRect/>
            </a:stretch>
          </p:blipFill>
          <p:spPr>
            <a:xfrm>
              <a:off x="3071113" y="2135511"/>
              <a:ext cx="810583" cy="641378"/>
            </a:xfrm>
            <a:prstGeom prst="rect">
              <a:avLst/>
            </a:prstGeom>
          </p:spPr>
        </p:pic>
      </p:grpSp>
      <p:grpSp>
        <p:nvGrpSpPr>
          <p:cNvPr id="17" name="Group 16">
            <a:extLst>
              <a:ext uri="{FF2B5EF4-FFF2-40B4-BE49-F238E27FC236}">
                <a16:creationId xmlns:a16="http://schemas.microsoft.com/office/drawing/2014/main" id="{26C197F9-0BD6-E63E-2511-7AEFCB5CC28B}"/>
              </a:ext>
            </a:extLst>
          </p:cNvPr>
          <p:cNvGrpSpPr/>
          <p:nvPr/>
        </p:nvGrpSpPr>
        <p:grpSpPr>
          <a:xfrm>
            <a:off x="5241898" y="1997456"/>
            <a:ext cx="2041738" cy="1214434"/>
            <a:chOff x="5241898" y="1997456"/>
            <a:chExt cx="2041738" cy="1214434"/>
          </a:xfrm>
        </p:grpSpPr>
        <p:sp>
          <p:nvSpPr>
            <p:cNvPr id="114" name="Rectangle 113">
              <a:extLst>
                <a:ext uri="{FF2B5EF4-FFF2-40B4-BE49-F238E27FC236}">
                  <a16:creationId xmlns:a16="http://schemas.microsoft.com/office/drawing/2014/main" id="{35AF8215-3714-B915-ACF7-0F635EA9BE65}"/>
                </a:ext>
              </a:extLst>
            </p:cNvPr>
            <p:cNvSpPr/>
            <p:nvPr/>
          </p:nvSpPr>
          <p:spPr>
            <a:xfrm>
              <a:off x="5241898"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7" name="Picture 66" descr="A colorful sign with a key&#10;&#10;AI-generated content may be incorrect.">
              <a:extLst>
                <a:ext uri="{FF2B5EF4-FFF2-40B4-BE49-F238E27FC236}">
                  <a16:creationId xmlns:a16="http://schemas.microsoft.com/office/drawing/2014/main" id="{2660C391-4EA7-425B-363E-2BCE35A099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4480" y="2860510"/>
              <a:ext cx="351380" cy="351380"/>
            </a:xfrm>
            <a:prstGeom prst="rect">
              <a:avLst/>
            </a:prstGeom>
          </p:spPr>
        </p:pic>
        <p:sp>
          <p:nvSpPr>
            <p:cNvPr id="68" name="TextBox 67">
              <a:extLst>
                <a:ext uri="{FF2B5EF4-FFF2-40B4-BE49-F238E27FC236}">
                  <a16:creationId xmlns:a16="http://schemas.microsoft.com/office/drawing/2014/main" id="{E97FC4E9-FA03-3DEA-96C3-0A71830D1985}"/>
                </a:ext>
              </a:extLst>
            </p:cNvPr>
            <p:cNvSpPr txBox="1"/>
            <p:nvPr/>
          </p:nvSpPr>
          <p:spPr>
            <a:xfrm>
              <a:off x="5246625" y="2747749"/>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DAMAGED CULTURAL HERITAGE</a:t>
              </a:r>
              <a:endParaRPr lang="en-NL" sz="1200" b="1"/>
            </a:p>
          </p:txBody>
        </p:sp>
        <p:sp>
          <p:nvSpPr>
            <p:cNvPr id="69" name="TextBox 68">
              <a:extLst>
                <a:ext uri="{FF2B5EF4-FFF2-40B4-BE49-F238E27FC236}">
                  <a16:creationId xmlns:a16="http://schemas.microsoft.com/office/drawing/2014/main" id="{A2481F14-AF49-EECF-0E36-223B8A38C967}"/>
                </a:ext>
              </a:extLst>
            </p:cNvPr>
            <p:cNvSpPr txBox="1"/>
            <p:nvPr/>
          </p:nvSpPr>
          <p:spPr>
            <a:xfrm>
              <a:off x="5871395" y="2179201"/>
              <a:ext cx="1412241" cy="553998"/>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CULTURAL </a:t>
              </a:r>
            </a:p>
            <a:p>
              <a:pPr algn="ctr"/>
              <a:r>
                <a:rPr lang="en-US" sz="1000" b="1">
                  <a:latin typeface="Calibri" panose="020F0502020204030204" pitchFamily="34" charset="0"/>
                  <a:ea typeface="Calibri" panose="020F0502020204030204" pitchFamily="34" charset="0"/>
                  <a:cs typeface="Calibri" panose="020F0502020204030204" pitchFamily="34" charset="0"/>
                </a:rPr>
                <a:t>HERITAGE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19" name="Picture 118">
              <a:extLst>
                <a:ext uri="{FF2B5EF4-FFF2-40B4-BE49-F238E27FC236}">
                  <a16:creationId xmlns:a16="http://schemas.microsoft.com/office/drawing/2014/main" id="{794BADF2-4B80-02DE-3ECC-6E2C4FF024EB}"/>
                </a:ext>
              </a:extLst>
            </p:cNvPr>
            <p:cNvPicPr>
              <a:picLocks noChangeAspect="1"/>
            </p:cNvPicPr>
            <p:nvPr/>
          </p:nvPicPr>
          <p:blipFill>
            <a:blip r:embed="rId6">
              <a:duotone>
                <a:schemeClr val="accent5">
                  <a:shade val="45000"/>
                  <a:satMod val="135000"/>
                </a:schemeClr>
                <a:prstClr val="white"/>
              </a:duotone>
            </a:blip>
            <a:stretch>
              <a:fillRect/>
            </a:stretch>
          </p:blipFill>
          <p:spPr>
            <a:xfrm>
              <a:off x="5566516" y="2225060"/>
              <a:ext cx="462280" cy="462280"/>
            </a:xfrm>
            <a:prstGeom prst="rect">
              <a:avLst/>
            </a:prstGeom>
          </p:spPr>
        </p:pic>
      </p:grpSp>
      <p:grpSp>
        <p:nvGrpSpPr>
          <p:cNvPr id="18" name="Group 17">
            <a:extLst>
              <a:ext uri="{FF2B5EF4-FFF2-40B4-BE49-F238E27FC236}">
                <a16:creationId xmlns:a16="http://schemas.microsoft.com/office/drawing/2014/main" id="{7F81200F-6DFD-2520-BD1F-07585474947B}"/>
              </a:ext>
            </a:extLst>
          </p:cNvPr>
          <p:cNvGrpSpPr/>
          <p:nvPr/>
        </p:nvGrpSpPr>
        <p:grpSpPr>
          <a:xfrm>
            <a:off x="7498080" y="1997456"/>
            <a:ext cx="2079343" cy="1211958"/>
            <a:chOff x="7498080" y="1997456"/>
            <a:chExt cx="2079343" cy="1211958"/>
          </a:xfrm>
        </p:grpSpPr>
        <p:sp>
          <p:nvSpPr>
            <p:cNvPr id="129" name="Rectangle 128">
              <a:extLst>
                <a:ext uri="{FF2B5EF4-FFF2-40B4-BE49-F238E27FC236}">
                  <a16:creationId xmlns:a16="http://schemas.microsoft.com/office/drawing/2014/main" id="{5337BB36-4FF2-EC22-A731-EAED3E106845}"/>
                </a:ext>
              </a:extLst>
            </p:cNvPr>
            <p:cNvSpPr/>
            <p:nvPr/>
          </p:nvSpPr>
          <p:spPr>
            <a:xfrm>
              <a:off x="749808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3" name="Picture 72" descr="A colorful sign with a key&#10;&#10;AI-generated content may be incorrect.">
              <a:extLst>
                <a:ext uri="{FF2B5EF4-FFF2-40B4-BE49-F238E27FC236}">
                  <a16:creationId xmlns:a16="http://schemas.microsoft.com/office/drawing/2014/main" id="{51B4935C-31F0-0610-DAAA-3B09368160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095" y="2855430"/>
              <a:ext cx="351380" cy="351380"/>
            </a:xfrm>
            <a:prstGeom prst="rect">
              <a:avLst/>
            </a:prstGeom>
          </p:spPr>
        </p:pic>
        <p:sp>
          <p:nvSpPr>
            <p:cNvPr id="74" name="TextBox 73">
              <a:extLst>
                <a:ext uri="{FF2B5EF4-FFF2-40B4-BE49-F238E27FC236}">
                  <a16:creationId xmlns:a16="http://schemas.microsoft.com/office/drawing/2014/main" id="{4F243F43-B5E3-8D7E-CF48-2A9299B08C0F}"/>
                </a:ext>
              </a:extLst>
            </p:cNvPr>
            <p:cNvSpPr txBox="1"/>
            <p:nvPr/>
          </p:nvSpPr>
          <p:spPr>
            <a:xfrm>
              <a:off x="7513773" y="2747749"/>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LOSS OF CULTURAL HERITAGE</a:t>
              </a:r>
              <a:endParaRPr lang="en-NL" sz="1200" b="1"/>
            </a:p>
          </p:txBody>
        </p:sp>
        <p:sp>
          <p:nvSpPr>
            <p:cNvPr id="118" name="TextBox 117">
              <a:extLst>
                <a:ext uri="{FF2B5EF4-FFF2-40B4-BE49-F238E27FC236}">
                  <a16:creationId xmlns:a16="http://schemas.microsoft.com/office/drawing/2014/main" id="{BD88C672-FD60-9672-DBED-8159996C35BB}"/>
                </a:ext>
              </a:extLst>
            </p:cNvPr>
            <p:cNvSpPr txBox="1"/>
            <p:nvPr/>
          </p:nvSpPr>
          <p:spPr>
            <a:xfrm>
              <a:off x="8246462" y="2179201"/>
              <a:ext cx="1330961" cy="553998"/>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CULTURAL </a:t>
              </a:r>
            </a:p>
            <a:p>
              <a:pPr algn="ctr"/>
              <a:r>
                <a:rPr lang="en-US" sz="1000" b="1">
                  <a:latin typeface="Calibri" panose="020F0502020204030204" pitchFamily="34" charset="0"/>
                  <a:ea typeface="Calibri" panose="020F0502020204030204" pitchFamily="34" charset="0"/>
                  <a:cs typeface="Calibri" panose="020F0502020204030204" pitchFamily="34" charset="0"/>
                </a:rPr>
                <a:t>HERITAGE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20" name="Picture 119">
              <a:extLst>
                <a:ext uri="{FF2B5EF4-FFF2-40B4-BE49-F238E27FC236}">
                  <a16:creationId xmlns:a16="http://schemas.microsoft.com/office/drawing/2014/main" id="{795C96FE-EB64-9E85-19E8-43764EA95ACD}"/>
                </a:ext>
              </a:extLst>
            </p:cNvPr>
            <p:cNvPicPr>
              <a:picLocks noChangeAspect="1"/>
            </p:cNvPicPr>
            <p:nvPr/>
          </p:nvPicPr>
          <p:blipFill>
            <a:blip r:embed="rId6">
              <a:duotone>
                <a:schemeClr val="accent5">
                  <a:shade val="45000"/>
                  <a:satMod val="135000"/>
                </a:schemeClr>
                <a:prstClr val="white"/>
              </a:duotone>
            </a:blip>
            <a:stretch>
              <a:fillRect/>
            </a:stretch>
          </p:blipFill>
          <p:spPr>
            <a:xfrm>
              <a:off x="7809945" y="2225060"/>
              <a:ext cx="462280" cy="462280"/>
            </a:xfrm>
            <a:prstGeom prst="rect">
              <a:avLst/>
            </a:prstGeom>
          </p:spPr>
        </p:pic>
      </p:grpSp>
      <p:grpSp>
        <p:nvGrpSpPr>
          <p:cNvPr id="19" name="Group 18">
            <a:extLst>
              <a:ext uri="{FF2B5EF4-FFF2-40B4-BE49-F238E27FC236}">
                <a16:creationId xmlns:a16="http://schemas.microsoft.com/office/drawing/2014/main" id="{A7B6BA01-D63E-0DC5-6B27-3082F48DF5E1}"/>
              </a:ext>
            </a:extLst>
          </p:cNvPr>
          <p:cNvGrpSpPr/>
          <p:nvPr/>
        </p:nvGrpSpPr>
        <p:grpSpPr>
          <a:xfrm>
            <a:off x="532500" y="3616960"/>
            <a:ext cx="2074204" cy="1221546"/>
            <a:chOff x="532500" y="3616960"/>
            <a:chExt cx="2074204" cy="1221546"/>
          </a:xfrm>
        </p:grpSpPr>
        <p:sp>
          <p:nvSpPr>
            <p:cNvPr id="100" name="Rectangle 99">
              <a:extLst>
                <a:ext uri="{FF2B5EF4-FFF2-40B4-BE49-F238E27FC236}">
                  <a16:creationId xmlns:a16="http://schemas.microsoft.com/office/drawing/2014/main" id="{FC803B2C-BD93-BCA7-364D-4EFF4CFB60AF}"/>
                </a:ext>
              </a:extLst>
            </p:cNvPr>
            <p:cNvSpPr/>
            <p:nvPr/>
          </p:nvSpPr>
          <p:spPr>
            <a:xfrm>
              <a:off x="532500" y="3616960"/>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22" name="Picture 121" descr="A colorful sign with a key&#10;&#10;AI-generated content may be incorrect.">
              <a:extLst>
                <a:ext uri="{FF2B5EF4-FFF2-40B4-BE49-F238E27FC236}">
                  <a16:creationId xmlns:a16="http://schemas.microsoft.com/office/drawing/2014/main" id="{AAF54116-9EF8-6538-F13C-8BF64B94F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8656" y="4487126"/>
              <a:ext cx="351380" cy="351380"/>
            </a:xfrm>
            <a:prstGeom prst="rect">
              <a:avLst/>
            </a:prstGeom>
          </p:spPr>
        </p:pic>
        <p:sp>
          <p:nvSpPr>
            <p:cNvPr id="123" name="TextBox 122">
              <a:extLst>
                <a:ext uri="{FF2B5EF4-FFF2-40B4-BE49-F238E27FC236}">
                  <a16:creationId xmlns:a16="http://schemas.microsoft.com/office/drawing/2014/main" id="{BC3853C0-E6BF-8C0B-C864-C6F51EBFF87E}"/>
                </a:ext>
              </a:extLst>
            </p:cNvPr>
            <p:cNvSpPr txBox="1"/>
            <p:nvPr/>
          </p:nvSpPr>
          <p:spPr>
            <a:xfrm>
              <a:off x="552611" y="4554889"/>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LOSS IN TRADITIONS</a:t>
              </a:r>
              <a:endParaRPr lang="en-NL" sz="1200" b="1"/>
            </a:p>
          </p:txBody>
        </p:sp>
        <p:sp>
          <p:nvSpPr>
            <p:cNvPr id="124" name="TextBox 123">
              <a:extLst>
                <a:ext uri="{FF2B5EF4-FFF2-40B4-BE49-F238E27FC236}">
                  <a16:creationId xmlns:a16="http://schemas.microsoft.com/office/drawing/2014/main" id="{FFE00FC5-648B-E02C-016C-99ABF402596C}"/>
                </a:ext>
              </a:extLst>
            </p:cNvPr>
            <p:cNvSpPr txBox="1"/>
            <p:nvPr/>
          </p:nvSpPr>
          <p:spPr>
            <a:xfrm>
              <a:off x="1275743" y="3775707"/>
              <a:ext cx="1330961" cy="553998"/>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CULTURAL </a:t>
              </a:r>
            </a:p>
            <a:p>
              <a:pPr algn="ctr"/>
              <a:r>
                <a:rPr lang="en-US" sz="1000" b="1">
                  <a:latin typeface="Calibri" panose="020F0502020204030204" pitchFamily="34" charset="0"/>
                  <a:ea typeface="Calibri" panose="020F0502020204030204" pitchFamily="34" charset="0"/>
                  <a:cs typeface="Calibri" panose="020F0502020204030204" pitchFamily="34" charset="0"/>
                </a:rPr>
                <a:t>HERITAGE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25" name="Picture 124">
              <a:extLst>
                <a:ext uri="{FF2B5EF4-FFF2-40B4-BE49-F238E27FC236}">
                  <a16:creationId xmlns:a16="http://schemas.microsoft.com/office/drawing/2014/main" id="{2B0D69CE-BABC-496B-1250-FB2D0DF423B0}"/>
                </a:ext>
              </a:extLst>
            </p:cNvPr>
            <p:cNvPicPr>
              <a:picLocks noChangeAspect="1"/>
            </p:cNvPicPr>
            <p:nvPr/>
          </p:nvPicPr>
          <p:blipFill>
            <a:blip r:embed="rId6">
              <a:duotone>
                <a:schemeClr val="accent5">
                  <a:shade val="45000"/>
                  <a:satMod val="135000"/>
                </a:schemeClr>
                <a:prstClr val="white"/>
              </a:duotone>
            </a:blip>
            <a:stretch>
              <a:fillRect/>
            </a:stretch>
          </p:blipFill>
          <p:spPr>
            <a:xfrm>
              <a:off x="889206" y="3821566"/>
              <a:ext cx="462280" cy="462280"/>
            </a:xfrm>
            <a:prstGeom prst="rect">
              <a:avLst/>
            </a:prstGeom>
          </p:spPr>
        </p:pic>
      </p:grpSp>
      <p:grpSp>
        <p:nvGrpSpPr>
          <p:cNvPr id="20" name="Group 19">
            <a:extLst>
              <a:ext uri="{FF2B5EF4-FFF2-40B4-BE49-F238E27FC236}">
                <a16:creationId xmlns:a16="http://schemas.microsoft.com/office/drawing/2014/main" id="{AED0B58A-450D-9A48-8B75-76FB8B74904D}"/>
              </a:ext>
            </a:extLst>
          </p:cNvPr>
          <p:cNvGrpSpPr/>
          <p:nvPr/>
        </p:nvGrpSpPr>
        <p:grpSpPr>
          <a:xfrm>
            <a:off x="2885441" y="3615436"/>
            <a:ext cx="2076295" cy="1224594"/>
            <a:chOff x="2885441" y="3615436"/>
            <a:chExt cx="2076295" cy="1224594"/>
          </a:xfrm>
        </p:grpSpPr>
        <p:sp>
          <p:nvSpPr>
            <p:cNvPr id="110" name="Rectangle 109">
              <a:extLst>
                <a:ext uri="{FF2B5EF4-FFF2-40B4-BE49-F238E27FC236}">
                  <a16:creationId xmlns:a16="http://schemas.microsoft.com/office/drawing/2014/main" id="{697F9F6B-5350-B775-312A-8A6D5130EC63}"/>
                </a:ext>
              </a:extLst>
            </p:cNvPr>
            <p:cNvSpPr/>
            <p:nvPr/>
          </p:nvSpPr>
          <p:spPr>
            <a:xfrm>
              <a:off x="2885441" y="361543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3" name="Picture 82" descr="A colorful sign with a key&#10;&#10;AI-generated content may be incorrect.">
              <a:extLst>
                <a:ext uri="{FF2B5EF4-FFF2-40B4-BE49-F238E27FC236}">
                  <a16:creationId xmlns:a16="http://schemas.microsoft.com/office/drawing/2014/main" id="{2506F305-C104-E151-FFD3-6B2B0A40AB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5456" y="4488650"/>
              <a:ext cx="351380" cy="351380"/>
            </a:xfrm>
            <a:prstGeom prst="rect">
              <a:avLst/>
            </a:prstGeom>
          </p:spPr>
        </p:pic>
        <p:sp>
          <p:nvSpPr>
            <p:cNvPr id="126" name="TextBox 125">
              <a:extLst>
                <a:ext uri="{FF2B5EF4-FFF2-40B4-BE49-F238E27FC236}">
                  <a16:creationId xmlns:a16="http://schemas.microsoft.com/office/drawing/2014/main" id="{6276CD69-F2FA-9EFA-CE98-CD6477CD6C33}"/>
                </a:ext>
              </a:extLst>
            </p:cNvPr>
            <p:cNvSpPr txBox="1"/>
            <p:nvPr/>
          </p:nvSpPr>
          <p:spPr>
            <a:xfrm>
              <a:off x="3630775" y="3775707"/>
              <a:ext cx="1330961" cy="553998"/>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CULTURAL </a:t>
              </a:r>
            </a:p>
            <a:p>
              <a:pPr algn="ctr"/>
              <a:r>
                <a:rPr lang="en-US" sz="1000" b="1">
                  <a:latin typeface="Calibri" panose="020F0502020204030204" pitchFamily="34" charset="0"/>
                  <a:ea typeface="Calibri" panose="020F0502020204030204" pitchFamily="34" charset="0"/>
                  <a:cs typeface="Calibri" panose="020F0502020204030204" pitchFamily="34" charset="0"/>
                </a:rPr>
                <a:t>HERITAGE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27" name="Picture 126">
              <a:extLst>
                <a:ext uri="{FF2B5EF4-FFF2-40B4-BE49-F238E27FC236}">
                  <a16:creationId xmlns:a16="http://schemas.microsoft.com/office/drawing/2014/main" id="{6AE8A1D9-4409-0B25-8E1C-B10DDB099DC2}"/>
                </a:ext>
              </a:extLst>
            </p:cNvPr>
            <p:cNvPicPr>
              <a:picLocks noChangeAspect="1"/>
            </p:cNvPicPr>
            <p:nvPr/>
          </p:nvPicPr>
          <p:blipFill>
            <a:blip r:embed="rId6">
              <a:duotone>
                <a:schemeClr val="accent5">
                  <a:shade val="45000"/>
                  <a:satMod val="135000"/>
                </a:schemeClr>
                <a:prstClr val="white"/>
              </a:duotone>
            </a:blip>
            <a:stretch>
              <a:fillRect/>
            </a:stretch>
          </p:blipFill>
          <p:spPr>
            <a:xfrm>
              <a:off x="3245264" y="3821566"/>
              <a:ext cx="462280" cy="462280"/>
            </a:xfrm>
            <a:prstGeom prst="rect">
              <a:avLst/>
            </a:prstGeom>
          </p:spPr>
        </p:pic>
        <p:sp>
          <p:nvSpPr>
            <p:cNvPr id="128" name="TextBox 127">
              <a:extLst>
                <a:ext uri="{FF2B5EF4-FFF2-40B4-BE49-F238E27FC236}">
                  <a16:creationId xmlns:a16="http://schemas.microsoft.com/office/drawing/2014/main" id="{0108E5D8-4820-D399-2D55-D30C515B0A0C}"/>
                </a:ext>
              </a:extLst>
            </p:cNvPr>
            <p:cNvSpPr txBox="1"/>
            <p:nvPr/>
          </p:nvSpPr>
          <p:spPr>
            <a:xfrm>
              <a:off x="2895392" y="4370223"/>
              <a:ext cx="176230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LOSS OF CULTURAL </a:t>
              </a:r>
            </a:p>
            <a:p>
              <a:r>
                <a:rPr lang="en-US" sz="1200" b="1" i="0">
                  <a:solidFill>
                    <a:srgbClr val="000000"/>
                  </a:solidFill>
                  <a:effectLst/>
                  <a:latin typeface="Calibri" panose="020F0502020204030204" pitchFamily="34" charset="0"/>
                </a:rPr>
                <a:t>NETWORKS</a:t>
              </a:r>
              <a:endParaRPr lang="en-NL" sz="1200" b="1"/>
            </a:p>
          </p:txBody>
        </p:sp>
      </p:grpSp>
      <p:grpSp>
        <p:nvGrpSpPr>
          <p:cNvPr id="22" name="Group 21">
            <a:extLst>
              <a:ext uri="{FF2B5EF4-FFF2-40B4-BE49-F238E27FC236}">
                <a16:creationId xmlns:a16="http://schemas.microsoft.com/office/drawing/2014/main" id="{041C40FC-AD9F-3846-E098-7A51DF319134}"/>
              </a:ext>
            </a:extLst>
          </p:cNvPr>
          <p:cNvGrpSpPr/>
          <p:nvPr/>
        </p:nvGrpSpPr>
        <p:grpSpPr>
          <a:xfrm>
            <a:off x="7498080" y="3620516"/>
            <a:ext cx="2011680" cy="1214434"/>
            <a:chOff x="7498080" y="3620516"/>
            <a:chExt cx="2011680" cy="1214434"/>
          </a:xfrm>
        </p:grpSpPr>
        <p:sp>
          <p:nvSpPr>
            <p:cNvPr id="130" name="Rectangle 129">
              <a:extLst>
                <a:ext uri="{FF2B5EF4-FFF2-40B4-BE49-F238E27FC236}">
                  <a16:creationId xmlns:a16="http://schemas.microsoft.com/office/drawing/2014/main" id="{EB5A383A-E744-965F-EB31-12020DEFED96}"/>
                </a:ext>
              </a:extLst>
            </p:cNvPr>
            <p:cNvSpPr/>
            <p:nvPr/>
          </p:nvSpPr>
          <p:spPr>
            <a:xfrm>
              <a:off x="7498080" y="362051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2" name="Picture 81" descr="A colorful sign with a key&#10;&#10;AI-generated content may be incorrect.">
              <a:extLst>
                <a:ext uri="{FF2B5EF4-FFF2-40B4-BE49-F238E27FC236}">
                  <a16:creationId xmlns:a16="http://schemas.microsoft.com/office/drawing/2014/main" id="{CAC80348-6571-B51E-9F96-94ACF98394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0475" y="4483570"/>
              <a:ext cx="351380" cy="351380"/>
            </a:xfrm>
            <a:prstGeom prst="rect">
              <a:avLst/>
            </a:prstGeom>
          </p:spPr>
        </p:pic>
        <p:sp>
          <p:nvSpPr>
            <p:cNvPr id="84" name="TextBox 83">
              <a:extLst>
                <a:ext uri="{FF2B5EF4-FFF2-40B4-BE49-F238E27FC236}">
                  <a16:creationId xmlns:a16="http://schemas.microsoft.com/office/drawing/2014/main" id="{2F5BF073-E401-609F-37A5-4C6094EBBB3A}"/>
                </a:ext>
              </a:extLst>
            </p:cNvPr>
            <p:cNvSpPr txBox="1"/>
            <p:nvPr/>
          </p:nvSpPr>
          <p:spPr>
            <a:xfrm>
              <a:off x="7513773" y="4554889"/>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BANKRUPTCY </a:t>
              </a:r>
              <a:endParaRPr lang="en-NL" sz="1200" b="1"/>
            </a:p>
          </p:txBody>
        </p:sp>
        <p:sp>
          <p:nvSpPr>
            <p:cNvPr id="85" name="TextBox 84">
              <a:extLst>
                <a:ext uri="{FF2B5EF4-FFF2-40B4-BE49-F238E27FC236}">
                  <a16:creationId xmlns:a16="http://schemas.microsoft.com/office/drawing/2014/main" id="{0EAEE7FE-A64E-20A1-621A-5EAACAA87876}"/>
                </a:ext>
              </a:extLst>
            </p:cNvPr>
            <p:cNvSpPr txBox="1"/>
            <p:nvPr/>
          </p:nvSpPr>
          <p:spPr>
            <a:xfrm>
              <a:off x="8324122" y="3852651"/>
              <a:ext cx="117564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86" name="Picture 85">
              <a:extLst>
                <a:ext uri="{FF2B5EF4-FFF2-40B4-BE49-F238E27FC236}">
                  <a16:creationId xmlns:a16="http://schemas.microsoft.com/office/drawing/2014/main" id="{A41F13CE-AA72-749C-FF7E-61A3EF37E378}"/>
                </a:ext>
              </a:extLst>
            </p:cNvPr>
            <p:cNvPicPr>
              <a:picLocks noChangeAspect="1"/>
            </p:cNvPicPr>
            <p:nvPr/>
          </p:nvPicPr>
          <p:blipFill>
            <a:blip r:embed="rId7">
              <a:duotone>
                <a:schemeClr val="accent5">
                  <a:shade val="45000"/>
                  <a:satMod val="135000"/>
                </a:schemeClr>
                <a:prstClr val="white"/>
              </a:duotone>
            </a:blip>
            <a:stretch>
              <a:fillRect/>
            </a:stretch>
          </p:blipFill>
          <p:spPr>
            <a:xfrm>
              <a:off x="7742350" y="3823235"/>
              <a:ext cx="597471" cy="458943"/>
            </a:xfrm>
            <a:prstGeom prst="rect">
              <a:avLst/>
            </a:prstGeom>
          </p:spPr>
        </p:pic>
      </p:grpSp>
      <p:grpSp>
        <p:nvGrpSpPr>
          <p:cNvPr id="21" name="Group 20">
            <a:extLst>
              <a:ext uri="{FF2B5EF4-FFF2-40B4-BE49-F238E27FC236}">
                <a16:creationId xmlns:a16="http://schemas.microsoft.com/office/drawing/2014/main" id="{05177FF1-7BE7-F615-6BE2-380352C4158C}"/>
              </a:ext>
            </a:extLst>
          </p:cNvPr>
          <p:cNvGrpSpPr/>
          <p:nvPr/>
        </p:nvGrpSpPr>
        <p:grpSpPr>
          <a:xfrm>
            <a:off x="5241898" y="3623213"/>
            <a:ext cx="2001520" cy="1209040"/>
            <a:chOff x="5241898" y="3623213"/>
            <a:chExt cx="2001520" cy="1209040"/>
          </a:xfrm>
        </p:grpSpPr>
        <p:sp>
          <p:nvSpPr>
            <p:cNvPr id="111" name="Rectangle 110">
              <a:extLst>
                <a:ext uri="{FF2B5EF4-FFF2-40B4-BE49-F238E27FC236}">
                  <a16:creationId xmlns:a16="http://schemas.microsoft.com/office/drawing/2014/main" id="{059AA4DE-C30B-7700-D6FA-CBA2A1BB216E}"/>
                </a:ext>
              </a:extLst>
            </p:cNvPr>
            <p:cNvSpPr/>
            <p:nvPr/>
          </p:nvSpPr>
          <p:spPr>
            <a:xfrm>
              <a:off x="5241898" y="3623213"/>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8" name="Picture 77" descr="A colorful sign with a key&#10;&#10;AI-generated content may be incorrect.">
              <a:extLst>
                <a:ext uri="{FF2B5EF4-FFF2-40B4-BE49-F238E27FC236}">
                  <a16:creationId xmlns:a16="http://schemas.microsoft.com/office/drawing/2014/main" id="{877744D7-14BD-2F64-B0C4-2040270074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613" y="4475770"/>
              <a:ext cx="351380" cy="351380"/>
            </a:xfrm>
            <a:prstGeom prst="rect">
              <a:avLst/>
            </a:prstGeom>
          </p:spPr>
        </p:pic>
        <p:sp>
          <p:nvSpPr>
            <p:cNvPr id="79" name="TextBox 78">
              <a:extLst>
                <a:ext uri="{FF2B5EF4-FFF2-40B4-BE49-F238E27FC236}">
                  <a16:creationId xmlns:a16="http://schemas.microsoft.com/office/drawing/2014/main" id="{5C3834DE-B040-3247-9E0C-AEA86098841D}"/>
                </a:ext>
              </a:extLst>
            </p:cNvPr>
            <p:cNvSpPr txBox="1"/>
            <p:nvPr/>
          </p:nvSpPr>
          <p:spPr>
            <a:xfrm>
              <a:off x="5246625" y="4370223"/>
              <a:ext cx="1548947" cy="461665"/>
            </a:xfrm>
            <a:prstGeom prst="rect">
              <a:avLst/>
            </a:prstGeom>
            <a:noFill/>
          </p:spPr>
          <p:txBody>
            <a:bodyPr wrap="square">
              <a:spAutoFit/>
            </a:bodyPr>
            <a:lstStyle/>
            <a:p>
              <a:r>
                <a:rPr lang="en-US" sz="1200" b="1">
                  <a:solidFill>
                    <a:srgbClr val="000000"/>
                  </a:solidFill>
                  <a:latin typeface="Calibri" panose="020F0502020204030204" pitchFamily="34" charset="0"/>
                </a:rPr>
                <a:t>ECONOMIC DISRUPTION</a:t>
              </a:r>
              <a:endParaRPr lang="en-NL" sz="1200" b="1"/>
            </a:p>
          </p:txBody>
        </p:sp>
        <p:sp>
          <p:nvSpPr>
            <p:cNvPr id="80" name="TextBox 79">
              <a:extLst>
                <a:ext uri="{FF2B5EF4-FFF2-40B4-BE49-F238E27FC236}">
                  <a16:creationId xmlns:a16="http://schemas.microsoft.com/office/drawing/2014/main" id="{33B8D59F-DCF9-32B9-7958-124545FBD054}"/>
                </a:ext>
              </a:extLst>
            </p:cNvPr>
            <p:cNvSpPr txBox="1"/>
            <p:nvPr/>
          </p:nvSpPr>
          <p:spPr>
            <a:xfrm>
              <a:off x="5912035" y="3852651"/>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CEB8785E-9743-9611-024B-722F145FC695}"/>
                </a:ext>
              </a:extLst>
            </p:cNvPr>
            <p:cNvPicPr>
              <a:picLocks noChangeAspect="1"/>
            </p:cNvPicPr>
            <p:nvPr/>
          </p:nvPicPr>
          <p:blipFill>
            <a:blip r:embed="rId7">
              <a:duotone>
                <a:schemeClr val="accent5">
                  <a:shade val="45000"/>
                  <a:satMod val="135000"/>
                </a:schemeClr>
                <a:prstClr val="white"/>
              </a:duotone>
            </a:blip>
            <a:stretch>
              <a:fillRect/>
            </a:stretch>
          </p:blipFill>
          <p:spPr>
            <a:xfrm>
              <a:off x="5498921" y="3823235"/>
              <a:ext cx="597471" cy="458943"/>
            </a:xfrm>
            <a:prstGeom prst="rect">
              <a:avLst/>
            </a:prstGeom>
          </p:spPr>
        </p:pic>
      </p:grpSp>
      <p:grpSp>
        <p:nvGrpSpPr>
          <p:cNvPr id="23" name="Group 22">
            <a:extLst>
              <a:ext uri="{FF2B5EF4-FFF2-40B4-BE49-F238E27FC236}">
                <a16:creationId xmlns:a16="http://schemas.microsoft.com/office/drawing/2014/main" id="{2732B3C5-99E8-EB95-F6EF-9B69ACF76615}"/>
              </a:ext>
            </a:extLst>
          </p:cNvPr>
          <p:cNvGrpSpPr/>
          <p:nvPr/>
        </p:nvGrpSpPr>
        <p:grpSpPr>
          <a:xfrm>
            <a:off x="532500" y="5264912"/>
            <a:ext cx="2001520" cy="1209040"/>
            <a:chOff x="532500" y="5264912"/>
            <a:chExt cx="2001520" cy="1209040"/>
          </a:xfrm>
        </p:grpSpPr>
        <p:sp>
          <p:nvSpPr>
            <p:cNvPr id="101" name="Rectangle 100">
              <a:extLst>
                <a:ext uri="{FF2B5EF4-FFF2-40B4-BE49-F238E27FC236}">
                  <a16:creationId xmlns:a16="http://schemas.microsoft.com/office/drawing/2014/main" id="{EEAC50D7-5342-C38D-78D5-8409D297947F}"/>
                </a:ext>
              </a:extLst>
            </p:cNvPr>
            <p:cNvSpPr/>
            <p:nvPr/>
          </p:nvSpPr>
          <p:spPr>
            <a:xfrm>
              <a:off x="5325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5" name="Picture 54" descr="A colorful sign with a key&#10;&#10;AI-generated content may be incorrect.">
              <a:extLst>
                <a:ext uri="{FF2B5EF4-FFF2-40B4-BE49-F238E27FC236}">
                  <a16:creationId xmlns:a16="http://schemas.microsoft.com/office/drawing/2014/main" id="{B0B99F43-2B50-54E6-DD35-1C6E7E2B4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8656" y="6073610"/>
              <a:ext cx="351380" cy="351380"/>
            </a:xfrm>
            <a:prstGeom prst="rect">
              <a:avLst/>
            </a:prstGeom>
          </p:spPr>
        </p:pic>
        <p:sp>
          <p:nvSpPr>
            <p:cNvPr id="56" name="TextBox 55">
              <a:extLst>
                <a:ext uri="{FF2B5EF4-FFF2-40B4-BE49-F238E27FC236}">
                  <a16:creationId xmlns:a16="http://schemas.microsoft.com/office/drawing/2014/main" id="{25C00ECF-6018-2C40-A021-F413ED6ACC3C}"/>
                </a:ext>
              </a:extLst>
            </p:cNvPr>
            <p:cNvSpPr txBox="1"/>
            <p:nvPr/>
          </p:nvSpPr>
          <p:spPr>
            <a:xfrm>
              <a:off x="552611" y="6179293"/>
              <a:ext cx="1548947" cy="276999"/>
            </a:xfrm>
            <a:prstGeom prst="rect">
              <a:avLst/>
            </a:prstGeom>
            <a:noFill/>
          </p:spPr>
          <p:txBody>
            <a:bodyPr wrap="square">
              <a:spAutoFit/>
            </a:bodyPr>
            <a:lstStyle/>
            <a:p>
              <a:r>
                <a:rPr lang="en-US" sz="1200" b="1">
                  <a:solidFill>
                    <a:srgbClr val="000000"/>
                  </a:solidFill>
                  <a:latin typeface="Calibri" panose="020F0502020204030204" pitchFamily="34" charset="0"/>
                </a:rPr>
                <a:t>NO ACCESS TO CASH</a:t>
              </a:r>
              <a:endParaRPr lang="en-NL" sz="1200" b="1"/>
            </a:p>
          </p:txBody>
        </p:sp>
        <p:sp>
          <p:nvSpPr>
            <p:cNvPr id="60" name="TextBox 59">
              <a:extLst>
                <a:ext uri="{FF2B5EF4-FFF2-40B4-BE49-F238E27FC236}">
                  <a16:creationId xmlns:a16="http://schemas.microsoft.com/office/drawing/2014/main" id="{BF708CA1-E870-B639-4237-6BDC4D0DBB0E}"/>
                </a:ext>
              </a:extLst>
            </p:cNvPr>
            <p:cNvSpPr txBox="1"/>
            <p:nvPr/>
          </p:nvSpPr>
          <p:spPr>
            <a:xfrm>
              <a:off x="1354175" y="5433646"/>
              <a:ext cx="1174097"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A43A61D8-0998-FE72-817F-E12889634D44}"/>
                </a:ext>
              </a:extLst>
            </p:cNvPr>
            <p:cNvPicPr>
              <a:picLocks noChangeAspect="1"/>
            </p:cNvPicPr>
            <p:nvPr/>
          </p:nvPicPr>
          <p:blipFill>
            <a:blip r:embed="rId7">
              <a:duotone>
                <a:schemeClr val="accent5">
                  <a:shade val="45000"/>
                  <a:satMod val="135000"/>
                </a:schemeClr>
                <a:prstClr val="white"/>
              </a:duotone>
            </a:blip>
            <a:stretch>
              <a:fillRect/>
            </a:stretch>
          </p:blipFill>
          <p:spPr>
            <a:xfrm>
              <a:off x="821611" y="5404230"/>
              <a:ext cx="597471" cy="458943"/>
            </a:xfrm>
            <a:prstGeom prst="rect">
              <a:avLst/>
            </a:prstGeom>
          </p:spPr>
        </p:pic>
      </p:grpSp>
      <p:grpSp>
        <p:nvGrpSpPr>
          <p:cNvPr id="24" name="Group 23">
            <a:extLst>
              <a:ext uri="{FF2B5EF4-FFF2-40B4-BE49-F238E27FC236}">
                <a16:creationId xmlns:a16="http://schemas.microsoft.com/office/drawing/2014/main" id="{B32A8FC8-4B13-FA75-8469-F40D0D2C29EC}"/>
              </a:ext>
            </a:extLst>
          </p:cNvPr>
          <p:cNvGrpSpPr/>
          <p:nvPr/>
        </p:nvGrpSpPr>
        <p:grpSpPr>
          <a:xfrm>
            <a:off x="2885441" y="5264912"/>
            <a:ext cx="2011680" cy="1209040"/>
            <a:chOff x="2885441" y="5264912"/>
            <a:chExt cx="2011680" cy="1209040"/>
          </a:xfrm>
        </p:grpSpPr>
        <p:sp>
          <p:nvSpPr>
            <p:cNvPr id="105" name="Rectangle 104">
              <a:extLst>
                <a:ext uri="{FF2B5EF4-FFF2-40B4-BE49-F238E27FC236}">
                  <a16:creationId xmlns:a16="http://schemas.microsoft.com/office/drawing/2014/main" id="{5CD6DE17-6BC3-B97D-31AE-B65B5C0FEF38}"/>
                </a:ext>
              </a:extLst>
            </p:cNvPr>
            <p:cNvSpPr/>
            <p:nvPr/>
          </p:nvSpPr>
          <p:spPr>
            <a:xfrm>
              <a:off x="2885441"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5" name="Picture 44" descr="A colorful sign with a key&#10;&#10;AI-generated content may be incorrect.">
              <a:extLst>
                <a:ext uri="{FF2B5EF4-FFF2-40B4-BE49-F238E27FC236}">
                  <a16:creationId xmlns:a16="http://schemas.microsoft.com/office/drawing/2014/main" id="{973A0416-2280-D28D-A2C7-459517807D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296" y="6073610"/>
              <a:ext cx="351380" cy="351380"/>
            </a:xfrm>
            <a:prstGeom prst="rect">
              <a:avLst/>
            </a:prstGeom>
          </p:spPr>
        </p:pic>
        <p:sp>
          <p:nvSpPr>
            <p:cNvPr id="48" name="TextBox 47">
              <a:extLst>
                <a:ext uri="{FF2B5EF4-FFF2-40B4-BE49-F238E27FC236}">
                  <a16:creationId xmlns:a16="http://schemas.microsoft.com/office/drawing/2014/main" id="{968F3DC1-0E36-BD28-50B7-38D162031237}"/>
                </a:ext>
              </a:extLst>
            </p:cNvPr>
            <p:cNvSpPr txBox="1"/>
            <p:nvPr/>
          </p:nvSpPr>
          <p:spPr>
            <a:xfrm>
              <a:off x="2895392" y="6179293"/>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INCREASED DEBT</a:t>
              </a:r>
              <a:endParaRPr lang="en-NL" sz="1200" b="1"/>
            </a:p>
          </p:txBody>
        </p:sp>
        <p:sp>
          <p:nvSpPr>
            <p:cNvPr id="51" name="TextBox 50">
              <a:extLst>
                <a:ext uri="{FF2B5EF4-FFF2-40B4-BE49-F238E27FC236}">
                  <a16:creationId xmlns:a16="http://schemas.microsoft.com/office/drawing/2014/main" id="{EEFDB206-F756-01F6-2425-D9AA77DB4CDC}"/>
                </a:ext>
              </a:extLst>
            </p:cNvPr>
            <p:cNvSpPr txBox="1"/>
            <p:nvPr/>
          </p:nvSpPr>
          <p:spPr>
            <a:xfrm>
              <a:off x="3702560" y="5433646"/>
              <a:ext cx="118739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D39B426-CC21-334F-CAD7-0CD727E0F47D}"/>
                </a:ext>
              </a:extLst>
            </p:cNvPr>
            <p:cNvPicPr>
              <a:picLocks noChangeAspect="1"/>
            </p:cNvPicPr>
            <p:nvPr/>
          </p:nvPicPr>
          <p:blipFill>
            <a:blip r:embed="rId7">
              <a:duotone>
                <a:schemeClr val="accent5">
                  <a:shade val="45000"/>
                  <a:satMod val="135000"/>
                </a:schemeClr>
                <a:prstClr val="white"/>
              </a:duotone>
            </a:blip>
            <a:stretch>
              <a:fillRect/>
            </a:stretch>
          </p:blipFill>
          <p:spPr>
            <a:xfrm>
              <a:off x="3177669" y="5404230"/>
              <a:ext cx="597471" cy="458943"/>
            </a:xfrm>
            <a:prstGeom prst="rect">
              <a:avLst/>
            </a:prstGeom>
          </p:spPr>
        </p:pic>
      </p:grpSp>
      <p:grpSp>
        <p:nvGrpSpPr>
          <p:cNvPr id="25" name="Group 24">
            <a:extLst>
              <a:ext uri="{FF2B5EF4-FFF2-40B4-BE49-F238E27FC236}">
                <a16:creationId xmlns:a16="http://schemas.microsoft.com/office/drawing/2014/main" id="{302349BD-D0DB-A09F-5A4A-19BB3622FAD3}"/>
              </a:ext>
            </a:extLst>
          </p:cNvPr>
          <p:cNvGrpSpPr/>
          <p:nvPr/>
        </p:nvGrpSpPr>
        <p:grpSpPr>
          <a:xfrm>
            <a:off x="5241898" y="5264912"/>
            <a:ext cx="2001520" cy="1209040"/>
            <a:chOff x="5241898" y="5264912"/>
            <a:chExt cx="2001520" cy="1209040"/>
          </a:xfrm>
        </p:grpSpPr>
        <p:sp>
          <p:nvSpPr>
            <p:cNvPr id="112" name="Rectangle 111">
              <a:extLst>
                <a:ext uri="{FF2B5EF4-FFF2-40B4-BE49-F238E27FC236}">
                  <a16:creationId xmlns:a16="http://schemas.microsoft.com/office/drawing/2014/main" id="{1800366A-6DC4-D990-F169-136773942397}"/>
                </a:ext>
              </a:extLst>
            </p:cNvPr>
            <p:cNvSpPr/>
            <p:nvPr/>
          </p:nvSpPr>
          <p:spPr>
            <a:xfrm>
              <a:off x="5241898"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5" name="Picture 64" descr="A colorful sign with a key&#10;&#10;AI-generated content may be incorrect.">
              <a:extLst>
                <a:ext uri="{FF2B5EF4-FFF2-40B4-BE49-F238E27FC236}">
                  <a16:creationId xmlns:a16="http://schemas.microsoft.com/office/drawing/2014/main" id="{B2F97CFF-FF43-BD5F-6B64-C335C0406E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99769" y="6066161"/>
              <a:ext cx="351380" cy="351380"/>
            </a:xfrm>
            <a:prstGeom prst="rect">
              <a:avLst/>
            </a:prstGeom>
          </p:spPr>
        </p:pic>
        <p:sp>
          <p:nvSpPr>
            <p:cNvPr id="66" name="TextBox 65">
              <a:extLst>
                <a:ext uri="{FF2B5EF4-FFF2-40B4-BE49-F238E27FC236}">
                  <a16:creationId xmlns:a16="http://schemas.microsoft.com/office/drawing/2014/main" id="{DC6F9CA7-6465-772E-E44A-496C1595F4B7}"/>
                </a:ext>
              </a:extLst>
            </p:cNvPr>
            <p:cNvSpPr txBox="1"/>
            <p:nvPr/>
          </p:nvSpPr>
          <p:spPr>
            <a:xfrm>
              <a:off x="5246625" y="5994627"/>
              <a:ext cx="167086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NO INSURANCE PAYMENT </a:t>
              </a:r>
              <a:endParaRPr lang="en-NL" sz="1200" b="1"/>
            </a:p>
          </p:txBody>
        </p:sp>
        <p:sp>
          <p:nvSpPr>
            <p:cNvPr id="70" name="TextBox 69">
              <a:extLst>
                <a:ext uri="{FF2B5EF4-FFF2-40B4-BE49-F238E27FC236}">
                  <a16:creationId xmlns:a16="http://schemas.microsoft.com/office/drawing/2014/main" id="{3F668EA7-AC25-83C9-4C6A-D022EAFAE3A4}"/>
                </a:ext>
              </a:extLst>
            </p:cNvPr>
            <p:cNvSpPr txBox="1"/>
            <p:nvPr/>
          </p:nvSpPr>
          <p:spPr>
            <a:xfrm>
              <a:off x="5965162" y="5433646"/>
              <a:ext cx="1224707"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F9870E30-F2BD-BFDE-B87B-3DAB6F9461EC}"/>
                </a:ext>
              </a:extLst>
            </p:cNvPr>
            <p:cNvPicPr>
              <a:picLocks noChangeAspect="1"/>
            </p:cNvPicPr>
            <p:nvPr/>
          </p:nvPicPr>
          <p:blipFill>
            <a:blip r:embed="rId7">
              <a:duotone>
                <a:schemeClr val="accent5">
                  <a:shade val="45000"/>
                  <a:satMod val="135000"/>
                </a:schemeClr>
                <a:prstClr val="white"/>
              </a:duotone>
            </a:blip>
            <a:stretch>
              <a:fillRect/>
            </a:stretch>
          </p:blipFill>
          <p:spPr>
            <a:xfrm>
              <a:off x="5498921" y="5404230"/>
              <a:ext cx="597471" cy="458943"/>
            </a:xfrm>
            <a:prstGeom prst="rect">
              <a:avLst/>
            </a:prstGeom>
          </p:spPr>
        </p:pic>
      </p:grpSp>
      <p:grpSp>
        <p:nvGrpSpPr>
          <p:cNvPr id="26" name="Group 25">
            <a:extLst>
              <a:ext uri="{FF2B5EF4-FFF2-40B4-BE49-F238E27FC236}">
                <a16:creationId xmlns:a16="http://schemas.microsoft.com/office/drawing/2014/main" id="{415576F4-7B43-8376-7DBC-CF60FBF5002D}"/>
              </a:ext>
            </a:extLst>
          </p:cNvPr>
          <p:cNvGrpSpPr/>
          <p:nvPr/>
        </p:nvGrpSpPr>
        <p:grpSpPr>
          <a:xfrm>
            <a:off x="7498080" y="5264912"/>
            <a:ext cx="2011680" cy="1217951"/>
            <a:chOff x="7498080" y="5264912"/>
            <a:chExt cx="2011680" cy="1217951"/>
          </a:xfrm>
        </p:grpSpPr>
        <p:pic>
          <p:nvPicPr>
            <p:cNvPr id="72" name="Picture 71" descr="A colorful sign with a key&#10;&#10;AI-generated content may be incorrect.">
              <a:extLst>
                <a:ext uri="{FF2B5EF4-FFF2-40B4-BE49-F238E27FC236}">
                  <a16:creationId xmlns:a16="http://schemas.microsoft.com/office/drawing/2014/main" id="{B613615B-BF5F-44E8-4DB5-F73D510176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8380" y="5693742"/>
              <a:ext cx="351380" cy="351380"/>
            </a:xfrm>
            <a:prstGeom prst="rect">
              <a:avLst/>
            </a:prstGeom>
          </p:spPr>
        </p:pic>
        <p:sp>
          <p:nvSpPr>
            <p:cNvPr id="115" name="Rectangle 114">
              <a:extLst>
                <a:ext uri="{FF2B5EF4-FFF2-40B4-BE49-F238E27FC236}">
                  <a16:creationId xmlns:a16="http://schemas.microsoft.com/office/drawing/2014/main" id="{32F267F6-9CD0-7F5C-091A-99345E8A6455}"/>
                </a:ext>
              </a:extLst>
            </p:cNvPr>
            <p:cNvSpPr/>
            <p:nvPr/>
          </p:nvSpPr>
          <p:spPr>
            <a:xfrm>
              <a:off x="749808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5" name="TextBox 74">
              <a:extLst>
                <a:ext uri="{FF2B5EF4-FFF2-40B4-BE49-F238E27FC236}">
                  <a16:creationId xmlns:a16="http://schemas.microsoft.com/office/drawing/2014/main" id="{B723A69A-7C16-1634-5495-7E5501679541}"/>
                </a:ext>
              </a:extLst>
            </p:cNvPr>
            <p:cNvSpPr txBox="1"/>
            <p:nvPr/>
          </p:nvSpPr>
          <p:spPr>
            <a:xfrm>
              <a:off x="7513773" y="5994627"/>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EXCESSIVE INSURANCE CLAIMS</a:t>
              </a:r>
              <a:endParaRPr lang="en-NL" sz="1200" b="1"/>
            </a:p>
          </p:txBody>
        </p:sp>
        <p:sp>
          <p:nvSpPr>
            <p:cNvPr id="76" name="TextBox 75">
              <a:extLst>
                <a:ext uri="{FF2B5EF4-FFF2-40B4-BE49-F238E27FC236}">
                  <a16:creationId xmlns:a16="http://schemas.microsoft.com/office/drawing/2014/main" id="{DFD0BC4D-4412-6DAC-FFD3-EB706DAAA9B7}"/>
                </a:ext>
              </a:extLst>
            </p:cNvPr>
            <p:cNvSpPr txBox="1"/>
            <p:nvPr/>
          </p:nvSpPr>
          <p:spPr>
            <a:xfrm>
              <a:off x="8327932" y="5433646"/>
              <a:ext cx="1168020"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descr="A colorful sign with a key&#10;&#10;AI-generated content may be incorrect.">
              <a:extLst>
                <a:ext uri="{FF2B5EF4-FFF2-40B4-BE49-F238E27FC236}">
                  <a16:creationId xmlns:a16="http://schemas.microsoft.com/office/drawing/2014/main" id="{0EC2375E-1575-5A30-CA86-3E7CDD1A02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7417" y="6131483"/>
              <a:ext cx="351380" cy="351380"/>
            </a:xfrm>
            <a:prstGeom prst="rect">
              <a:avLst/>
            </a:prstGeom>
          </p:spPr>
        </p:pic>
        <p:pic>
          <p:nvPicPr>
            <p:cNvPr id="7" name="Picture 6">
              <a:extLst>
                <a:ext uri="{FF2B5EF4-FFF2-40B4-BE49-F238E27FC236}">
                  <a16:creationId xmlns:a16="http://schemas.microsoft.com/office/drawing/2014/main" id="{65C9E314-EB99-A36B-4C83-5A10E0C2D86C}"/>
                </a:ext>
              </a:extLst>
            </p:cNvPr>
            <p:cNvPicPr>
              <a:picLocks noChangeAspect="1"/>
            </p:cNvPicPr>
            <p:nvPr/>
          </p:nvPicPr>
          <p:blipFill>
            <a:blip r:embed="rId7">
              <a:duotone>
                <a:schemeClr val="accent5">
                  <a:shade val="45000"/>
                  <a:satMod val="135000"/>
                </a:schemeClr>
                <a:prstClr val="white"/>
              </a:duotone>
            </a:blip>
            <a:stretch>
              <a:fillRect/>
            </a:stretch>
          </p:blipFill>
          <p:spPr>
            <a:xfrm>
              <a:off x="7742350" y="5404230"/>
              <a:ext cx="597471" cy="458943"/>
            </a:xfrm>
            <a:prstGeom prst="rect">
              <a:avLst/>
            </a:prstGeom>
          </p:spPr>
        </p:pic>
      </p:grpSp>
      <p:grpSp>
        <p:nvGrpSpPr>
          <p:cNvPr id="12" name="Group 11">
            <a:extLst>
              <a:ext uri="{FF2B5EF4-FFF2-40B4-BE49-F238E27FC236}">
                <a16:creationId xmlns:a16="http://schemas.microsoft.com/office/drawing/2014/main" id="{A9DEBF05-49BA-A706-0838-C34C4F81A85C}"/>
              </a:ext>
            </a:extLst>
          </p:cNvPr>
          <p:cNvGrpSpPr/>
          <p:nvPr/>
        </p:nvGrpSpPr>
        <p:grpSpPr>
          <a:xfrm>
            <a:off x="2885441" y="404368"/>
            <a:ext cx="2073113" cy="1209040"/>
            <a:chOff x="2885441" y="404368"/>
            <a:chExt cx="2073113" cy="1209040"/>
          </a:xfrm>
        </p:grpSpPr>
        <p:sp>
          <p:nvSpPr>
            <p:cNvPr id="106" name="Rectangle 105">
              <a:extLst>
                <a:ext uri="{FF2B5EF4-FFF2-40B4-BE49-F238E27FC236}">
                  <a16:creationId xmlns:a16="http://schemas.microsoft.com/office/drawing/2014/main" id="{FEABD4D0-050C-F427-84C1-1217FBE62E6C}"/>
                </a:ext>
              </a:extLst>
            </p:cNvPr>
            <p:cNvSpPr/>
            <p:nvPr/>
          </p:nvSpPr>
          <p:spPr>
            <a:xfrm>
              <a:off x="2885441"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8" name="TextBox 37">
              <a:extLst>
                <a:ext uri="{FF2B5EF4-FFF2-40B4-BE49-F238E27FC236}">
                  <a16:creationId xmlns:a16="http://schemas.microsoft.com/office/drawing/2014/main" id="{1E55FF0A-3F16-0959-6C5E-A9955F8E5E69}"/>
                </a:ext>
              </a:extLst>
            </p:cNvPr>
            <p:cNvSpPr txBox="1"/>
            <p:nvPr/>
          </p:nvSpPr>
          <p:spPr>
            <a:xfrm>
              <a:off x="3633956" y="564309"/>
              <a:ext cx="1324598"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0" name="Picture 39" descr="A colorful sign with a key&#10;&#10;AI-generated content may be incorrect.">
              <a:extLst>
                <a:ext uri="{FF2B5EF4-FFF2-40B4-BE49-F238E27FC236}">
                  <a16:creationId xmlns:a16="http://schemas.microsoft.com/office/drawing/2014/main" id="{F8306B69-A23B-0228-901D-A35B4CADBD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5616" y="1247781"/>
              <a:ext cx="351380" cy="351380"/>
            </a:xfrm>
            <a:prstGeom prst="rect">
              <a:avLst/>
            </a:prstGeom>
          </p:spPr>
        </p:pic>
        <p:sp>
          <p:nvSpPr>
            <p:cNvPr id="41" name="TextBox 40">
              <a:extLst>
                <a:ext uri="{FF2B5EF4-FFF2-40B4-BE49-F238E27FC236}">
                  <a16:creationId xmlns:a16="http://schemas.microsoft.com/office/drawing/2014/main" id="{2A0FA92A-5C4F-0676-7E3F-39616F6A6D64}"/>
                </a:ext>
              </a:extLst>
            </p:cNvPr>
            <p:cNvSpPr txBox="1"/>
            <p:nvPr/>
          </p:nvSpPr>
          <p:spPr>
            <a:xfrm>
              <a:off x="2895392" y="1322482"/>
              <a:ext cx="1498147" cy="276999"/>
            </a:xfrm>
            <a:prstGeom prst="rect">
              <a:avLst/>
            </a:prstGeom>
            <a:noFill/>
          </p:spPr>
          <p:txBody>
            <a:bodyPr wrap="square">
              <a:spAutoFit/>
            </a:bodyPr>
            <a:lstStyle/>
            <a:p>
              <a:r>
                <a:rPr lang="en-US" sz="1200" b="1">
                  <a:solidFill>
                    <a:srgbClr val="000000"/>
                  </a:solidFill>
                  <a:latin typeface="Calibri" panose="020F0502020204030204" pitchFamily="34" charset="0"/>
                </a:rPr>
                <a:t>DISPLACEMENT </a:t>
              </a:r>
              <a:endParaRPr lang="en-NL" sz="1200" b="1"/>
            </a:p>
          </p:txBody>
        </p:sp>
        <p:pic>
          <p:nvPicPr>
            <p:cNvPr id="8" name="Picture 7">
              <a:extLst>
                <a:ext uri="{FF2B5EF4-FFF2-40B4-BE49-F238E27FC236}">
                  <a16:creationId xmlns:a16="http://schemas.microsoft.com/office/drawing/2014/main" id="{2BD90705-3D40-36B4-40C4-9413148C4110}"/>
                </a:ext>
              </a:extLst>
            </p:cNvPr>
            <p:cNvPicPr>
              <a:picLocks noChangeAspect="1"/>
            </p:cNvPicPr>
            <p:nvPr/>
          </p:nvPicPr>
          <p:blipFill>
            <a:blip r:embed="rId4">
              <a:duotone>
                <a:schemeClr val="accent5">
                  <a:shade val="45000"/>
                  <a:satMod val="135000"/>
                </a:schemeClr>
                <a:prstClr val="white"/>
              </a:duotone>
            </a:blip>
            <a:stretch>
              <a:fillRect/>
            </a:stretch>
          </p:blipFill>
          <p:spPr>
            <a:xfrm>
              <a:off x="3131348" y="512854"/>
              <a:ext cx="690113" cy="503021"/>
            </a:xfrm>
            <a:prstGeom prst="rect">
              <a:avLst/>
            </a:prstGeom>
          </p:spPr>
        </p:pic>
      </p:grpSp>
      <p:grpSp>
        <p:nvGrpSpPr>
          <p:cNvPr id="13" name="Group 12">
            <a:extLst>
              <a:ext uri="{FF2B5EF4-FFF2-40B4-BE49-F238E27FC236}">
                <a16:creationId xmlns:a16="http://schemas.microsoft.com/office/drawing/2014/main" id="{FFE00142-7E8B-7DB8-9D08-2FDB02B61FE6}"/>
              </a:ext>
            </a:extLst>
          </p:cNvPr>
          <p:cNvGrpSpPr/>
          <p:nvPr/>
        </p:nvGrpSpPr>
        <p:grpSpPr>
          <a:xfrm>
            <a:off x="5241898" y="404368"/>
            <a:ext cx="2036373" cy="1209040"/>
            <a:chOff x="5241898" y="404368"/>
            <a:chExt cx="2036373" cy="1209040"/>
          </a:xfrm>
        </p:grpSpPr>
        <p:sp>
          <p:nvSpPr>
            <p:cNvPr id="113" name="Rectangle 112">
              <a:extLst>
                <a:ext uri="{FF2B5EF4-FFF2-40B4-BE49-F238E27FC236}">
                  <a16:creationId xmlns:a16="http://schemas.microsoft.com/office/drawing/2014/main" id="{7594F724-1DFF-8529-167D-70F1DAF7EF72}"/>
                </a:ext>
              </a:extLst>
            </p:cNvPr>
            <p:cNvSpPr/>
            <p:nvPr/>
          </p:nvSpPr>
          <p:spPr>
            <a:xfrm>
              <a:off x="5241898"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4" name="TextBox 43">
              <a:extLst>
                <a:ext uri="{FF2B5EF4-FFF2-40B4-BE49-F238E27FC236}">
                  <a16:creationId xmlns:a16="http://schemas.microsoft.com/office/drawing/2014/main" id="{A77B45D2-6235-181B-1774-35B665546D35}"/>
                </a:ext>
              </a:extLst>
            </p:cNvPr>
            <p:cNvSpPr txBox="1"/>
            <p:nvPr/>
          </p:nvSpPr>
          <p:spPr>
            <a:xfrm>
              <a:off x="5876760" y="564309"/>
              <a:ext cx="140151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6" name="Picture 45" descr="A colorful sign with a key&#10;&#10;AI-generated content may be incorrect.">
              <a:extLst>
                <a:ext uri="{FF2B5EF4-FFF2-40B4-BE49-F238E27FC236}">
                  <a16:creationId xmlns:a16="http://schemas.microsoft.com/office/drawing/2014/main" id="{93352313-D729-6C18-FD30-CC88D699A3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2658" y="1247781"/>
              <a:ext cx="351380" cy="351380"/>
            </a:xfrm>
            <a:prstGeom prst="rect">
              <a:avLst/>
            </a:prstGeom>
          </p:spPr>
        </p:pic>
        <p:sp>
          <p:nvSpPr>
            <p:cNvPr id="47" name="TextBox 46">
              <a:extLst>
                <a:ext uri="{FF2B5EF4-FFF2-40B4-BE49-F238E27FC236}">
                  <a16:creationId xmlns:a16="http://schemas.microsoft.com/office/drawing/2014/main" id="{BFF26B73-3643-9E7B-DBFF-5D3D10F0C00F}"/>
                </a:ext>
              </a:extLst>
            </p:cNvPr>
            <p:cNvSpPr txBox="1"/>
            <p:nvPr/>
          </p:nvSpPr>
          <p:spPr>
            <a:xfrm>
              <a:off x="5246625" y="1137816"/>
              <a:ext cx="1498147" cy="461665"/>
            </a:xfrm>
            <a:prstGeom prst="rect">
              <a:avLst/>
            </a:prstGeom>
            <a:noFill/>
          </p:spPr>
          <p:txBody>
            <a:bodyPr wrap="square">
              <a:spAutoFit/>
            </a:bodyPr>
            <a:lstStyle/>
            <a:p>
              <a:r>
                <a:rPr lang="en-US" sz="1200" b="1">
                  <a:solidFill>
                    <a:srgbClr val="000000"/>
                  </a:solidFill>
                  <a:latin typeface="Calibri" panose="020F0502020204030204" pitchFamily="34" charset="0"/>
                </a:rPr>
                <a:t>UNEXPECTED MIGRATION FLOW</a:t>
              </a:r>
              <a:endParaRPr lang="en-NL" sz="1200" b="1"/>
            </a:p>
          </p:txBody>
        </p:sp>
        <p:pic>
          <p:nvPicPr>
            <p:cNvPr id="9" name="Picture 8">
              <a:extLst>
                <a:ext uri="{FF2B5EF4-FFF2-40B4-BE49-F238E27FC236}">
                  <a16:creationId xmlns:a16="http://schemas.microsoft.com/office/drawing/2014/main" id="{D221577B-5B17-93CF-2609-4ED7EC95F8AA}"/>
                </a:ext>
              </a:extLst>
            </p:cNvPr>
            <p:cNvPicPr>
              <a:picLocks noChangeAspect="1"/>
            </p:cNvPicPr>
            <p:nvPr/>
          </p:nvPicPr>
          <p:blipFill>
            <a:blip r:embed="rId4">
              <a:duotone>
                <a:schemeClr val="accent5">
                  <a:shade val="45000"/>
                  <a:satMod val="135000"/>
                </a:schemeClr>
                <a:prstClr val="white"/>
              </a:duotone>
            </a:blip>
            <a:stretch>
              <a:fillRect/>
            </a:stretch>
          </p:blipFill>
          <p:spPr>
            <a:xfrm>
              <a:off x="5452600" y="512854"/>
              <a:ext cx="690113" cy="503021"/>
            </a:xfrm>
            <a:prstGeom prst="rect">
              <a:avLst/>
            </a:prstGeom>
          </p:spPr>
        </p:pic>
      </p:grpSp>
      <p:grpSp>
        <p:nvGrpSpPr>
          <p:cNvPr id="14" name="Group 13">
            <a:extLst>
              <a:ext uri="{FF2B5EF4-FFF2-40B4-BE49-F238E27FC236}">
                <a16:creationId xmlns:a16="http://schemas.microsoft.com/office/drawing/2014/main" id="{5368CD26-37CF-C44C-9F9E-254610F423AC}"/>
              </a:ext>
            </a:extLst>
          </p:cNvPr>
          <p:cNvGrpSpPr/>
          <p:nvPr/>
        </p:nvGrpSpPr>
        <p:grpSpPr>
          <a:xfrm>
            <a:off x="7498080" y="404368"/>
            <a:ext cx="2093253" cy="1209040"/>
            <a:chOff x="7498080" y="404368"/>
            <a:chExt cx="2093253" cy="1209040"/>
          </a:xfrm>
        </p:grpSpPr>
        <p:sp>
          <p:nvSpPr>
            <p:cNvPr id="121" name="Rectangle 120">
              <a:extLst>
                <a:ext uri="{FF2B5EF4-FFF2-40B4-BE49-F238E27FC236}">
                  <a16:creationId xmlns:a16="http://schemas.microsoft.com/office/drawing/2014/main" id="{38C1DDBB-65D5-6084-4570-3D1F0E4CA3F0}"/>
                </a:ext>
              </a:extLst>
            </p:cNvPr>
            <p:cNvSpPr/>
            <p:nvPr/>
          </p:nvSpPr>
          <p:spPr>
            <a:xfrm>
              <a:off x="749808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TextBox 49">
              <a:extLst>
                <a:ext uri="{FF2B5EF4-FFF2-40B4-BE49-F238E27FC236}">
                  <a16:creationId xmlns:a16="http://schemas.microsoft.com/office/drawing/2014/main" id="{D30BE99A-29F7-DB68-9FD9-FE0F20C5E33A}"/>
                </a:ext>
              </a:extLst>
            </p:cNvPr>
            <p:cNvSpPr txBox="1"/>
            <p:nvPr/>
          </p:nvSpPr>
          <p:spPr>
            <a:xfrm>
              <a:off x="8232552" y="564309"/>
              <a:ext cx="135878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SOCIETY</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2" name="Picture 51" descr="A colorful sign with a key&#10;&#10;AI-generated content may be incorrect.">
              <a:extLst>
                <a:ext uri="{FF2B5EF4-FFF2-40B4-BE49-F238E27FC236}">
                  <a16:creationId xmlns:a16="http://schemas.microsoft.com/office/drawing/2014/main" id="{FD5F81F4-914A-90A6-21AA-FE76CB357A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7935" y="1247781"/>
              <a:ext cx="351380" cy="351380"/>
            </a:xfrm>
            <a:prstGeom prst="rect">
              <a:avLst/>
            </a:prstGeom>
          </p:spPr>
        </p:pic>
        <p:sp>
          <p:nvSpPr>
            <p:cNvPr id="53" name="TextBox 52">
              <a:extLst>
                <a:ext uri="{FF2B5EF4-FFF2-40B4-BE49-F238E27FC236}">
                  <a16:creationId xmlns:a16="http://schemas.microsoft.com/office/drawing/2014/main" id="{D8F6C6FE-7FDB-961A-D946-24DA511BFF21}"/>
                </a:ext>
              </a:extLst>
            </p:cNvPr>
            <p:cNvSpPr txBox="1"/>
            <p:nvPr/>
          </p:nvSpPr>
          <p:spPr>
            <a:xfrm>
              <a:off x="7513773" y="1322482"/>
              <a:ext cx="199598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CIVIL UNREST</a:t>
              </a:r>
              <a:endParaRPr lang="en-NL" sz="1200" b="1"/>
            </a:p>
          </p:txBody>
        </p:sp>
        <p:pic>
          <p:nvPicPr>
            <p:cNvPr id="10" name="Picture 9">
              <a:extLst>
                <a:ext uri="{FF2B5EF4-FFF2-40B4-BE49-F238E27FC236}">
                  <a16:creationId xmlns:a16="http://schemas.microsoft.com/office/drawing/2014/main" id="{C1D115FC-F52B-72AE-15B6-7745F3856708}"/>
                </a:ext>
              </a:extLst>
            </p:cNvPr>
            <p:cNvPicPr>
              <a:picLocks noChangeAspect="1"/>
            </p:cNvPicPr>
            <p:nvPr/>
          </p:nvPicPr>
          <p:blipFill>
            <a:blip r:embed="rId4">
              <a:duotone>
                <a:schemeClr val="accent5">
                  <a:shade val="45000"/>
                  <a:satMod val="135000"/>
                </a:schemeClr>
                <a:prstClr val="white"/>
              </a:duotone>
            </a:blip>
            <a:stretch>
              <a:fillRect/>
            </a:stretch>
          </p:blipFill>
          <p:spPr>
            <a:xfrm>
              <a:off x="7696029" y="512854"/>
              <a:ext cx="690113" cy="503021"/>
            </a:xfrm>
            <a:prstGeom prst="rect">
              <a:avLst/>
            </a:prstGeom>
          </p:spPr>
        </p:pic>
      </p:grpSp>
    </p:spTree>
    <p:extLst>
      <p:ext uri="{BB962C8B-B14F-4D97-AF65-F5344CB8AC3E}">
        <p14:creationId xmlns:p14="http://schemas.microsoft.com/office/powerpoint/2010/main" val="1557768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EA2BE829-C34F-0E93-4AF0-FF9278D00E44}"/>
              </a:ext>
            </a:extLst>
          </p:cNvPr>
          <p:cNvGrpSpPr/>
          <p:nvPr/>
        </p:nvGrpSpPr>
        <p:grpSpPr>
          <a:xfrm>
            <a:off x="447040" y="3621024"/>
            <a:ext cx="2005499" cy="1209040"/>
            <a:chOff x="447040" y="3621024"/>
            <a:chExt cx="2005499" cy="1209040"/>
          </a:xfrm>
        </p:grpSpPr>
        <p:sp>
          <p:nvSpPr>
            <p:cNvPr id="5" name="Rectangle 4">
              <a:extLst>
                <a:ext uri="{FF2B5EF4-FFF2-40B4-BE49-F238E27FC236}">
                  <a16:creationId xmlns:a16="http://schemas.microsoft.com/office/drawing/2014/main" id="{C3C57104-0B2A-E4EE-A388-1F5109939568}"/>
                </a:ext>
              </a:extLst>
            </p:cNvPr>
            <p:cNvSpPr/>
            <p:nvPr/>
          </p:nvSpPr>
          <p:spPr>
            <a:xfrm>
              <a:off x="44704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8" name="Picture 107" descr="A colorful sign with a key&#10;&#10;AI-generated content may be incorrect.">
              <a:extLst>
                <a:ext uri="{FF2B5EF4-FFF2-40B4-BE49-F238E27FC236}">
                  <a16:creationId xmlns:a16="http://schemas.microsoft.com/office/drawing/2014/main" id="{BB36123A-D889-94F0-DE97-F51AF7EE27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586" y="4459135"/>
              <a:ext cx="351380" cy="351380"/>
            </a:xfrm>
            <a:prstGeom prst="rect">
              <a:avLst/>
            </a:prstGeom>
          </p:spPr>
        </p:pic>
        <p:sp>
          <p:nvSpPr>
            <p:cNvPr id="109" name="TextBox 108">
              <a:extLst>
                <a:ext uri="{FF2B5EF4-FFF2-40B4-BE49-F238E27FC236}">
                  <a16:creationId xmlns:a16="http://schemas.microsoft.com/office/drawing/2014/main" id="{65EF5E1B-4169-B009-A5A5-CF4346472BE8}"/>
                </a:ext>
              </a:extLst>
            </p:cNvPr>
            <p:cNvSpPr txBox="1"/>
            <p:nvPr/>
          </p:nvSpPr>
          <p:spPr>
            <a:xfrm>
              <a:off x="449040" y="4357121"/>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DISRUPTION OF AGRICULTURE</a:t>
              </a:r>
              <a:endParaRPr lang="en-NL" sz="1200" b="1"/>
            </a:p>
          </p:txBody>
        </p:sp>
        <p:sp>
          <p:nvSpPr>
            <p:cNvPr id="111" name="TextBox 110">
              <a:extLst>
                <a:ext uri="{FF2B5EF4-FFF2-40B4-BE49-F238E27FC236}">
                  <a16:creationId xmlns:a16="http://schemas.microsoft.com/office/drawing/2014/main" id="{A65DA2E6-35B6-082D-DD06-B15239469357}"/>
                </a:ext>
              </a:extLst>
            </p:cNvPr>
            <p:cNvSpPr txBox="1"/>
            <p:nvPr/>
          </p:nvSpPr>
          <p:spPr>
            <a:xfrm>
              <a:off x="1121578" y="3783765"/>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AGRICULTURE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12" name="Picture 111">
              <a:extLst>
                <a:ext uri="{FF2B5EF4-FFF2-40B4-BE49-F238E27FC236}">
                  <a16:creationId xmlns:a16="http://schemas.microsoft.com/office/drawing/2014/main" id="{8979E334-502E-F263-9A6D-5419CA611329}"/>
                </a:ext>
              </a:extLst>
            </p:cNvPr>
            <p:cNvPicPr>
              <a:picLocks noChangeAspect="1"/>
            </p:cNvPicPr>
            <p:nvPr/>
          </p:nvPicPr>
          <p:blipFill>
            <a:blip r:embed="rId3">
              <a:duotone>
                <a:schemeClr val="accent5">
                  <a:shade val="45000"/>
                  <a:satMod val="135000"/>
                </a:schemeClr>
                <a:prstClr val="white"/>
              </a:duotone>
            </a:blip>
            <a:stretch>
              <a:fillRect/>
            </a:stretch>
          </p:blipFill>
          <p:spPr>
            <a:xfrm>
              <a:off x="737161" y="3711944"/>
              <a:ext cx="632292" cy="540148"/>
            </a:xfrm>
            <a:prstGeom prst="rect">
              <a:avLst/>
            </a:prstGeom>
          </p:spPr>
        </p:pic>
      </p:grpSp>
      <p:grpSp>
        <p:nvGrpSpPr>
          <p:cNvPr id="42" name="Group 41">
            <a:extLst>
              <a:ext uri="{FF2B5EF4-FFF2-40B4-BE49-F238E27FC236}">
                <a16:creationId xmlns:a16="http://schemas.microsoft.com/office/drawing/2014/main" id="{3B1C49EF-724D-552A-7B69-0BC1DA0BFD65}"/>
              </a:ext>
            </a:extLst>
          </p:cNvPr>
          <p:cNvGrpSpPr/>
          <p:nvPr/>
        </p:nvGrpSpPr>
        <p:grpSpPr>
          <a:xfrm>
            <a:off x="2790258" y="3612896"/>
            <a:ext cx="2015422" cy="1209040"/>
            <a:chOff x="2790258" y="3612896"/>
            <a:chExt cx="2015422" cy="1209040"/>
          </a:xfrm>
        </p:grpSpPr>
        <p:sp>
          <p:nvSpPr>
            <p:cNvPr id="13" name="Rectangle 12">
              <a:extLst>
                <a:ext uri="{FF2B5EF4-FFF2-40B4-BE49-F238E27FC236}">
                  <a16:creationId xmlns:a16="http://schemas.microsoft.com/office/drawing/2014/main" id="{4AD05D4E-17E5-2EA0-C674-3D05EC92F756}"/>
                </a:ext>
              </a:extLst>
            </p:cNvPr>
            <p:cNvSpPr/>
            <p:nvPr/>
          </p:nvSpPr>
          <p:spPr>
            <a:xfrm>
              <a:off x="279400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4" name="Picture 113" descr="A colorful sign with a key&#10;&#10;AI-generated content may be incorrect.">
              <a:extLst>
                <a:ext uri="{FF2B5EF4-FFF2-40B4-BE49-F238E27FC236}">
                  <a16:creationId xmlns:a16="http://schemas.microsoft.com/office/drawing/2014/main" id="{2C80908E-467F-1AF5-2C96-85F0EA039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553" y="4459135"/>
              <a:ext cx="351380" cy="351380"/>
            </a:xfrm>
            <a:prstGeom prst="rect">
              <a:avLst/>
            </a:prstGeom>
          </p:spPr>
        </p:pic>
        <p:sp>
          <p:nvSpPr>
            <p:cNvPr id="115" name="TextBox 114">
              <a:extLst>
                <a:ext uri="{FF2B5EF4-FFF2-40B4-BE49-F238E27FC236}">
                  <a16:creationId xmlns:a16="http://schemas.microsoft.com/office/drawing/2014/main" id="{426DBE32-423E-8C85-C7B0-5195CBA34F4A}"/>
                </a:ext>
              </a:extLst>
            </p:cNvPr>
            <p:cNvSpPr txBox="1"/>
            <p:nvPr/>
          </p:nvSpPr>
          <p:spPr>
            <a:xfrm>
              <a:off x="2790258" y="4541787"/>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LOSS OF CROP YIELD </a:t>
              </a:r>
              <a:endParaRPr lang="en-NL" sz="1200" b="1"/>
            </a:p>
          </p:txBody>
        </p:sp>
        <p:sp>
          <p:nvSpPr>
            <p:cNvPr id="116" name="TextBox 115">
              <a:extLst>
                <a:ext uri="{FF2B5EF4-FFF2-40B4-BE49-F238E27FC236}">
                  <a16:creationId xmlns:a16="http://schemas.microsoft.com/office/drawing/2014/main" id="{55EF0539-A302-3BA8-26C2-286B4449DB97}"/>
                </a:ext>
              </a:extLst>
            </p:cNvPr>
            <p:cNvSpPr txBox="1"/>
            <p:nvPr/>
          </p:nvSpPr>
          <p:spPr>
            <a:xfrm>
              <a:off x="3468537" y="3783765"/>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AGRICULTURE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17" name="Picture 116">
              <a:extLst>
                <a:ext uri="{FF2B5EF4-FFF2-40B4-BE49-F238E27FC236}">
                  <a16:creationId xmlns:a16="http://schemas.microsoft.com/office/drawing/2014/main" id="{135B45CF-EE78-395E-077B-76DDCB7D491E}"/>
                </a:ext>
              </a:extLst>
            </p:cNvPr>
            <p:cNvPicPr>
              <a:picLocks noChangeAspect="1"/>
            </p:cNvPicPr>
            <p:nvPr/>
          </p:nvPicPr>
          <p:blipFill>
            <a:blip r:embed="rId3">
              <a:duotone>
                <a:schemeClr val="accent5">
                  <a:shade val="45000"/>
                  <a:satMod val="135000"/>
                </a:schemeClr>
                <a:prstClr val="white"/>
              </a:duotone>
            </a:blip>
            <a:stretch>
              <a:fillRect/>
            </a:stretch>
          </p:blipFill>
          <p:spPr>
            <a:xfrm>
              <a:off x="3079317" y="3683496"/>
              <a:ext cx="632292" cy="568596"/>
            </a:xfrm>
            <a:prstGeom prst="rect">
              <a:avLst/>
            </a:prstGeom>
          </p:spPr>
        </p:pic>
      </p:grpSp>
      <p:grpSp>
        <p:nvGrpSpPr>
          <p:cNvPr id="44" name="Group 43">
            <a:extLst>
              <a:ext uri="{FF2B5EF4-FFF2-40B4-BE49-F238E27FC236}">
                <a16:creationId xmlns:a16="http://schemas.microsoft.com/office/drawing/2014/main" id="{BBD3DE74-8CA5-86C9-329B-588E771C70FB}"/>
              </a:ext>
            </a:extLst>
          </p:cNvPr>
          <p:cNvGrpSpPr/>
          <p:nvPr/>
        </p:nvGrpSpPr>
        <p:grpSpPr>
          <a:xfrm>
            <a:off x="5130800" y="3621024"/>
            <a:ext cx="2005392" cy="1209040"/>
            <a:chOff x="5130800" y="3621024"/>
            <a:chExt cx="2005392" cy="1209040"/>
          </a:xfrm>
        </p:grpSpPr>
        <p:sp>
          <p:nvSpPr>
            <p:cNvPr id="14" name="Rectangle 13">
              <a:extLst>
                <a:ext uri="{FF2B5EF4-FFF2-40B4-BE49-F238E27FC236}">
                  <a16:creationId xmlns:a16="http://schemas.microsoft.com/office/drawing/2014/main" id="{3D105A78-FD96-C9A3-6A18-0FFECD68F329}"/>
                </a:ext>
              </a:extLst>
            </p:cNvPr>
            <p:cNvSpPr/>
            <p:nvPr/>
          </p:nvSpPr>
          <p:spPr>
            <a:xfrm>
              <a:off x="513080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 name="Picture 2" descr="A colorful sign with a key&#10;&#10;AI-generated content may be incorrect.">
              <a:extLst>
                <a:ext uri="{FF2B5EF4-FFF2-40B4-BE49-F238E27FC236}">
                  <a16:creationId xmlns:a16="http://schemas.microsoft.com/office/drawing/2014/main" id="{E893C6A5-869E-5367-4834-C6182C64FB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771" y="4459135"/>
              <a:ext cx="351380" cy="351380"/>
            </a:xfrm>
            <a:prstGeom prst="rect">
              <a:avLst/>
            </a:prstGeom>
          </p:spPr>
        </p:pic>
        <p:sp>
          <p:nvSpPr>
            <p:cNvPr id="32" name="TextBox 31">
              <a:extLst>
                <a:ext uri="{FF2B5EF4-FFF2-40B4-BE49-F238E27FC236}">
                  <a16:creationId xmlns:a16="http://schemas.microsoft.com/office/drawing/2014/main" id="{E57E54A0-1F6C-A52E-64C4-9E1579DB6E5B}"/>
                </a:ext>
              </a:extLst>
            </p:cNvPr>
            <p:cNvSpPr txBox="1"/>
            <p:nvPr/>
          </p:nvSpPr>
          <p:spPr>
            <a:xfrm>
              <a:off x="5131253" y="4357121"/>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CROP DISEASES/PLAGUES </a:t>
              </a:r>
              <a:endParaRPr lang="en-NL" sz="1200" b="1"/>
            </a:p>
          </p:txBody>
        </p:sp>
        <p:sp>
          <p:nvSpPr>
            <p:cNvPr id="37" name="TextBox 36">
              <a:extLst>
                <a:ext uri="{FF2B5EF4-FFF2-40B4-BE49-F238E27FC236}">
                  <a16:creationId xmlns:a16="http://schemas.microsoft.com/office/drawing/2014/main" id="{C99C9297-D7CB-2F0A-8897-DD80136C7803}"/>
                </a:ext>
              </a:extLst>
            </p:cNvPr>
            <p:cNvSpPr txBox="1"/>
            <p:nvPr/>
          </p:nvSpPr>
          <p:spPr>
            <a:xfrm>
              <a:off x="5805231" y="3783765"/>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AGRICULTURE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0" name="Picture 39">
              <a:extLst>
                <a:ext uri="{FF2B5EF4-FFF2-40B4-BE49-F238E27FC236}">
                  <a16:creationId xmlns:a16="http://schemas.microsoft.com/office/drawing/2014/main" id="{D25815C2-56FA-B343-AA43-EDDF17863F63}"/>
                </a:ext>
              </a:extLst>
            </p:cNvPr>
            <p:cNvPicPr>
              <a:picLocks noChangeAspect="1"/>
            </p:cNvPicPr>
            <p:nvPr/>
          </p:nvPicPr>
          <p:blipFill>
            <a:blip r:embed="rId3">
              <a:duotone>
                <a:schemeClr val="accent5">
                  <a:shade val="45000"/>
                  <a:satMod val="135000"/>
                </a:schemeClr>
                <a:prstClr val="white"/>
              </a:duotone>
            </a:blip>
            <a:stretch>
              <a:fillRect/>
            </a:stretch>
          </p:blipFill>
          <p:spPr>
            <a:xfrm>
              <a:off x="5406205" y="3691624"/>
              <a:ext cx="632292" cy="560468"/>
            </a:xfrm>
            <a:prstGeom prst="rect">
              <a:avLst/>
            </a:prstGeom>
          </p:spPr>
        </p:pic>
      </p:grpSp>
      <p:grpSp>
        <p:nvGrpSpPr>
          <p:cNvPr id="45" name="Group 44">
            <a:extLst>
              <a:ext uri="{FF2B5EF4-FFF2-40B4-BE49-F238E27FC236}">
                <a16:creationId xmlns:a16="http://schemas.microsoft.com/office/drawing/2014/main" id="{FE5562B0-E57B-835F-4E00-8AEF9FB6D002}"/>
              </a:ext>
            </a:extLst>
          </p:cNvPr>
          <p:cNvGrpSpPr/>
          <p:nvPr/>
        </p:nvGrpSpPr>
        <p:grpSpPr>
          <a:xfrm>
            <a:off x="7477760" y="3612896"/>
            <a:ext cx="2011680" cy="1209040"/>
            <a:chOff x="7477760" y="3612896"/>
            <a:chExt cx="2011680" cy="1209040"/>
          </a:xfrm>
        </p:grpSpPr>
        <p:sp>
          <p:nvSpPr>
            <p:cNvPr id="21" name="Rectangle 20">
              <a:extLst>
                <a:ext uri="{FF2B5EF4-FFF2-40B4-BE49-F238E27FC236}">
                  <a16:creationId xmlns:a16="http://schemas.microsoft.com/office/drawing/2014/main" id="{D76D186C-2638-0F75-29E8-BEC99819DC66}"/>
                </a:ext>
              </a:extLst>
            </p:cNvPr>
            <p:cNvSpPr/>
            <p:nvPr/>
          </p:nvSpPr>
          <p:spPr>
            <a:xfrm>
              <a:off x="747776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3" name="Picture 42" descr="A colorful sign with a key&#10;&#10;AI-generated content may be incorrect.">
              <a:extLst>
                <a:ext uri="{FF2B5EF4-FFF2-40B4-BE49-F238E27FC236}">
                  <a16:creationId xmlns:a16="http://schemas.microsoft.com/office/drawing/2014/main" id="{126670FB-0CF0-86FF-7598-B21C10F56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085" y="4459135"/>
              <a:ext cx="351380" cy="351380"/>
            </a:xfrm>
            <a:prstGeom prst="rect">
              <a:avLst/>
            </a:prstGeom>
          </p:spPr>
        </p:pic>
        <p:sp>
          <p:nvSpPr>
            <p:cNvPr id="48" name="TextBox 47">
              <a:extLst>
                <a:ext uri="{FF2B5EF4-FFF2-40B4-BE49-F238E27FC236}">
                  <a16:creationId xmlns:a16="http://schemas.microsoft.com/office/drawing/2014/main" id="{A51E2850-AB9F-4B14-9219-46B780A8B278}"/>
                </a:ext>
              </a:extLst>
            </p:cNvPr>
            <p:cNvSpPr txBox="1"/>
            <p:nvPr/>
          </p:nvSpPr>
          <p:spPr>
            <a:xfrm>
              <a:off x="7486145" y="4357121"/>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DISRUPTION OF FISHERIES </a:t>
              </a:r>
              <a:endParaRPr lang="en-NL" sz="1200" b="1"/>
            </a:p>
          </p:txBody>
        </p:sp>
        <p:sp>
          <p:nvSpPr>
            <p:cNvPr id="53" name="TextBox 52">
              <a:extLst>
                <a:ext uri="{FF2B5EF4-FFF2-40B4-BE49-F238E27FC236}">
                  <a16:creationId xmlns:a16="http://schemas.microsoft.com/office/drawing/2014/main" id="{F3F2B381-8DC5-E98D-52F4-20BB047BB3B4}"/>
                </a:ext>
              </a:extLst>
            </p:cNvPr>
            <p:cNvSpPr txBox="1"/>
            <p:nvPr/>
          </p:nvSpPr>
          <p:spPr>
            <a:xfrm>
              <a:off x="8156715" y="3783765"/>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FISHERIES</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8" name="Picture 57">
              <a:extLst>
                <a:ext uri="{FF2B5EF4-FFF2-40B4-BE49-F238E27FC236}">
                  <a16:creationId xmlns:a16="http://schemas.microsoft.com/office/drawing/2014/main" id="{9F41F6CE-9E11-1ACF-237B-1F83FB66D18A}"/>
                </a:ext>
              </a:extLst>
            </p:cNvPr>
            <p:cNvPicPr>
              <a:picLocks noChangeAspect="1"/>
            </p:cNvPicPr>
            <p:nvPr/>
          </p:nvPicPr>
          <p:blipFill>
            <a:blip r:embed="rId4">
              <a:duotone>
                <a:schemeClr val="accent5">
                  <a:shade val="45000"/>
                  <a:satMod val="135000"/>
                </a:schemeClr>
                <a:prstClr val="white"/>
              </a:duotone>
            </a:blip>
            <a:srcRect l="16872" t="17294" r="13991" b="11962"/>
            <a:stretch/>
          </p:blipFill>
          <p:spPr>
            <a:xfrm>
              <a:off x="7623283" y="3715548"/>
              <a:ext cx="838626" cy="536544"/>
            </a:xfrm>
            <a:prstGeom prst="rect">
              <a:avLst/>
            </a:prstGeom>
          </p:spPr>
        </p:pic>
      </p:grpSp>
      <p:grpSp>
        <p:nvGrpSpPr>
          <p:cNvPr id="55" name="Group 54">
            <a:extLst>
              <a:ext uri="{FF2B5EF4-FFF2-40B4-BE49-F238E27FC236}">
                <a16:creationId xmlns:a16="http://schemas.microsoft.com/office/drawing/2014/main" id="{8C228BF3-8FD2-D1D6-A80C-983E29EEA44F}"/>
              </a:ext>
            </a:extLst>
          </p:cNvPr>
          <p:cNvGrpSpPr/>
          <p:nvPr/>
        </p:nvGrpSpPr>
        <p:grpSpPr>
          <a:xfrm>
            <a:off x="447040" y="5264912"/>
            <a:ext cx="2005499" cy="1214859"/>
            <a:chOff x="447040" y="5264912"/>
            <a:chExt cx="2005499" cy="1214859"/>
          </a:xfrm>
        </p:grpSpPr>
        <p:sp>
          <p:nvSpPr>
            <p:cNvPr id="6" name="Rectangle 5">
              <a:extLst>
                <a:ext uri="{FF2B5EF4-FFF2-40B4-BE49-F238E27FC236}">
                  <a16:creationId xmlns:a16="http://schemas.microsoft.com/office/drawing/2014/main" id="{9E736FCD-29E5-3E8C-8CE3-A651BC8C31A3}"/>
                </a:ext>
              </a:extLst>
            </p:cNvPr>
            <p:cNvSpPr/>
            <p:nvPr/>
          </p:nvSpPr>
          <p:spPr>
            <a:xfrm>
              <a:off x="44704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3" name="Picture 62" descr="A colorful sign with a key&#10;&#10;AI-generated content may be incorrect.">
              <a:extLst>
                <a:ext uri="{FF2B5EF4-FFF2-40B4-BE49-F238E27FC236}">
                  <a16:creationId xmlns:a16="http://schemas.microsoft.com/office/drawing/2014/main" id="{1B179C1A-FC64-7B22-DD78-023D5910A1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586" y="6128391"/>
              <a:ext cx="351380" cy="351380"/>
            </a:xfrm>
            <a:prstGeom prst="rect">
              <a:avLst/>
            </a:prstGeom>
          </p:spPr>
        </p:pic>
        <p:sp>
          <p:nvSpPr>
            <p:cNvPr id="68" name="TextBox 67">
              <a:extLst>
                <a:ext uri="{FF2B5EF4-FFF2-40B4-BE49-F238E27FC236}">
                  <a16:creationId xmlns:a16="http://schemas.microsoft.com/office/drawing/2014/main" id="{4CDC10D7-5789-3895-C612-C352C135643A}"/>
                </a:ext>
              </a:extLst>
            </p:cNvPr>
            <p:cNvSpPr txBox="1"/>
            <p:nvPr/>
          </p:nvSpPr>
          <p:spPr>
            <a:xfrm>
              <a:off x="449040" y="6188937"/>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LIVESTOCK KILLED</a:t>
              </a:r>
              <a:endParaRPr lang="en-NL" sz="1200" b="1"/>
            </a:p>
          </p:txBody>
        </p:sp>
        <p:sp>
          <p:nvSpPr>
            <p:cNvPr id="73" name="TextBox 72">
              <a:extLst>
                <a:ext uri="{FF2B5EF4-FFF2-40B4-BE49-F238E27FC236}">
                  <a16:creationId xmlns:a16="http://schemas.microsoft.com/office/drawing/2014/main" id="{5BD54963-8657-FECD-D2B5-192AD697D86A}"/>
                </a:ext>
              </a:extLst>
            </p:cNvPr>
            <p:cNvSpPr txBox="1"/>
            <p:nvPr/>
          </p:nvSpPr>
          <p:spPr>
            <a:xfrm>
              <a:off x="1121578" y="5463541"/>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LIVESTOCK</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84" name="Picture 83">
              <a:extLst>
                <a:ext uri="{FF2B5EF4-FFF2-40B4-BE49-F238E27FC236}">
                  <a16:creationId xmlns:a16="http://schemas.microsoft.com/office/drawing/2014/main" id="{BB9B2F2A-8EC1-04DE-198A-4EF43165C23E}"/>
                </a:ext>
              </a:extLst>
            </p:cNvPr>
            <p:cNvPicPr>
              <a:picLocks noChangeAspect="1"/>
            </p:cNvPicPr>
            <p:nvPr/>
          </p:nvPicPr>
          <p:blipFill>
            <a:blip r:embed="rId5">
              <a:duotone>
                <a:schemeClr val="accent5">
                  <a:shade val="45000"/>
                  <a:satMod val="135000"/>
                </a:schemeClr>
                <a:prstClr val="white"/>
              </a:duotone>
            </a:blip>
            <a:stretch>
              <a:fillRect/>
            </a:stretch>
          </p:blipFill>
          <p:spPr>
            <a:xfrm>
              <a:off x="794227" y="5404516"/>
              <a:ext cx="518160" cy="518160"/>
            </a:xfrm>
            <a:prstGeom prst="rect">
              <a:avLst/>
            </a:prstGeom>
          </p:spPr>
        </p:pic>
      </p:grpSp>
      <p:grpSp>
        <p:nvGrpSpPr>
          <p:cNvPr id="54" name="Group 53">
            <a:extLst>
              <a:ext uri="{FF2B5EF4-FFF2-40B4-BE49-F238E27FC236}">
                <a16:creationId xmlns:a16="http://schemas.microsoft.com/office/drawing/2014/main" id="{5D78A579-CD7D-6D2E-B8EE-D5B4C0367D41}"/>
              </a:ext>
            </a:extLst>
          </p:cNvPr>
          <p:cNvGrpSpPr/>
          <p:nvPr/>
        </p:nvGrpSpPr>
        <p:grpSpPr>
          <a:xfrm>
            <a:off x="2790258" y="5264912"/>
            <a:ext cx="2015422" cy="1214859"/>
            <a:chOff x="2790258" y="5264912"/>
            <a:chExt cx="2015422" cy="1214859"/>
          </a:xfrm>
        </p:grpSpPr>
        <p:sp>
          <p:nvSpPr>
            <p:cNvPr id="9" name="Rectangle 8">
              <a:extLst>
                <a:ext uri="{FF2B5EF4-FFF2-40B4-BE49-F238E27FC236}">
                  <a16:creationId xmlns:a16="http://schemas.microsoft.com/office/drawing/2014/main" id="{5BF450EF-37C7-94B5-FEB6-8C655EBABFDC}"/>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8" name="Picture 77" descr="A colorful sign with a key&#10;&#10;AI-generated content may be incorrect.">
              <a:extLst>
                <a:ext uri="{FF2B5EF4-FFF2-40B4-BE49-F238E27FC236}">
                  <a16:creationId xmlns:a16="http://schemas.microsoft.com/office/drawing/2014/main" id="{1216B7BC-04B9-4428-B6B7-41C33DE0C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553" y="6128391"/>
              <a:ext cx="351380" cy="351380"/>
            </a:xfrm>
            <a:prstGeom prst="rect">
              <a:avLst/>
            </a:prstGeom>
          </p:spPr>
        </p:pic>
        <p:sp>
          <p:nvSpPr>
            <p:cNvPr id="82" name="TextBox 81">
              <a:extLst>
                <a:ext uri="{FF2B5EF4-FFF2-40B4-BE49-F238E27FC236}">
                  <a16:creationId xmlns:a16="http://schemas.microsoft.com/office/drawing/2014/main" id="{151E0159-5A7B-6441-ED3A-E1558124E7DF}"/>
                </a:ext>
              </a:extLst>
            </p:cNvPr>
            <p:cNvSpPr txBox="1"/>
            <p:nvPr/>
          </p:nvSpPr>
          <p:spPr>
            <a:xfrm>
              <a:off x="2790258" y="6188937"/>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LIVESTOCK DISEASES  </a:t>
              </a:r>
              <a:endParaRPr lang="en-NL" sz="1200" b="1"/>
            </a:p>
          </p:txBody>
        </p:sp>
        <p:sp>
          <p:nvSpPr>
            <p:cNvPr id="83" name="TextBox 82">
              <a:extLst>
                <a:ext uri="{FF2B5EF4-FFF2-40B4-BE49-F238E27FC236}">
                  <a16:creationId xmlns:a16="http://schemas.microsoft.com/office/drawing/2014/main" id="{60F159D9-8993-121E-40D5-37684AD6433A}"/>
                </a:ext>
              </a:extLst>
            </p:cNvPr>
            <p:cNvSpPr txBox="1"/>
            <p:nvPr/>
          </p:nvSpPr>
          <p:spPr>
            <a:xfrm>
              <a:off x="3468537" y="5463541"/>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LIVESTOCK</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85" name="Picture 84">
              <a:extLst>
                <a:ext uri="{FF2B5EF4-FFF2-40B4-BE49-F238E27FC236}">
                  <a16:creationId xmlns:a16="http://schemas.microsoft.com/office/drawing/2014/main" id="{F072786A-CFEC-B7BF-B5A1-CE004D679731}"/>
                </a:ext>
              </a:extLst>
            </p:cNvPr>
            <p:cNvPicPr>
              <a:picLocks noChangeAspect="1"/>
            </p:cNvPicPr>
            <p:nvPr/>
          </p:nvPicPr>
          <p:blipFill>
            <a:blip r:embed="rId5">
              <a:duotone>
                <a:schemeClr val="accent5">
                  <a:shade val="45000"/>
                  <a:satMod val="135000"/>
                </a:schemeClr>
                <a:prstClr val="white"/>
              </a:duotone>
            </a:blip>
            <a:stretch>
              <a:fillRect/>
            </a:stretch>
          </p:blipFill>
          <p:spPr>
            <a:xfrm>
              <a:off x="3136383" y="5404516"/>
              <a:ext cx="518160" cy="518160"/>
            </a:xfrm>
            <a:prstGeom prst="rect">
              <a:avLst/>
            </a:prstGeom>
          </p:spPr>
        </p:pic>
      </p:grpSp>
      <p:grpSp>
        <p:nvGrpSpPr>
          <p:cNvPr id="47" name="Group 46">
            <a:extLst>
              <a:ext uri="{FF2B5EF4-FFF2-40B4-BE49-F238E27FC236}">
                <a16:creationId xmlns:a16="http://schemas.microsoft.com/office/drawing/2014/main" id="{0D27D2B4-B1D5-0CBF-90A4-12BB6C4B49D4}"/>
              </a:ext>
            </a:extLst>
          </p:cNvPr>
          <p:cNvGrpSpPr/>
          <p:nvPr/>
        </p:nvGrpSpPr>
        <p:grpSpPr>
          <a:xfrm>
            <a:off x="5130800" y="5264912"/>
            <a:ext cx="2005392" cy="1214859"/>
            <a:chOff x="5130800" y="5264912"/>
            <a:chExt cx="2005392" cy="1214859"/>
          </a:xfrm>
        </p:grpSpPr>
        <p:sp>
          <p:nvSpPr>
            <p:cNvPr id="15" name="Rectangle 14">
              <a:extLst>
                <a:ext uri="{FF2B5EF4-FFF2-40B4-BE49-F238E27FC236}">
                  <a16:creationId xmlns:a16="http://schemas.microsoft.com/office/drawing/2014/main" id="{654694FD-A31A-8FA2-AD93-597854DE0CA5}"/>
                </a:ext>
              </a:extLst>
            </p:cNvPr>
            <p:cNvSpPr/>
            <p:nvPr/>
          </p:nvSpPr>
          <p:spPr>
            <a:xfrm>
              <a:off x="51308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7" name="Picture 86" descr="A colorful sign with a key&#10;&#10;AI-generated content may be incorrect.">
              <a:extLst>
                <a:ext uri="{FF2B5EF4-FFF2-40B4-BE49-F238E27FC236}">
                  <a16:creationId xmlns:a16="http://schemas.microsoft.com/office/drawing/2014/main" id="{C8604312-91AB-BC75-E689-669B0E0D73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771" y="6128391"/>
              <a:ext cx="351380" cy="351380"/>
            </a:xfrm>
            <a:prstGeom prst="rect">
              <a:avLst/>
            </a:prstGeom>
          </p:spPr>
        </p:pic>
        <p:sp>
          <p:nvSpPr>
            <p:cNvPr id="92" name="TextBox 91">
              <a:extLst>
                <a:ext uri="{FF2B5EF4-FFF2-40B4-BE49-F238E27FC236}">
                  <a16:creationId xmlns:a16="http://schemas.microsoft.com/office/drawing/2014/main" id="{3DC82729-DB1B-87B8-DA67-A7FCD9D9883B}"/>
                </a:ext>
              </a:extLst>
            </p:cNvPr>
            <p:cNvSpPr txBox="1"/>
            <p:nvPr/>
          </p:nvSpPr>
          <p:spPr>
            <a:xfrm>
              <a:off x="5131253" y="6188937"/>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LOSS OF LIVELIHOOD</a:t>
              </a:r>
              <a:endParaRPr lang="en-NL" sz="1200" b="1"/>
            </a:p>
          </p:txBody>
        </p:sp>
        <p:sp>
          <p:nvSpPr>
            <p:cNvPr id="97" name="TextBox 96">
              <a:extLst>
                <a:ext uri="{FF2B5EF4-FFF2-40B4-BE49-F238E27FC236}">
                  <a16:creationId xmlns:a16="http://schemas.microsoft.com/office/drawing/2014/main" id="{5169C333-4545-783A-E3A0-3A81CF2C7EE5}"/>
                </a:ext>
              </a:extLst>
            </p:cNvPr>
            <p:cNvSpPr txBox="1"/>
            <p:nvPr/>
          </p:nvSpPr>
          <p:spPr>
            <a:xfrm>
              <a:off x="5805231" y="5463541"/>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LIVESTOCK</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02" name="Picture 101">
              <a:extLst>
                <a:ext uri="{FF2B5EF4-FFF2-40B4-BE49-F238E27FC236}">
                  <a16:creationId xmlns:a16="http://schemas.microsoft.com/office/drawing/2014/main" id="{A9F0B381-095D-8EAC-63EE-7BF1D8FED976}"/>
                </a:ext>
              </a:extLst>
            </p:cNvPr>
            <p:cNvPicPr>
              <a:picLocks noChangeAspect="1"/>
            </p:cNvPicPr>
            <p:nvPr/>
          </p:nvPicPr>
          <p:blipFill>
            <a:blip r:embed="rId5">
              <a:duotone>
                <a:schemeClr val="accent5">
                  <a:shade val="45000"/>
                  <a:satMod val="135000"/>
                </a:schemeClr>
                <a:prstClr val="white"/>
              </a:duotone>
            </a:blip>
            <a:stretch>
              <a:fillRect/>
            </a:stretch>
          </p:blipFill>
          <p:spPr>
            <a:xfrm>
              <a:off x="5463271" y="5404516"/>
              <a:ext cx="518160" cy="518160"/>
            </a:xfrm>
            <a:prstGeom prst="rect">
              <a:avLst/>
            </a:prstGeom>
          </p:spPr>
        </p:pic>
      </p:grpSp>
      <p:grpSp>
        <p:nvGrpSpPr>
          <p:cNvPr id="46" name="Group 45">
            <a:extLst>
              <a:ext uri="{FF2B5EF4-FFF2-40B4-BE49-F238E27FC236}">
                <a16:creationId xmlns:a16="http://schemas.microsoft.com/office/drawing/2014/main" id="{BA544367-5318-5DFC-A8A5-82F230B369E9}"/>
              </a:ext>
            </a:extLst>
          </p:cNvPr>
          <p:cNvGrpSpPr/>
          <p:nvPr/>
        </p:nvGrpSpPr>
        <p:grpSpPr>
          <a:xfrm>
            <a:off x="7477760" y="5264912"/>
            <a:ext cx="2011680" cy="1214859"/>
            <a:chOff x="7477760" y="5264912"/>
            <a:chExt cx="2011680" cy="1214859"/>
          </a:xfrm>
        </p:grpSpPr>
        <p:sp>
          <p:nvSpPr>
            <p:cNvPr id="18" name="Rectangle 17">
              <a:extLst>
                <a:ext uri="{FF2B5EF4-FFF2-40B4-BE49-F238E27FC236}">
                  <a16:creationId xmlns:a16="http://schemas.microsoft.com/office/drawing/2014/main" id="{14A541BD-86F4-6A74-5A16-8D7D5D52C313}"/>
                </a:ext>
              </a:extLst>
            </p:cNvPr>
            <p:cNvSpPr/>
            <p:nvPr/>
          </p:nvSpPr>
          <p:spPr>
            <a:xfrm>
              <a:off x="747776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9" name="Picture 118" descr="A colorful sign with a key&#10;&#10;AI-generated content may be incorrect.">
              <a:extLst>
                <a:ext uri="{FF2B5EF4-FFF2-40B4-BE49-F238E27FC236}">
                  <a16:creationId xmlns:a16="http://schemas.microsoft.com/office/drawing/2014/main" id="{F4EAB9CD-74D0-D79F-E815-B4A681270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085" y="6128391"/>
              <a:ext cx="351380" cy="351380"/>
            </a:xfrm>
            <a:prstGeom prst="rect">
              <a:avLst/>
            </a:prstGeom>
          </p:spPr>
        </p:pic>
        <p:sp>
          <p:nvSpPr>
            <p:cNvPr id="120" name="TextBox 119">
              <a:extLst>
                <a:ext uri="{FF2B5EF4-FFF2-40B4-BE49-F238E27FC236}">
                  <a16:creationId xmlns:a16="http://schemas.microsoft.com/office/drawing/2014/main" id="{56BD9B45-8A31-F3FD-9F27-538F0589B56E}"/>
                </a:ext>
              </a:extLst>
            </p:cNvPr>
            <p:cNvSpPr txBox="1"/>
            <p:nvPr/>
          </p:nvSpPr>
          <p:spPr>
            <a:xfrm>
              <a:off x="7486145" y="6004271"/>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INCREASED FOOD PRICES</a:t>
              </a:r>
              <a:endParaRPr lang="en-NL" sz="1200" b="1"/>
            </a:p>
          </p:txBody>
        </p:sp>
        <p:sp>
          <p:nvSpPr>
            <p:cNvPr id="121" name="TextBox 120">
              <a:extLst>
                <a:ext uri="{FF2B5EF4-FFF2-40B4-BE49-F238E27FC236}">
                  <a16:creationId xmlns:a16="http://schemas.microsoft.com/office/drawing/2014/main" id="{F446DE0E-5D39-84D6-11F4-ED9C9A48676B}"/>
                </a:ext>
              </a:extLst>
            </p:cNvPr>
            <p:cNvSpPr txBox="1"/>
            <p:nvPr/>
          </p:nvSpPr>
          <p:spPr>
            <a:xfrm>
              <a:off x="8156715" y="5463541"/>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AGRICULTURE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22" name="Picture 121">
              <a:extLst>
                <a:ext uri="{FF2B5EF4-FFF2-40B4-BE49-F238E27FC236}">
                  <a16:creationId xmlns:a16="http://schemas.microsoft.com/office/drawing/2014/main" id="{2C3DF012-BE1A-A5CD-FAA2-55E677CAA0FA}"/>
                </a:ext>
              </a:extLst>
            </p:cNvPr>
            <p:cNvPicPr>
              <a:picLocks noChangeAspect="1"/>
            </p:cNvPicPr>
            <p:nvPr/>
          </p:nvPicPr>
          <p:blipFill>
            <a:blip r:embed="rId3">
              <a:duotone>
                <a:schemeClr val="accent5">
                  <a:shade val="45000"/>
                  <a:satMod val="135000"/>
                </a:schemeClr>
                <a:prstClr val="white"/>
              </a:duotone>
            </a:blip>
            <a:stretch>
              <a:fillRect/>
            </a:stretch>
          </p:blipFill>
          <p:spPr>
            <a:xfrm>
              <a:off x="7726450" y="5320501"/>
              <a:ext cx="632292" cy="602175"/>
            </a:xfrm>
            <a:prstGeom prst="rect">
              <a:avLst/>
            </a:prstGeom>
          </p:spPr>
        </p:pic>
      </p:grpSp>
      <p:grpSp>
        <p:nvGrpSpPr>
          <p:cNvPr id="30" name="Group 29">
            <a:extLst>
              <a:ext uri="{FF2B5EF4-FFF2-40B4-BE49-F238E27FC236}">
                <a16:creationId xmlns:a16="http://schemas.microsoft.com/office/drawing/2014/main" id="{9ADB77F2-4521-C43A-4146-E6DE6A308DB3}"/>
              </a:ext>
            </a:extLst>
          </p:cNvPr>
          <p:cNvGrpSpPr/>
          <p:nvPr/>
        </p:nvGrpSpPr>
        <p:grpSpPr>
          <a:xfrm>
            <a:off x="447040" y="404368"/>
            <a:ext cx="2153921" cy="1209040"/>
            <a:chOff x="447040" y="404368"/>
            <a:chExt cx="2153921" cy="1209040"/>
          </a:xfrm>
        </p:grpSpPr>
        <p:sp>
          <p:nvSpPr>
            <p:cNvPr id="76" name="TextBox 75">
              <a:extLst>
                <a:ext uri="{FF2B5EF4-FFF2-40B4-BE49-F238E27FC236}">
                  <a16:creationId xmlns:a16="http://schemas.microsoft.com/office/drawing/2014/main" id="{DB9A76DC-E3FD-ACFE-8325-884E0DC8FF0C}"/>
                </a:ext>
              </a:extLst>
            </p:cNvPr>
            <p:cNvSpPr txBox="1"/>
            <p:nvPr/>
          </p:nvSpPr>
          <p:spPr>
            <a:xfrm>
              <a:off x="1270000" y="530520"/>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2206EAAF-F986-1C7E-A9C4-3019D5A1A5C4}"/>
                </a:ext>
              </a:extLst>
            </p:cNvPr>
            <p:cNvSpPr/>
            <p:nvPr/>
          </p:nvSpPr>
          <p:spPr>
            <a:xfrm>
              <a:off x="44704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4" name="Picture 73" descr="A colorful sign with a key&#10;&#10;AI-generated content may be incorrect.">
              <a:extLst>
                <a:ext uri="{FF2B5EF4-FFF2-40B4-BE49-F238E27FC236}">
                  <a16:creationId xmlns:a16="http://schemas.microsoft.com/office/drawing/2014/main" id="{D7127534-1BA9-A843-5FF6-CCA268404A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586" y="1250835"/>
              <a:ext cx="351380" cy="351380"/>
            </a:xfrm>
            <a:prstGeom prst="rect">
              <a:avLst/>
            </a:prstGeom>
          </p:spPr>
        </p:pic>
        <p:sp>
          <p:nvSpPr>
            <p:cNvPr id="75" name="TextBox 74">
              <a:extLst>
                <a:ext uri="{FF2B5EF4-FFF2-40B4-BE49-F238E27FC236}">
                  <a16:creationId xmlns:a16="http://schemas.microsoft.com/office/drawing/2014/main" id="{7C591A6F-34D4-5B44-50DB-998DFE2B0937}"/>
                </a:ext>
              </a:extLst>
            </p:cNvPr>
            <p:cNvSpPr txBox="1"/>
            <p:nvPr/>
          </p:nvSpPr>
          <p:spPr>
            <a:xfrm>
              <a:off x="449040" y="957106"/>
              <a:ext cx="1640387" cy="646331"/>
            </a:xfrm>
            <a:prstGeom prst="rect">
              <a:avLst/>
            </a:prstGeom>
            <a:noFill/>
          </p:spPr>
          <p:txBody>
            <a:bodyPr wrap="square">
              <a:spAutoFit/>
            </a:bodyPr>
            <a:lstStyle/>
            <a:p>
              <a:r>
                <a:rPr lang="en-US" sz="1200" b="1" i="0">
                  <a:solidFill>
                    <a:srgbClr val="000000"/>
                  </a:solidFill>
                  <a:effectLst/>
                  <a:latin typeface="Calibri" panose="020F0502020204030204" pitchFamily="34" charset="0"/>
                </a:rPr>
                <a:t>DISRUPTION OF ECONOMIC GROWTH AND DEVELOPMENT </a:t>
              </a:r>
              <a:endParaRPr lang="en-NL" sz="1200" b="1"/>
            </a:p>
          </p:txBody>
        </p:sp>
        <p:sp>
          <p:nvSpPr>
            <p:cNvPr id="86" name="TextBox 85">
              <a:extLst>
                <a:ext uri="{FF2B5EF4-FFF2-40B4-BE49-F238E27FC236}">
                  <a16:creationId xmlns:a16="http://schemas.microsoft.com/office/drawing/2014/main" id="{3A2FAE49-D389-A4DC-563D-BA9FAFF55570}"/>
                </a:ext>
              </a:extLst>
            </p:cNvPr>
            <p:cNvSpPr txBox="1"/>
            <p:nvPr/>
          </p:nvSpPr>
          <p:spPr>
            <a:xfrm>
              <a:off x="1121578" y="559418"/>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D81AB6AB-18A2-7DFF-2700-327E68208CCD}"/>
                </a:ext>
              </a:extLst>
            </p:cNvPr>
            <p:cNvPicPr>
              <a:picLocks noChangeAspect="1"/>
            </p:cNvPicPr>
            <p:nvPr/>
          </p:nvPicPr>
          <p:blipFill>
            <a:blip r:embed="rId6">
              <a:duotone>
                <a:schemeClr val="accent5">
                  <a:shade val="45000"/>
                  <a:satMod val="135000"/>
                </a:schemeClr>
                <a:prstClr val="white"/>
              </a:duotone>
            </a:blip>
            <a:stretch>
              <a:fillRect/>
            </a:stretch>
          </p:blipFill>
          <p:spPr>
            <a:xfrm>
              <a:off x="754572" y="530002"/>
              <a:ext cx="597471" cy="458943"/>
            </a:xfrm>
            <a:prstGeom prst="rect">
              <a:avLst/>
            </a:prstGeom>
          </p:spPr>
        </p:pic>
      </p:grpSp>
      <p:grpSp>
        <p:nvGrpSpPr>
          <p:cNvPr id="35" name="Group 34">
            <a:extLst>
              <a:ext uri="{FF2B5EF4-FFF2-40B4-BE49-F238E27FC236}">
                <a16:creationId xmlns:a16="http://schemas.microsoft.com/office/drawing/2014/main" id="{44621EA7-3A0B-2A72-1139-5FE7D0A43EA2}"/>
              </a:ext>
            </a:extLst>
          </p:cNvPr>
          <p:cNvGrpSpPr/>
          <p:nvPr/>
        </p:nvGrpSpPr>
        <p:grpSpPr>
          <a:xfrm>
            <a:off x="447040" y="1997456"/>
            <a:ext cx="2005499" cy="1209040"/>
            <a:chOff x="447040" y="1997456"/>
            <a:chExt cx="2005499" cy="1209040"/>
          </a:xfrm>
        </p:grpSpPr>
        <p:sp>
          <p:nvSpPr>
            <p:cNvPr id="8" name="Rectangle 7">
              <a:extLst>
                <a:ext uri="{FF2B5EF4-FFF2-40B4-BE49-F238E27FC236}">
                  <a16:creationId xmlns:a16="http://schemas.microsoft.com/office/drawing/2014/main" id="{580E6328-2CD4-14C2-8B32-A75E01DE0C1B}"/>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8" name="Picture 97" descr="A colorful sign with a key&#10;&#10;AI-generated content may be incorrect.">
              <a:extLst>
                <a:ext uri="{FF2B5EF4-FFF2-40B4-BE49-F238E27FC236}">
                  <a16:creationId xmlns:a16="http://schemas.microsoft.com/office/drawing/2014/main" id="{81F1BE83-162B-DA4A-E503-7781804DAB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3586" y="2844851"/>
              <a:ext cx="351380" cy="351380"/>
            </a:xfrm>
            <a:prstGeom prst="rect">
              <a:avLst/>
            </a:prstGeom>
          </p:spPr>
        </p:pic>
        <p:sp>
          <p:nvSpPr>
            <p:cNvPr id="99" name="TextBox 98">
              <a:extLst>
                <a:ext uri="{FF2B5EF4-FFF2-40B4-BE49-F238E27FC236}">
                  <a16:creationId xmlns:a16="http://schemas.microsoft.com/office/drawing/2014/main" id="{D5635833-9A07-AAC1-2908-B86893695198}"/>
                </a:ext>
              </a:extLst>
            </p:cNvPr>
            <p:cNvSpPr txBox="1"/>
            <p:nvPr/>
          </p:nvSpPr>
          <p:spPr>
            <a:xfrm>
              <a:off x="449040" y="2922067"/>
              <a:ext cx="164038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UNEMPLOYMENT</a:t>
              </a:r>
              <a:endParaRPr lang="en-NL" sz="1200" b="1"/>
            </a:p>
          </p:txBody>
        </p:sp>
        <p:sp>
          <p:nvSpPr>
            <p:cNvPr id="100" name="TextBox 99">
              <a:extLst>
                <a:ext uri="{FF2B5EF4-FFF2-40B4-BE49-F238E27FC236}">
                  <a16:creationId xmlns:a16="http://schemas.microsoft.com/office/drawing/2014/main" id="{D0749AD9-547A-4F74-D63C-DE505A17F427}"/>
                </a:ext>
              </a:extLst>
            </p:cNvPr>
            <p:cNvSpPr txBox="1"/>
            <p:nvPr/>
          </p:nvSpPr>
          <p:spPr>
            <a:xfrm>
              <a:off x="1121578" y="2144994"/>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744C7B66-D6E5-F7A4-3FAE-8FD7FEFFA12F}"/>
                </a:ext>
              </a:extLst>
            </p:cNvPr>
            <p:cNvPicPr>
              <a:picLocks noChangeAspect="1"/>
            </p:cNvPicPr>
            <p:nvPr/>
          </p:nvPicPr>
          <p:blipFill>
            <a:blip r:embed="rId6">
              <a:duotone>
                <a:schemeClr val="accent5">
                  <a:shade val="45000"/>
                  <a:satMod val="135000"/>
                </a:schemeClr>
                <a:prstClr val="white"/>
              </a:duotone>
            </a:blip>
            <a:stretch>
              <a:fillRect/>
            </a:stretch>
          </p:blipFill>
          <p:spPr>
            <a:xfrm>
              <a:off x="754572" y="2115578"/>
              <a:ext cx="597471" cy="458943"/>
            </a:xfrm>
            <a:prstGeom prst="rect">
              <a:avLst/>
            </a:prstGeom>
          </p:spPr>
        </p:pic>
      </p:grpSp>
      <p:grpSp>
        <p:nvGrpSpPr>
          <p:cNvPr id="34" name="Group 33">
            <a:extLst>
              <a:ext uri="{FF2B5EF4-FFF2-40B4-BE49-F238E27FC236}">
                <a16:creationId xmlns:a16="http://schemas.microsoft.com/office/drawing/2014/main" id="{FB605C49-98FB-0F11-F25F-A928EC0DB2B3}"/>
              </a:ext>
            </a:extLst>
          </p:cNvPr>
          <p:cNvGrpSpPr/>
          <p:nvPr/>
        </p:nvGrpSpPr>
        <p:grpSpPr>
          <a:xfrm>
            <a:off x="7477760" y="404368"/>
            <a:ext cx="2011680" cy="1209040"/>
            <a:chOff x="7477760" y="404368"/>
            <a:chExt cx="2011680" cy="1209040"/>
          </a:xfrm>
        </p:grpSpPr>
        <p:sp>
          <p:nvSpPr>
            <p:cNvPr id="19" name="Rectangle 18">
              <a:extLst>
                <a:ext uri="{FF2B5EF4-FFF2-40B4-BE49-F238E27FC236}">
                  <a16:creationId xmlns:a16="http://schemas.microsoft.com/office/drawing/2014/main" id="{4898633A-F271-2C7F-E753-4A60F09F2230}"/>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9" name="Picture 48" descr="A colorful sign with a key&#10;&#10;AI-generated content may be incorrect.">
              <a:extLst>
                <a:ext uri="{FF2B5EF4-FFF2-40B4-BE49-F238E27FC236}">
                  <a16:creationId xmlns:a16="http://schemas.microsoft.com/office/drawing/2014/main" id="{91B05F24-BAD6-65E4-37E2-CDFB37F2C1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085" y="1250835"/>
              <a:ext cx="351380" cy="351380"/>
            </a:xfrm>
            <a:prstGeom prst="rect">
              <a:avLst/>
            </a:prstGeom>
          </p:spPr>
        </p:pic>
        <p:sp>
          <p:nvSpPr>
            <p:cNvPr id="50" name="TextBox 49">
              <a:extLst>
                <a:ext uri="{FF2B5EF4-FFF2-40B4-BE49-F238E27FC236}">
                  <a16:creationId xmlns:a16="http://schemas.microsoft.com/office/drawing/2014/main" id="{179679D2-8858-50EE-5195-9BDAD1DDBDC6}"/>
                </a:ext>
              </a:extLst>
            </p:cNvPr>
            <p:cNvSpPr txBox="1"/>
            <p:nvPr/>
          </p:nvSpPr>
          <p:spPr>
            <a:xfrm>
              <a:off x="7486145" y="1326438"/>
              <a:ext cx="1548947" cy="276999"/>
            </a:xfrm>
            <a:prstGeom prst="rect">
              <a:avLst/>
            </a:prstGeom>
            <a:noFill/>
          </p:spPr>
          <p:txBody>
            <a:bodyPr wrap="square">
              <a:spAutoFit/>
            </a:bodyPr>
            <a:lstStyle/>
            <a:p>
              <a:r>
                <a:rPr lang="en-US" sz="1200" b="1" i="0">
                  <a:solidFill>
                    <a:srgbClr val="000000"/>
                  </a:solidFill>
                  <a:effectLst/>
                  <a:latin typeface="Calibri" panose="020F0502020204030204" pitchFamily="34" charset="0"/>
                </a:rPr>
                <a:t>INFLATION</a:t>
              </a:r>
              <a:endParaRPr lang="en-NL" sz="1200" b="1"/>
            </a:p>
          </p:txBody>
        </p:sp>
        <p:sp>
          <p:nvSpPr>
            <p:cNvPr id="51" name="TextBox 50">
              <a:extLst>
                <a:ext uri="{FF2B5EF4-FFF2-40B4-BE49-F238E27FC236}">
                  <a16:creationId xmlns:a16="http://schemas.microsoft.com/office/drawing/2014/main" id="{D37C3FF9-3D9D-1DFF-3BA4-20101A6EFD25}"/>
                </a:ext>
              </a:extLst>
            </p:cNvPr>
            <p:cNvSpPr txBox="1"/>
            <p:nvPr/>
          </p:nvSpPr>
          <p:spPr>
            <a:xfrm>
              <a:off x="8156716" y="559418"/>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4" name="Picture 23">
              <a:extLst>
                <a:ext uri="{FF2B5EF4-FFF2-40B4-BE49-F238E27FC236}">
                  <a16:creationId xmlns:a16="http://schemas.microsoft.com/office/drawing/2014/main" id="{85E1C22A-3DCE-1F85-6FF0-907EA07F9787}"/>
                </a:ext>
              </a:extLst>
            </p:cNvPr>
            <p:cNvPicPr>
              <a:picLocks noChangeAspect="1"/>
            </p:cNvPicPr>
            <p:nvPr/>
          </p:nvPicPr>
          <p:blipFill>
            <a:blip r:embed="rId6">
              <a:duotone>
                <a:schemeClr val="accent5">
                  <a:shade val="45000"/>
                  <a:satMod val="135000"/>
                </a:schemeClr>
                <a:prstClr val="white"/>
              </a:duotone>
            </a:blip>
            <a:stretch>
              <a:fillRect/>
            </a:stretch>
          </p:blipFill>
          <p:spPr>
            <a:xfrm>
              <a:off x="7743861" y="530002"/>
              <a:ext cx="597471" cy="458943"/>
            </a:xfrm>
            <a:prstGeom prst="rect">
              <a:avLst/>
            </a:prstGeom>
          </p:spPr>
        </p:pic>
      </p:grpSp>
      <p:grpSp>
        <p:nvGrpSpPr>
          <p:cNvPr id="36" name="Group 35">
            <a:extLst>
              <a:ext uri="{FF2B5EF4-FFF2-40B4-BE49-F238E27FC236}">
                <a16:creationId xmlns:a16="http://schemas.microsoft.com/office/drawing/2014/main" id="{834246D2-EA43-00B7-04C9-E58575B9BD21}"/>
              </a:ext>
            </a:extLst>
          </p:cNvPr>
          <p:cNvGrpSpPr/>
          <p:nvPr/>
        </p:nvGrpSpPr>
        <p:grpSpPr>
          <a:xfrm>
            <a:off x="2794000" y="1997456"/>
            <a:ext cx="2011680" cy="1209040"/>
            <a:chOff x="2794000" y="1997456"/>
            <a:chExt cx="2011680" cy="1209040"/>
          </a:xfrm>
        </p:grpSpPr>
        <p:sp>
          <p:nvSpPr>
            <p:cNvPr id="89" name="TextBox 88">
              <a:extLst>
                <a:ext uri="{FF2B5EF4-FFF2-40B4-BE49-F238E27FC236}">
                  <a16:creationId xmlns:a16="http://schemas.microsoft.com/office/drawing/2014/main" id="{C2B4D8CA-8567-322C-E277-8FECC374C7CA}"/>
                </a:ext>
              </a:extLst>
            </p:cNvPr>
            <p:cNvSpPr txBox="1"/>
            <p:nvPr/>
          </p:nvSpPr>
          <p:spPr>
            <a:xfrm>
              <a:off x="2921453" y="2805898"/>
              <a:ext cx="1640387" cy="276999"/>
            </a:xfrm>
            <a:prstGeom prst="rect">
              <a:avLst/>
            </a:prstGeom>
            <a:noFill/>
          </p:spPr>
          <p:txBody>
            <a:bodyPr wrap="square">
              <a:spAutoFit/>
            </a:bodyPr>
            <a:lstStyle/>
            <a:p>
              <a:r>
                <a:rPr lang="en-US" sz="1200" b="1">
                  <a:solidFill>
                    <a:srgbClr val="000000"/>
                  </a:solidFill>
                  <a:latin typeface="Calibri" panose="020F0502020204030204" pitchFamily="34" charset="0"/>
                </a:rPr>
                <a:t>MARGINALIZATION</a:t>
              </a:r>
              <a:endParaRPr lang="en-NL" sz="1200" b="1"/>
            </a:p>
          </p:txBody>
        </p:sp>
        <p:sp>
          <p:nvSpPr>
            <p:cNvPr id="11" name="Rectangle 10">
              <a:extLst>
                <a:ext uri="{FF2B5EF4-FFF2-40B4-BE49-F238E27FC236}">
                  <a16:creationId xmlns:a16="http://schemas.microsoft.com/office/drawing/2014/main" id="{4129DF90-3371-D148-5EEB-02400B4E27A8}"/>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8" name="Picture 87" descr="A colorful sign with a key&#10;&#10;AI-generated content may be incorrect.">
              <a:extLst>
                <a:ext uri="{FF2B5EF4-FFF2-40B4-BE49-F238E27FC236}">
                  <a16:creationId xmlns:a16="http://schemas.microsoft.com/office/drawing/2014/main" id="{DEA73D22-431E-07E0-C80D-B22DE2CEA9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553" y="2844851"/>
              <a:ext cx="351380" cy="351380"/>
            </a:xfrm>
            <a:prstGeom prst="rect">
              <a:avLst/>
            </a:prstGeom>
          </p:spPr>
        </p:pic>
        <p:sp>
          <p:nvSpPr>
            <p:cNvPr id="90" name="TextBox 89">
              <a:extLst>
                <a:ext uri="{FF2B5EF4-FFF2-40B4-BE49-F238E27FC236}">
                  <a16:creationId xmlns:a16="http://schemas.microsoft.com/office/drawing/2014/main" id="{AD277CD8-DD9B-C92A-F70D-A8E49BCD8CB3}"/>
                </a:ext>
              </a:extLst>
            </p:cNvPr>
            <p:cNvSpPr txBox="1"/>
            <p:nvPr/>
          </p:nvSpPr>
          <p:spPr>
            <a:xfrm>
              <a:off x="3468537" y="2144994"/>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5" name="Picture 24">
              <a:extLst>
                <a:ext uri="{FF2B5EF4-FFF2-40B4-BE49-F238E27FC236}">
                  <a16:creationId xmlns:a16="http://schemas.microsoft.com/office/drawing/2014/main" id="{4E20D3CB-EE2E-0D5F-9F64-79432FEB11CD}"/>
                </a:ext>
              </a:extLst>
            </p:cNvPr>
            <p:cNvPicPr>
              <a:picLocks noChangeAspect="1"/>
            </p:cNvPicPr>
            <p:nvPr/>
          </p:nvPicPr>
          <p:blipFill>
            <a:blip r:embed="rId6">
              <a:duotone>
                <a:schemeClr val="accent5">
                  <a:shade val="45000"/>
                  <a:satMod val="135000"/>
                </a:schemeClr>
                <a:prstClr val="white"/>
              </a:duotone>
            </a:blip>
            <a:stretch>
              <a:fillRect/>
            </a:stretch>
          </p:blipFill>
          <p:spPr>
            <a:xfrm>
              <a:off x="3096728" y="2115578"/>
              <a:ext cx="597471" cy="458943"/>
            </a:xfrm>
            <a:prstGeom prst="rect">
              <a:avLst/>
            </a:prstGeom>
          </p:spPr>
        </p:pic>
      </p:grpSp>
      <p:grpSp>
        <p:nvGrpSpPr>
          <p:cNvPr id="38" name="Group 37">
            <a:extLst>
              <a:ext uri="{FF2B5EF4-FFF2-40B4-BE49-F238E27FC236}">
                <a16:creationId xmlns:a16="http://schemas.microsoft.com/office/drawing/2014/main" id="{C9F91EEB-638A-13FD-DB94-B37C95A250AC}"/>
              </a:ext>
            </a:extLst>
          </p:cNvPr>
          <p:cNvGrpSpPr/>
          <p:nvPr/>
        </p:nvGrpSpPr>
        <p:grpSpPr>
          <a:xfrm>
            <a:off x="5130800" y="1997456"/>
            <a:ext cx="2005392" cy="1209040"/>
            <a:chOff x="5130800" y="1997456"/>
            <a:chExt cx="2005392" cy="1209040"/>
          </a:xfrm>
        </p:grpSpPr>
        <p:sp>
          <p:nvSpPr>
            <p:cNvPr id="17" name="Rectangle 16">
              <a:extLst>
                <a:ext uri="{FF2B5EF4-FFF2-40B4-BE49-F238E27FC236}">
                  <a16:creationId xmlns:a16="http://schemas.microsoft.com/office/drawing/2014/main" id="{96DB1DB4-9B5F-247B-FF4E-E45FBE417113}"/>
                </a:ext>
              </a:extLst>
            </p:cNvPr>
            <p:cNvSpPr/>
            <p:nvPr/>
          </p:nvSpPr>
          <p:spPr>
            <a:xfrm>
              <a:off x="51308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3" name="Picture 102" descr="A colorful sign with a key&#10;&#10;AI-generated content may be incorrect.">
              <a:extLst>
                <a:ext uri="{FF2B5EF4-FFF2-40B4-BE49-F238E27FC236}">
                  <a16:creationId xmlns:a16="http://schemas.microsoft.com/office/drawing/2014/main" id="{5875D3C3-297C-1F0D-B978-C855C33EAC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771" y="2844851"/>
              <a:ext cx="351380" cy="351380"/>
            </a:xfrm>
            <a:prstGeom prst="rect">
              <a:avLst/>
            </a:prstGeom>
          </p:spPr>
        </p:pic>
        <p:sp>
          <p:nvSpPr>
            <p:cNvPr id="104" name="TextBox 103">
              <a:extLst>
                <a:ext uri="{FF2B5EF4-FFF2-40B4-BE49-F238E27FC236}">
                  <a16:creationId xmlns:a16="http://schemas.microsoft.com/office/drawing/2014/main" id="{5EC98B44-7E87-BCE1-B448-17B801A3416D}"/>
                </a:ext>
              </a:extLst>
            </p:cNvPr>
            <p:cNvSpPr txBox="1"/>
            <p:nvPr/>
          </p:nvSpPr>
          <p:spPr>
            <a:xfrm>
              <a:off x="5131253" y="2737401"/>
              <a:ext cx="164038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DISRUPTION IN MANUFACTURING</a:t>
              </a:r>
              <a:endParaRPr lang="en-NL" sz="1200" b="1"/>
            </a:p>
          </p:txBody>
        </p:sp>
        <p:sp>
          <p:nvSpPr>
            <p:cNvPr id="105" name="TextBox 104">
              <a:extLst>
                <a:ext uri="{FF2B5EF4-FFF2-40B4-BE49-F238E27FC236}">
                  <a16:creationId xmlns:a16="http://schemas.microsoft.com/office/drawing/2014/main" id="{F74199BC-2DF1-AB3E-CB11-8D0734085F0D}"/>
                </a:ext>
              </a:extLst>
            </p:cNvPr>
            <p:cNvSpPr txBox="1"/>
            <p:nvPr/>
          </p:nvSpPr>
          <p:spPr>
            <a:xfrm>
              <a:off x="5805231" y="2144994"/>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6" name="Picture 25">
              <a:extLst>
                <a:ext uri="{FF2B5EF4-FFF2-40B4-BE49-F238E27FC236}">
                  <a16:creationId xmlns:a16="http://schemas.microsoft.com/office/drawing/2014/main" id="{00F35621-50D3-66F9-9A03-D4E69D3B5D7B}"/>
                </a:ext>
              </a:extLst>
            </p:cNvPr>
            <p:cNvPicPr>
              <a:picLocks noChangeAspect="1"/>
            </p:cNvPicPr>
            <p:nvPr/>
          </p:nvPicPr>
          <p:blipFill>
            <a:blip r:embed="rId6">
              <a:duotone>
                <a:schemeClr val="accent5">
                  <a:shade val="45000"/>
                  <a:satMod val="135000"/>
                </a:schemeClr>
                <a:prstClr val="white"/>
              </a:duotone>
            </a:blip>
            <a:stretch>
              <a:fillRect/>
            </a:stretch>
          </p:blipFill>
          <p:spPr>
            <a:xfrm>
              <a:off x="5423616" y="2115578"/>
              <a:ext cx="597471" cy="458943"/>
            </a:xfrm>
            <a:prstGeom prst="rect">
              <a:avLst/>
            </a:prstGeom>
          </p:spPr>
        </p:pic>
      </p:grpSp>
      <p:grpSp>
        <p:nvGrpSpPr>
          <p:cNvPr id="39" name="Group 38">
            <a:extLst>
              <a:ext uri="{FF2B5EF4-FFF2-40B4-BE49-F238E27FC236}">
                <a16:creationId xmlns:a16="http://schemas.microsoft.com/office/drawing/2014/main" id="{011764BE-FFAD-4CF3-5A03-8BAB8446E890}"/>
              </a:ext>
            </a:extLst>
          </p:cNvPr>
          <p:cNvGrpSpPr/>
          <p:nvPr/>
        </p:nvGrpSpPr>
        <p:grpSpPr>
          <a:xfrm>
            <a:off x="7477760" y="1997456"/>
            <a:ext cx="2011680" cy="1209040"/>
            <a:chOff x="7477760" y="1997456"/>
            <a:chExt cx="2011680" cy="1209040"/>
          </a:xfrm>
        </p:grpSpPr>
        <p:sp>
          <p:nvSpPr>
            <p:cNvPr id="20" name="Rectangle 19">
              <a:extLst>
                <a:ext uri="{FF2B5EF4-FFF2-40B4-BE49-F238E27FC236}">
                  <a16:creationId xmlns:a16="http://schemas.microsoft.com/office/drawing/2014/main" id="{4FD4C14F-96FC-5790-4F35-A8A98E20D578}"/>
                </a:ext>
              </a:extLst>
            </p:cNvPr>
            <p:cNvSpPr/>
            <p:nvPr/>
          </p:nvSpPr>
          <p:spPr>
            <a:xfrm>
              <a:off x="747776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7" name="Picture 106" descr="A colorful sign with a key&#10;&#10;AI-generated content may be incorrect.">
              <a:extLst>
                <a:ext uri="{FF2B5EF4-FFF2-40B4-BE49-F238E27FC236}">
                  <a16:creationId xmlns:a16="http://schemas.microsoft.com/office/drawing/2014/main" id="{D4BA5399-BE45-641A-C6AC-2F9B9A084B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4085" y="2844851"/>
              <a:ext cx="351380" cy="351380"/>
            </a:xfrm>
            <a:prstGeom prst="rect">
              <a:avLst/>
            </a:prstGeom>
          </p:spPr>
        </p:pic>
        <p:sp>
          <p:nvSpPr>
            <p:cNvPr id="110" name="TextBox 109">
              <a:extLst>
                <a:ext uri="{FF2B5EF4-FFF2-40B4-BE49-F238E27FC236}">
                  <a16:creationId xmlns:a16="http://schemas.microsoft.com/office/drawing/2014/main" id="{B26C601A-3963-0E09-F9C2-82423CD8D792}"/>
                </a:ext>
              </a:extLst>
            </p:cNvPr>
            <p:cNvSpPr txBox="1"/>
            <p:nvPr/>
          </p:nvSpPr>
          <p:spPr>
            <a:xfrm>
              <a:off x="7486145" y="2737401"/>
              <a:ext cx="1548947" cy="461665"/>
            </a:xfrm>
            <a:prstGeom prst="rect">
              <a:avLst/>
            </a:prstGeom>
            <a:noFill/>
          </p:spPr>
          <p:txBody>
            <a:bodyPr wrap="square">
              <a:spAutoFit/>
            </a:bodyPr>
            <a:lstStyle/>
            <a:p>
              <a:r>
                <a:rPr lang="en-US" sz="1200" b="1" i="0">
                  <a:solidFill>
                    <a:srgbClr val="000000"/>
                  </a:solidFill>
                  <a:effectLst/>
                  <a:latin typeface="Calibri" panose="020F0502020204030204" pitchFamily="34" charset="0"/>
                </a:rPr>
                <a:t>INCREASE IN FOREIGN DEBT</a:t>
              </a:r>
              <a:endParaRPr lang="en-NL" sz="1200" b="1"/>
            </a:p>
          </p:txBody>
        </p:sp>
        <p:sp>
          <p:nvSpPr>
            <p:cNvPr id="113" name="TextBox 112">
              <a:extLst>
                <a:ext uri="{FF2B5EF4-FFF2-40B4-BE49-F238E27FC236}">
                  <a16:creationId xmlns:a16="http://schemas.microsoft.com/office/drawing/2014/main" id="{E37E5670-E40B-36EB-8DFC-4FD2308BD5F5}"/>
                </a:ext>
              </a:extLst>
            </p:cNvPr>
            <p:cNvSpPr txBox="1"/>
            <p:nvPr/>
          </p:nvSpPr>
          <p:spPr>
            <a:xfrm>
              <a:off x="8156715" y="2144994"/>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7" name="Picture 26">
              <a:extLst>
                <a:ext uri="{FF2B5EF4-FFF2-40B4-BE49-F238E27FC236}">
                  <a16:creationId xmlns:a16="http://schemas.microsoft.com/office/drawing/2014/main" id="{06EA9759-CA70-4524-F1EB-5DD515673C28}"/>
                </a:ext>
              </a:extLst>
            </p:cNvPr>
            <p:cNvPicPr>
              <a:picLocks noChangeAspect="1"/>
            </p:cNvPicPr>
            <p:nvPr/>
          </p:nvPicPr>
          <p:blipFill>
            <a:blip r:embed="rId6">
              <a:duotone>
                <a:schemeClr val="accent5">
                  <a:shade val="45000"/>
                  <a:satMod val="135000"/>
                </a:schemeClr>
                <a:prstClr val="white"/>
              </a:duotone>
            </a:blip>
            <a:stretch>
              <a:fillRect/>
            </a:stretch>
          </p:blipFill>
          <p:spPr>
            <a:xfrm>
              <a:off x="7743861" y="2115578"/>
              <a:ext cx="597471" cy="458943"/>
            </a:xfrm>
            <a:prstGeom prst="rect">
              <a:avLst/>
            </a:prstGeom>
          </p:spPr>
        </p:pic>
      </p:grpSp>
      <p:grpSp>
        <p:nvGrpSpPr>
          <p:cNvPr id="31" name="Group 30">
            <a:extLst>
              <a:ext uri="{FF2B5EF4-FFF2-40B4-BE49-F238E27FC236}">
                <a16:creationId xmlns:a16="http://schemas.microsoft.com/office/drawing/2014/main" id="{6797AA56-6D03-BD38-F120-988DA67585DA}"/>
              </a:ext>
            </a:extLst>
          </p:cNvPr>
          <p:cNvGrpSpPr/>
          <p:nvPr/>
        </p:nvGrpSpPr>
        <p:grpSpPr>
          <a:xfrm>
            <a:off x="2790258" y="404368"/>
            <a:ext cx="2015422" cy="1209040"/>
            <a:chOff x="2790258" y="404368"/>
            <a:chExt cx="2015422" cy="1209040"/>
          </a:xfrm>
        </p:grpSpPr>
        <p:sp>
          <p:nvSpPr>
            <p:cNvPr id="10" name="Rectangle 9">
              <a:extLst>
                <a:ext uri="{FF2B5EF4-FFF2-40B4-BE49-F238E27FC236}">
                  <a16:creationId xmlns:a16="http://schemas.microsoft.com/office/drawing/2014/main" id="{A0091B3C-C271-1263-A182-F8767104D2C2}"/>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9" name="Picture 78" descr="A colorful sign with a key&#10;&#10;AI-generated content may be incorrect.">
              <a:extLst>
                <a:ext uri="{FF2B5EF4-FFF2-40B4-BE49-F238E27FC236}">
                  <a16:creationId xmlns:a16="http://schemas.microsoft.com/office/drawing/2014/main" id="{E92B13A0-FC11-43D8-4C11-7488030D13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9553" y="1250835"/>
              <a:ext cx="351380" cy="351380"/>
            </a:xfrm>
            <a:prstGeom prst="rect">
              <a:avLst/>
            </a:prstGeom>
          </p:spPr>
        </p:pic>
        <p:sp>
          <p:nvSpPr>
            <p:cNvPr id="80" name="TextBox 79">
              <a:extLst>
                <a:ext uri="{FF2B5EF4-FFF2-40B4-BE49-F238E27FC236}">
                  <a16:creationId xmlns:a16="http://schemas.microsoft.com/office/drawing/2014/main" id="{F5D9965D-60E3-48D9-6809-12D263879F51}"/>
                </a:ext>
              </a:extLst>
            </p:cNvPr>
            <p:cNvSpPr txBox="1"/>
            <p:nvPr/>
          </p:nvSpPr>
          <p:spPr>
            <a:xfrm>
              <a:off x="2790258" y="1326438"/>
              <a:ext cx="1548947" cy="276999"/>
            </a:xfrm>
            <a:prstGeom prst="rect">
              <a:avLst/>
            </a:prstGeom>
            <a:noFill/>
          </p:spPr>
          <p:txBody>
            <a:bodyPr wrap="square">
              <a:spAutoFit/>
            </a:bodyPr>
            <a:lstStyle/>
            <a:p>
              <a:r>
                <a:rPr lang="en-US" sz="1200" b="1">
                  <a:solidFill>
                    <a:srgbClr val="000000"/>
                  </a:solidFill>
                  <a:latin typeface="Calibri" panose="020F0502020204030204" pitchFamily="34" charset="0"/>
                </a:rPr>
                <a:t>FINANCIAL CRISIS </a:t>
              </a:r>
              <a:endParaRPr lang="en-NL" sz="1200" b="1"/>
            </a:p>
          </p:txBody>
        </p:sp>
        <p:pic>
          <p:nvPicPr>
            <p:cNvPr id="22" name="Picture 21">
              <a:extLst>
                <a:ext uri="{FF2B5EF4-FFF2-40B4-BE49-F238E27FC236}">
                  <a16:creationId xmlns:a16="http://schemas.microsoft.com/office/drawing/2014/main" id="{6D808176-BB20-83C4-CF1A-9A9850960C0C}"/>
                </a:ext>
              </a:extLst>
            </p:cNvPr>
            <p:cNvPicPr>
              <a:picLocks noChangeAspect="1"/>
            </p:cNvPicPr>
            <p:nvPr/>
          </p:nvPicPr>
          <p:blipFill>
            <a:blip r:embed="rId6">
              <a:duotone>
                <a:schemeClr val="accent5">
                  <a:shade val="45000"/>
                  <a:satMod val="135000"/>
                </a:schemeClr>
                <a:prstClr val="white"/>
              </a:duotone>
            </a:blip>
            <a:stretch>
              <a:fillRect/>
            </a:stretch>
          </p:blipFill>
          <p:spPr>
            <a:xfrm>
              <a:off x="3096728" y="530002"/>
              <a:ext cx="597471" cy="458943"/>
            </a:xfrm>
            <a:prstGeom prst="rect">
              <a:avLst/>
            </a:prstGeom>
          </p:spPr>
        </p:pic>
        <p:sp>
          <p:nvSpPr>
            <p:cNvPr id="28" name="TextBox 27">
              <a:extLst>
                <a:ext uri="{FF2B5EF4-FFF2-40B4-BE49-F238E27FC236}">
                  <a16:creationId xmlns:a16="http://schemas.microsoft.com/office/drawing/2014/main" id="{46308C45-84A4-9998-5249-CFCFA12A2989}"/>
                </a:ext>
              </a:extLst>
            </p:cNvPr>
            <p:cNvSpPr txBox="1"/>
            <p:nvPr/>
          </p:nvSpPr>
          <p:spPr>
            <a:xfrm>
              <a:off x="3468537" y="559418"/>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3" name="Group 32">
            <a:extLst>
              <a:ext uri="{FF2B5EF4-FFF2-40B4-BE49-F238E27FC236}">
                <a16:creationId xmlns:a16="http://schemas.microsoft.com/office/drawing/2014/main" id="{EF96FF14-09DE-8A5D-A773-EB6DB45C008E}"/>
              </a:ext>
            </a:extLst>
          </p:cNvPr>
          <p:cNvGrpSpPr/>
          <p:nvPr/>
        </p:nvGrpSpPr>
        <p:grpSpPr>
          <a:xfrm>
            <a:off x="5130800" y="404368"/>
            <a:ext cx="2005392" cy="1209040"/>
            <a:chOff x="5130800" y="404368"/>
            <a:chExt cx="2005392" cy="1209040"/>
          </a:xfrm>
        </p:grpSpPr>
        <p:pic>
          <p:nvPicPr>
            <p:cNvPr id="93" name="Picture 92" descr="A colorful sign with a key&#10;&#10;AI-generated content may be incorrect.">
              <a:extLst>
                <a:ext uri="{FF2B5EF4-FFF2-40B4-BE49-F238E27FC236}">
                  <a16:creationId xmlns:a16="http://schemas.microsoft.com/office/drawing/2014/main" id="{582AD9C2-A2B5-C818-D984-B502306B2C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80815" y="1217301"/>
              <a:ext cx="351380" cy="351380"/>
            </a:xfrm>
            <a:prstGeom prst="rect">
              <a:avLst/>
            </a:prstGeom>
          </p:spPr>
        </p:pic>
        <p:sp>
          <p:nvSpPr>
            <p:cNvPr id="16" name="Rectangle 15">
              <a:extLst>
                <a:ext uri="{FF2B5EF4-FFF2-40B4-BE49-F238E27FC236}">
                  <a16:creationId xmlns:a16="http://schemas.microsoft.com/office/drawing/2014/main" id="{5302376C-652B-5693-E286-14239E2FF8B7}"/>
                </a:ext>
              </a:extLst>
            </p:cNvPr>
            <p:cNvSpPr/>
            <p:nvPr/>
          </p:nvSpPr>
          <p:spPr>
            <a:xfrm>
              <a:off x="51308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4" name="TextBox 93">
              <a:extLst>
                <a:ext uri="{FF2B5EF4-FFF2-40B4-BE49-F238E27FC236}">
                  <a16:creationId xmlns:a16="http://schemas.microsoft.com/office/drawing/2014/main" id="{F102B544-C272-6DD4-385F-C245E8D88228}"/>
                </a:ext>
              </a:extLst>
            </p:cNvPr>
            <p:cNvSpPr txBox="1"/>
            <p:nvPr/>
          </p:nvSpPr>
          <p:spPr>
            <a:xfrm>
              <a:off x="5131253" y="1141772"/>
              <a:ext cx="1792787" cy="461665"/>
            </a:xfrm>
            <a:prstGeom prst="rect">
              <a:avLst/>
            </a:prstGeom>
            <a:noFill/>
          </p:spPr>
          <p:txBody>
            <a:bodyPr wrap="square">
              <a:spAutoFit/>
            </a:bodyPr>
            <a:lstStyle/>
            <a:p>
              <a:r>
                <a:rPr lang="en-US" sz="1200" b="1">
                  <a:solidFill>
                    <a:srgbClr val="000000"/>
                  </a:solidFill>
                  <a:latin typeface="Calibri" panose="020F0502020204030204" pitchFamily="34" charset="0"/>
                </a:rPr>
                <a:t>SUPPLY-CHAIN </a:t>
              </a:r>
            </a:p>
            <a:p>
              <a:r>
                <a:rPr lang="en-US" sz="1200" b="1">
                  <a:solidFill>
                    <a:srgbClr val="000000"/>
                  </a:solidFill>
                  <a:latin typeface="Calibri" panose="020F0502020204030204" pitchFamily="34" charset="0"/>
                </a:rPr>
                <a:t>DISRUPTIONS</a:t>
              </a:r>
              <a:endParaRPr lang="en-NL" sz="1200" b="1"/>
            </a:p>
          </p:txBody>
        </p:sp>
        <p:sp>
          <p:nvSpPr>
            <p:cNvPr id="95" name="TextBox 94">
              <a:extLst>
                <a:ext uri="{FF2B5EF4-FFF2-40B4-BE49-F238E27FC236}">
                  <a16:creationId xmlns:a16="http://schemas.microsoft.com/office/drawing/2014/main" id="{4F4F79FD-A804-BE10-96CF-93AF2E93753C}"/>
                </a:ext>
              </a:extLst>
            </p:cNvPr>
            <p:cNvSpPr txBox="1"/>
            <p:nvPr/>
          </p:nvSpPr>
          <p:spPr>
            <a:xfrm>
              <a:off x="5805231" y="559418"/>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FINANCE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DBFC7BC7-A170-05E2-53FE-3C0D74CFDBC0}"/>
                </a:ext>
              </a:extLst>
            </p:cNvPr>
            <p:cNvPicPr>
              <a:picLocks noChangeAspect="1"/>
            </p:cNvPicPr>
            <p:nvPr/>
          </p:nvPicPr>
          <p:blipFill>
            <a:blip r:embed="rId6">
              <a:duotone>
                <a:schemeClr val="accent5">
                  <a:shade val="45000"/>
                  <a:satMod val="135000"/>
                </a:schemeClr>
                <a:prstClr val="white"/>
              </a:duotone>
            </a:blip>
            <a:stretch>
              <a:fillRect/>
            </a:stretch>
          </p:blipFill>
          <p:spPr>
            <a:xfrm>
              <a:off x="5423616" y="530002"/>
              <a:ext cx="597471" cy="458943"/>
            </a:xfrm>
            <a:prstGeom prst="rect">
              <a:avLst/>
            </a:prstGeom>
          </p:spPr>
        </p:pic>
        <p:pic>
          <p:nvPicPr>
            <p:cNvPr id="29" name="Picture 28" descr="A colorful sign with a key&#10;&#10;AI-generated content may be incorrect.">
              <a:extLst>
                <a:ext uri="{FF2B5EF4-FFF2-40B4-BE49-F238E27FC236}">
                  <a16:creationId xmlns:a16="http://schemas.microsoft.com/office/drawing/2014/main" id="{0B662C4C-AF0B-27C2-91AE-A86FD08159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771" y="1250835"/>
              <a:ext cx="351380" cy="351380"/>
            </a:xfrm>
            <a:prstGeom prst="rect">
              <a:avLst/>
            </a:prstGeom>
          </p:spPr>
        </p:pic>
      </p:grpSp>
    </p:spTree>
    <p:extLst>
      <p:ext uri="{BB962C8B-B14F-4D97-AF65-F5344CB8AC3E}">
        <p14:creationId xmlns:p14="http://schemas.microsoft.com/office/powerpoint/2010/main" val="3218136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A34D104-C7C0-5536-6939-D7FA3CDD8AA2}"/>
              </a:ext>
            </a:extLst>
          </p:cNvPr>
          <p:cNvGrpSpPr/>
          <p:nvPr/>
        </p:nvGrpSpPr>
        <p:grpSpPr>
          <a:xfrm>
            <a:off x="447040" y="404368"/>
            <a:ext cx="2128521" cy="1209040"/>
            <a:chOff x="447040" y="404368"/>
            <a:chExt cx="2128521" cy="1209040"/>
          </a:xfrm>
        </p:grpSpPr>
        <p:sp>
          <p:nvSpPr>
            <p:cNvPr id="7" name="Rectangle 6">
              <a:extLst>
                <a:ext uri="{FF2B5EF4-FFF2-40B4-BE49-F238E27FC236}">
                  <a16:creationId xmlns:a16="http://schemas.microsoft.com/office/drawing/2014/main" id="{C9B1AB1B-0287-6993-A906-7CC965F331C1}"/>
                </a:ext>
              </a:extLst>
            </p:cNvPr>
            <p:cNvSpPr/>
            <p:nvPr/>
          </p:nvSpPr>
          <p:spPr>
            <a:xfrm>
              <a:off x="44704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3" name="Picture 62" descr="A colorful sign with a key&#10;&#10;AI-generated content may be incorrect.">
              <a:extLst>
                <a:ext uri="{FF2B5EF4-FFF2-40B4-BE49-F238E27FC236}">
                  <a16:creationId xmlns:a16="http://schemas.microsoft.com/office/drawing/2014/main" id="{1E7C7568-2117-D474-6053-F7DCA6A4E4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579" y="1250794"/>
              <a:ext cx="351380" cy="351380"/>
            </a:xfrm>
            <a:prstGeom prst="rect">
              <a:avLst/>
            </a:prstGeom>
          </p:spPr>
        </p:pic>
        <p:sp>
          <p:nvSpPr>
            <p:cNvPr id="64" name="TextBox 63">
              <a:extLst>
                <a:ext uri="{FF2B5EF4-FFF2-40B4-BE49-F238E27FC236}">
                  <a16:creationId xmlns:a16="http://schemas.microsoft.com/office/drawing/2014/main" id="{61C198BD-515A-322B-8AC3-755060F336A6}"/>
                </a:ext>
              </a:extLst>
            </p:cNvPr>
            <p:cNvSpPr txBox="1"/>
            <p:nvPr/>
          </p:nvSpPr>
          <p:spPr>
            <a:xfrm>
              <a:off x="455113" y="114930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DAMAGE TO INDUSTRIAL FACILITIES </a:t>
              </a:r>
              <a:endParaRPr lang="en-NL" sz="1200" b="1"/>
            </a:p>
          </p:txBody>
        </p:sp>
        <p:sp>
          <p:nvSpPr>
            <p:cNvPr id="65" name="TextBox 64">
              <a:extLst>
                <a:ext uri="{FF2B5EF4-FFF2-40B4-BE49-F238E27FC236}">
                  <a16:creationId xmlns:a16="http://schemas.microsoft.com/office/drawing/2014/main" id="{3DBE677B-486B-6772-863B-4BE19CD3DD54}"/>
                </a:ext>
              </a:extLst>
            </p:cNvPr>
            <p:cNvSpPr txBox="1"/>
            <p:nvPr/>
          </p:nvSpPr>
          <p:spPr>
            <a:xfrm>
              <a:off x="1244600" y="568000"/>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INDUSTRIES</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82" name="Picture 2" descr="Industry, manufacturing, medical, product, factory">
              <a:extLst>
                <a:ext uri="{FF2B5EF4-FFF2-40B4-BE49-F238E27FC236}">
                  <a16:creationId xmlns:a16="http://schemas.microsoft.com/office/drawing/2014/main" id="{A16A1975-CE39-3610-F50E-1BB9FBFDB20B}"/>
                </a:ext>
              </a:extLst>
            </p:cNvPr>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4611" y="557862"/>
              <a:ext cx="658147" cy="4203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a:extLst>
              <a:ext uri="{FF2B5EF4-FFF2-40B4-BE49-F238E27FC236}">
                <a16:creationId xmlns:a16="http://schemas.microsoft.com/office/drawing/2014/main" id="{CF51C51F-E964-D9C9-7D4C-CE2608FE5DC1}"/>
              </a:ext>
            </a:extLst>
          </p:cNvPr>
          <p:cNvGrpSpPr/>
          <p:nvPr/>
        </p:nvGrpSpPr>
        <p:grpSpPr>
          <a:xfrm>
            <a:off x="2791913" y="404368"/>
            <a:ext cx="2110288" cy="1209040"/>
            <a:chOff x="2791913" y="404368"/>
            <a:chExt cx="2110288" cy="1209040"/>
          </a:xfrm>
        </p:grpSpPr>
        <p:sp>
          <p:nvSpPr>
            <p:cNvPr id="10" name="Rectangle 9">
              <a:extLst>
                <a:ext uri="{FF2B5EF4-FFF2-40B4-BE49-F238E27FC236}">
                  <a16:creationId xmlns:a16="http://schemas.microsoft.com/office/drawing/2014/main" id="{877E9BF3-A629-452B-2845-E1EBC49367D0}"/>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8" name="Picture 67" descr="A colorful sign with a key&#10;&#10;AI-generated content may be incorrect.">
              <a:extLst>
                <a:ext uri="{FF2B5EF4-FFF2-40B4-BE49-F238E27FC236}">
                  <a16:creationId xmlns:a16="http://schemas.microsoft.com/office/drawing/2014/main" id="{03A29167-D8A7-BB5A-319A-C25FC75A37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5073" y="1250794"/>
              <a:ext cx="351380" cy="351380"/>
            </a:xfrm>
            <a:prstGeom prst="rect">
              <a:avLst/>
            </a:prstGeom>
          </p:spPr>
        </p:pic>
        <p:sp>
          <p:nvSpPr>
            <p:cNvPr id="69" name="TextBox 68">
              <a:extLst>
                <a:ext uri="{FF2B5EF4-FFF2-40B4-BE49-F238E27FC236}">
                  <a16:creationId xmlns:a16="http://schemas.microsoft.com/office/drawing/2014/main" id="{4F33E921-9EAF-FB91-B789-159292914344}"/>
                </a:ext>
              </a:extLst>
            </p:cNvPr>
            <p:cNvSpPr txBox="1"/>
            <p:nvPr/>
          </p:nvSpPr>
          <p:spPr>
            <a:xfrm>
              <a:off x="2791913" y="1333970"/>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LOSS OF PRODUCTION </a:t>
              </a:r>
              <a:endParaRPr lang="en-NL" sz="1200" b="1"/>
            </a:p>
          </p:txBody>
        </p:sp>
        <p:sp>
          <p:nvSpPr>
            <p:cNvPr id="70" name="TextBox 69">
              <a:extLst>
                <a:ext uri="{FF2B5EF4-FFF2-40B4-BE49-F238E27FC236}">
                  <a16:creationId xmlns:a16="http://schemas.microsoft.com/office/drawing/2014/main" id="{51302AD3-E8D6-589F-5229-3BA46E22829B}"/>
                </a:ext>
              </a:extLst>
            </p:cNvPr>
            <p:cNvSpPr txBox="1"/>
            <p:nvPr/>
          </p:nvSpPr>
          <p:spPr>
            <a:xfrm>
              <a:off x="3571240" y="568000"/>
              <a:ext cx="1330961"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INDUSTRIES</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83" name="Picture 2" descr="Industry, manufacturing, medical, product, factory">
              <a:extLst>
                <a:ext uri="{FF2B5EF4-FFF2-40B4-BE49-F238E27FC236}">
                  <a16:creationId xmlns:a16="http://schemas.microsoft.com/office/drawing/2014/main" id="{9CC3635A-D179-CCFC-E8DA-CE8FE284AF51}"/>
                </a:ext>
              </a:extLst>
            </p:cNvPr>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34369" y="557862"/>
              <a:ext cx="658147" cy="4203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a:extLst>
              <a:ext uri="{FF2B5EF4-FFF2-40B4-BE49-F238E27FC236}">
                <a16:creationId xmlns:a16="http://schemas.microsoft.com/office/drawing/2014/main" id="{D2FE5E91-2DF0-A4FE-E2F9-80C83AF1CBDF}"/>
              </a:ext>
            </a:extLst>
          </p:cNvPr>
          <p:cNvGrpSpPr/>
          <p:nvPr/>
        </p:nvGrpSpPr>
        <p:grpSpPr>
          <a:xfrm>
            <a:off x="7477760" y="404368"/>
            <a:ext cx="2075181" cy="1209040"/>
            <a:chOff x="7477760" y="404368"/>
            <a:chExt cx="2075181" cy="1209040"/>
          </a:xfrm>
        </p:grpSpPr>
        <p:sp>
          <p:nvSpPr>
            <p:cNvPr id="19" name="Rectangle 18">
              <a:extLst>
                <a:ext uri="{FF2B5EF4-FFF2-40B4-BE49-F238E27FC236}">
                  <a16:creationId xmlns:a16="http://schemas.microsoft.com/office/drawing/2014/main" id="{D1940D36-FA72-F13E-5009-950925D99F21}"/>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8" name="Picture 77" descr="A colorful sign with a key&#10;&#10;AI-generated content may be incorrect.">
              <a:extLst>
                <a:ext uri="{FF2B5EF4-FFF2-40B4-BE49-F238E27FC236}">
                  <a16:creationId xmlns:a16="http://schemas.microsoft.com/office/drawing/2014/main" id="{72DB9B10-6A9C-7E16-B24D-35C44F8340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507" y="1244519"/>
              <a:ext cx="351380" cy="351380"/>
            </a:xfrm>
            <a:prstGeom prst="rect">
              <a:avLst/>
            </a:prstGeom>
          </p:spPr>
        </p:pic>
        <p:sp>
          <p:nvSpPr>
            <p:cNvPr id="79" name="TextBox 78">
              <a:extLst>
                <a:ext uri="{FF2B5EF4-FFF2-40B4-BE49-F238E27FC236}">
                  <a16:creationId xmlns:a16="http://schemas.microsoft.com/office/drawing/2014/main" id="{415E6D85-2F08-055F-39A2-4DA855AB0069}"/>
                </a:ext>
              </a:extLst>
            </p:cNvPr>
            <p:cNvSpPr txBox="1"/>
            <p:nvPr/>
          </p:nvSpPr>
          <p:spPr>
            <a:xfrm>
              <a:off x="7478927" y="964638"/>
              <a:ext cx="1650547" cy="646331"/>
            </a:xfrm>
            <a:prstGeom prst="rect">
              <a:avLst/>
            </a:prstGeom>
            <a:noFill/>
          </p:spPr>
          <p:txBody>
            <a:bodyPr wrap="square">
              <a:spAutoFit/>
            </a:bodyPr>
            <a:lstStyle/>
            <a:p>
              <a:r>
                <a:rPr lang="en-US" sz="1200" b="1">
                  <a:solidFill>
                    <a:srgbClr val="000000"/>
                  </a:solidFill>
                  <a:latin typeface="Calibri" panose="020F0502020204030204" pitchFamily="34" charset="0"/>
                </a:rPr>
                <a:t>SAFETY BREACHES IN HAZARDOUS INDUSTRIES </a:t>
              </a:r>
              <a:endParaRPr lang="en-NL" sz="1200" b="1"/>
            </a:p>
          </p:txBody>
        </p:sp>
        <p:sp>
          <p:nvSpPr>
            <p:cNvPr id="80" name="TextBox 79">
              <a:extLst>
                <a:ext uri="{FF2B5EF4-FFF2-40B4-BE49-F238E27FC236}">
                  <a16:creationId xmlns:a16="http://schemas.microsoft.com/office/drawing/2014/main" id="{38862043-0E63-FE1B-E52D-1DCA609F0854}"/>
                </a:ext>
              </a:extLst>
            </p:cNvPr>
            <p:cNvSpPr txBox="1"/>
            <p:nvPr/>
          </p:nvSpPr>
          <p:spPr>
            <a:xfrm>
              <a:off x="8221980" y="568000"/>
              <a:ext cx="1330961"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INDUSTRIES</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85" name="Picture 2" descr="Industry, manufacturing, medical, product, factory">
              <a:extLst>
                <a:ext uri="{FF2B5EF4-FFF2-40B4-BE49-F238E27FC236}">
                  <a16:creationId xmlns:a16="http://schemas.microsoft.com/office/drawing/2014/main" id="{DB88E82F-4E74-211F-BBDF-F8CD5F559BBD}"/>
                </a:ext>
              </a:extLst>
            </p:cNvPr>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737953" y="557862"/>
              <a:ext cx="658147" cy="4203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 22">
            <a:extLst>
              <a:ext uri="{FF2B5EF4-FFF2-40B4-BE49-F238E27FC236}">
                <a16:creationId xmlns:a16="http://schemas.microsoft.com/office/drawing/2014/main" id="{A46C0DB9-9650-ACE7-1AD8-FECA38E39903}"/>
              </a:ext>
            </a:extLst>
          </p:cNvPr>
          <p:cNvGrpSpPr/>
          <p:nvPr/>
        </p:nvGrpSpPr>
        <p:grpSpPr>
          <a:xfrm>
            <a:off x="447040" y="1997456"/>
            <a:ext cx="2054861" cy="1209040"/>
            <a:chOff x="447040" y="1997456"/>
            <a:chExt cx="2054861" cy="1209040"/>
          </a:xfrm>
        </p:grpSpPr>
        <p:sp>
          <p:nvSpPr>
            <p:cNvPr id="8" name="Rectangle 7">
              <a:extLst>
                <a:ext uri="{FF2B5EF4-FFF2-40B4-BE49-F238E27FC236}">
                  <a16:creationId xmlns:a16="http://schemas.microsoft.com/office/drawing/2014/main" id="{ABA4D064-3B87-F29E-733D-260973F6FB1B}"/>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0" name="Picture 89" descr="A colorful sign with a key&#10;&#10;AI-generated content may be incorrect.">
              <a:extLst>
                <a:ext uri="{FF2B5EF4-FFF2-40B4-BE49-F238E27FC236}">
                  <a16:creationId xmlns:a16="http://schemas.microsoft.com/office/drawing/2014/main" id="{1AF139FB-55A1-863C-5C9F-0A7F8D888F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579" y="2833463"/>
              <a:ext cx="351380" cy="351380"/>
            </a:xfrm>
            <a:prstGeom prst="rect">
              <a:avLst/>
            </a:prstGeom>
          </p:spPr>
        </p:pic>
        <p:sp>
          <p:nvSpPr>
            <p:cNvPr id="91" name="TextBox 90">
              <a:extLst>
                <a:ext uri="{FF2B5EF4-FFF2-40B4-BE49-F238E27FC236}">
                  <a16:creationId xmlns:a16="http://schemas.microsoft.com/office/drawing/2014/main" id="{3ADF18D7-3630-7C00-6042-B4599064B03C}"/>
                </a:ext>
              </a:extLst>
            </p:cNvPr>
            <p:cNvSpPr txBox="1"/>
            <p:nvPr/>
          </p:nvSpPr>
          <p:spPr>
            <a:xfrm>
              <a:off x="455113" y="2538512"/>
              <a:ext cx="1731827" cy="646331"/>
            </a:xfrm>
            <a:prstGeom prst="rect">
              <a:avLst/>
            </a:prstGeom>
            <a:noFill/>
          </p:spPr>
          <p:txBody>
            <a:bodyPr wrap="square">
              <a:spAutoFit/>
            </a:bodyPr>
            <a:lstStyle/>
            <a:p>
              <a:r>
                <a:rPr lang="en-US" sz="1200" b="1">
                  <a:solidFill>
                    <a:srgbClr val="000000"/>
                  </a:solidFill>
                  <a:latin typeface="Calibri" panose="020F0502020204030204" pitchFamily="34" charset="0"/>
                </a:rPr>
                <a:t>DISRUPTION IN EDUCATION AND </a:t>
              </a:r>
            </a:p>
            <a:p>
              <a:r>
                <a:rPr lang="en-US" sz="1200" b="1">
                  <a:solidFill>
                    <a:srgbClr val="000000"/>
                  </a:solidFill>
                  <a:latin typeface="Calibri" panose="020F0502020204030204" pitchFamily="34" charset="0"/>
                </a:rPr>
                <a:t>SKILL DEVELOPMENT </a:t>
              </a:r>
              <a:endParaRPr lang="en-NL" sz="1200" b="1"/>
            </a:p>
          </p:txBody>
        </p:sp>
        <p:sp>
          <p:nvSpPr>
            <p:cNvPr id="92" name="TextBox 91">
              <a:extLst>
                <a:ext uri="{FF2B5EF4-FFF2-40B4-BE49-F238E27FC236}">
                  <a16:creationId xmlns:a16="http://schemas.microsoft.com/office/drawing/2014/main" id="{D52BFDAF-D82B-93F3-A24B-C8FED885381C}"/>
                </a:ext>
              </a:extLst>
            </p:cNvPr>
            <p:cNvSpPr txBox="1"/>
            <p:nvPr/>
          </p:nvSpPr>
          <p:spPr>
            <a:xfrm>
              <a:off x="1170940" y="2140158"/>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EDUCATION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04" name="Picture 103">
              <a:extLst>
                <a:ext uri="{FF2B5EF4-FFF2-40B4-BE49-F238E27FC236}">
                  <a16:creationId xmlns:a16="http://schemas.microsoft.com/office/drawing/2014/main" id="{92FEAB75-978F-8E28-0DD0-463D6D797C9B}"/>
                </a:ext>
              </a:extLst>
            </p:cNvPr>
            <p:cNvPicPr>
              <a:picLocks noChangeAspect="1"/>
            </p:cNvPicPr>
            <p:nvPr/>
          </p:nvPicPr>
          <p:blipFill>
            <a:blip r:embed="rId4">
              <a:duotone>
                <a:schemeClr val="accent5">
                  <a:shade val="45000"/>
                  <a:satMod val="135000"/>
                </a:schemeClr>
                <a:prstClr val="white"/>
              </a:duotone>
            </a:blip>
            <a:stretch>
              <a:fillRect/>
            </a:stretch>
          </p:blipFill>
          <p:spPr>
            <a:xfrm>
              <a:off x="692646" y="2024104"/>
              <a:ext cx="702076" cy="572769"/>
            </a:xfrm>
            <a:prstGeom prst="rect">
              <a:avLst/>
            </a:prstGeom>
          </p:spPr>
        </p:pic>
      </p:grpSp>
      <p:grpSp>
        <p:nvGrpSpPr>
          <p:cNvPr id="42" name="Group 41">
            <a:extLst>
              <a:ext uri="{FF2B5EF4-FFF2-40B4-BE49-F238E27FC236}">
                <a16:creationId xmlns:a16="http://schemas.microsoft.com/office/drawing/2014/main" id="{D5CEA1FD-A022-C611-8A51-1B0DF30B8509}"/>
              </a:ext>
            </a:extLst>
          </p:cNvPr>
          <p:cNvGrpSpPr/>
          <p:nvPr/>
        </p:nvGrpSpPr>
        <p:grpSpPr>
          <a:xfrm>
            <a:off x="5130800" y="1997456"/>
            <a:ext cx="2054861" cy="1209040"/>
            <a:chOff x="5130800" y="1997456"/>
            <a:chExt cx="2054861" cy="1209040"/>
          </a:xfrm>
        </p:grpSpPr>
        <p:sp>
          <p:nvSpPr>
            <p:cNvPr id="17" name="Rectangle 16">
              <a:extLst>
                <a:ext uri="{FF2B5EF4-FFF2-40B4-BE49-F238E27FC236}">
                  <a16:creationId xmlns:a16="http://schemas.microsoft.com/office/drawing/2014/main" id="{1C41F257-00C7-529D-392D-3219262E0811}"/>
                </a:ext>
              </a:extLst>
            </p:cNvPr>
            <p:cNvSpPr/>
            <p:nvPr/>
          </p:nvSpPr>
          <p:spPr>
            <a:xfrm>
              <a:off x="51308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0" name="Picture 99" descr="A colorful sign with a key&#10;&#10;AI-generated content may be incorrect.">
              <a:extLst>
                <a:ext uri="{FF2B5EF4-FFF2-40B4-BE49-F238E27FC236}">
                  <a16:creationId xmlns:a16="http://schemas.microsoft.com/office/drawing/2014/main" id="{37611311-8157-E0A8-FCFE-5CD6E6C724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0388" y="2833463"/>
              <a:ext cx="351380" cy="351380"/>
            </a:xfrm>
            <a:prstGeom prst="rect">
              <a:avLst/>
            </a:prstGeom>
          </p:spPr>
        </p:pic>
        <p:sp>
          <p:nvSpPr>
            <p:cNvPr id="101" name="TextBox 100">
              <a:extLst>
                <a:ext uri="{FF2B5EF4-FFF2-40B4-BE49-F238E27FC236}">
                  <a16:creationId xmlns:a16="http://schemas.microsoft.com/office/drawing/2014/main" id="{1EE1CA92-98D9-1094-0AE9-BC2CAEE8ED94}"/>
                </a:ext>
              </a:extLst>
            </p:cNvPr>
            <p:cNvSpPr txBox="1"/>
            <p:nvPr/>
          </p:nvSpPr>
          <p:spPr>
            <a:xfrm>
              <a:off x="5138873" y="2723178"/>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COLLAPSED SCHOOL BUILDINGS </a:t>
              </a:r>
              <a:endParaRPr lang="en-NL" sz="1200" b="1"/>
            </a:p>
          </p:txBody>
        </p:sp>
        <p:sp>
          <p:nvSpPr>
            <p:cNvPr id="102" name="TextBox 101">
              <a:extLst>
                <a:ext uri="{FF2B5EF4-FFF2-40B4-BE49-F238E27FC236}">
                  <a16:creationId xmlns:a16="http://schemas.microsoft.com/office/drawing/2014/main" id="{CD067D1B-E289-318E-6F78-4ACE1A2DAC65}"/>
                </a:ext>
              </a:extLst>
            </p:cNvPr>
            <p:cNvSpPr txBox="1"/>
            <p:nvPr/>
          </p:nvSpPr>
          <p:spPr>
            <a:xfrm>
              <a:off x="5854700" y="2128180"/>
              <a:ext cx="1330961"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EDUCATION</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pic>
          <p:nvPicPr>
            <p:cNvPr id="105" name="Picture 104">
              <a:extLst>
                <a:ext uri="{FF2B5EF4-FFF2-40B4-BE49-F238E27FC236}">
                  <a16:creationId xmlns:a16="http://schemas.microsoft.com/office/drawing/2014/main" id="{324D486E-BE40-3CD2-5152-1A754CD642AA}"/>
                </a:ext>
              </a:extLst>
            </p:cNvPr>
            <p:cNvPicPr>
              <a:picLocks noChangeAspect="1"/>
            </p:cNvPicPr>
            <p:nvPr/>
          </p:nvPicPr>
          <p:blipFill>
            <a:blip r:embed="rId4">
              <a:duotone>
                <a:schemeClr val="accent5">
                  <a:shade val="45000"/>
                  <a:satMod val="135000"/>
                </a:schemeClr>
                <a:prstClr val="white"/>
              </a:duotone>
            </a:blip>
            <a:stretch>
              <a:fillRect/>
            </a:stretch>
          </p:blipFill>
          <p:spPr>
            <a:xfrm>
              <a:off x="5316737" y="2020920"/>
              <a:ext cx="702076" cy="575953"/>
            </a:xfrm>
            <a:prstGeom prst="rect">
              <a:avLst/>
            </a:prstGeom>
          </p:spPr>
        </p:pic>
      </p:grpSp>
      <p:grpSp>
        <p:nvGrpSpPr>
          <p:cNvPr id="24" name="Group 23">
            <a:extLst>
              <a:ext uri="{FF2B5EF4-FFF2-40B4-BE49-F238E27FC236}">
                <a16:creationId xmlns:a16="http://schemas.microsoft.com/office/drawing/2014/main" id="{473D6C56-D0F5-A539-0784-65CF5CD3A739}"/>
              </a:ext>
            </a:extLst>
          </p:cNvPr>
          <p:cNvGrpSpPr/>
          <p:nvPr/>
        </p:nvGrpSpPr>
        <p:grpSpPr>
          <a:xfrm>
            <a:off x="2791913" y="1997456"/>
            <a:ext cx="2046788" cy="1209040"/>
            <a:chOff x="2791913" y="1997456"/>
            <a:chExt cx="2046788" cy="1209040"/>
          </a:xfrm>
        </p:grpSpPr>
        <p:sp>
          <p:nvSpPr>
            <p:cNvPr id="11" name="Rectangle 10">
              <a:extLst>
                <a:ext uri="{FF2B5EF4-FFF2-40B4-BE49-F238E27FC236}">
                  <a16:creationId xmlns:a16="http://schemas.microsoft.com/office/drawing/2014/main" id="{943C3D23-D17B-E3D7-7955-A8DC8366587F}"/>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5" name="Picture 94" descr="A colorful sign with a key&#10;&#10;AI-generated content may be incorrect.">
              <a:extLst>
                <a:ext uri="{FF2B5EF4-FFF2-40B4-BE49-F238E27FC236}">
                  <a16:creationId xmlns:a16="http://schemas.microsoft.com/office/drawing/2014/main" id="{983D9E37-B241-33B8-F9D5-CA77FEED2B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5073" y="2833463"/>
              <a:ext cx="351380" cy="351380"/>
            </a:xfrm>
            <a:prstGeom prst="rect">
              <a:avLst/>
            </a:prstGeom>
          </p:spPr>
        </p:pic>
        <p:sp>
          <p:nvSpPr>
            <p:cNvPr id="96" name="TextBox 95">
              <a:extLst>
                <a:ext uri="{FF2B5EF4-FFF2-40B4-BE49-F238E27FC236}">
                  <a16:creationId xmlns:a16="http://schemas.microsoft.com/office/drawing/2014/main" id="{DE2382DB-392B-93AA-EA27-97C77748C37F}"/>
                </a:ext>
              </a:extLst>
            </p:cNvPr>
            <p:cNvSpPr txBox="1"/>
            <p:nvPr/>
          </p:nvSpPr>
          <p:spPr>
            <a:xfrm>
              <a:off x="2791913" y="2723178"/>
              <a:ext cx="1741987" cy="461665"/>
            </a:xfrm>
            <a:prstGeom prst="rect">
              <a:avLst/>
            </a:prstGeom>
            <a:noFill/>
          </p:spPr>
          <p:txBody>
            <a:bodyPr wrap="square">
              <a:spAutoFit/>
            </a:bodyPr>
            <a:lstStyle/>
            <a:p>
              <a:r>
                <a:rPr lang="en-US" sz="1200" b="1">
                  <a:solidFill>
                    <a:srgbClr val="000000"/>
                  </a:solidFill>
                  <a:latin typeface="Calibri" panose="020F0502020204030204" pitchFamily="34" charset="0"/>
                </a:rPr>
                <a:t>DAMAGED SCHOOL BUILDINGS </a:t>
              </a:r>
              <a:endParaRPr lang="en-NL" sz="1200" b="1"/>
            </a:p>
          </p:txBody>
        </p:sp>
        <p:sp>
          <p:nvSpPr>
            <p:cNvPr id="97" name="TextBox 96">
              <a:extLst>
                <a:ext uri="{FF2B5EF4-FFF2-40B4-BE49-F238E27FC236}">
                  <a16:creationId xmlns:a16="http://schemas.microsoft.com/office/drawing/2014/main" id="{0113F723-A0FA-FD01-AAEB-1934A73F637B}"/>
                </a:ext>
              </a:extLst>
            </p:cNvPr>
            <p:cNvSpPr txBox="1"/>
            <p:nvPr/>
          </p:nvSpPr>
          <p:spPr>
            <a:xfrm>
              <a:off x="3507740" y="2133260"/>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EDUCATION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106" name="Picture 105">
              <a:extLst>
                <a:ext uri="{FF2B5EF4-FFF2-40B4-BE49-F238E27FC236}">
                  <a16:creationId xmlns:a16="http://schemas.microsoft.com/office/drawing/2014/main" id="{6216A4BF-A3EF-CEC0-35D5-7DC4FB4D7F12}"/>
                </a:ext>
              </a:extLst>
            </p:cNvPr>
            <p:cNvPicPr>
              <a:picLocks noChangeAspect="1"/>
            </p:cNvPicPr>
            <p:nvPr/>
          </p:nvPicPr>
          <p:blipFill>
            <a:blip r:embed="rId4">
              <a:duotone>
                <a:schemeClr val="accent5">
                  <a:shade val="45000"/>
                  <a:satMod val="135000"/>
                </a:schemeClr>
                <a:prstClr val="white"/>
              </a:duotone>
            </a:blip>
            <a:stretch>
              <a:fillRect/>
            </a:stretch>
          </p:blipFill>
          <p:spPr>
            <a:xfrm>
              <a:off x="3012404" y="2026389"/>
              <a:ext cx="702076" cy="570484"/>
            </a:xfrm>
            <a:prstGeom prst="rect">
              <a:avLst/>
            </a:prstGeom>
          </p:spPr>
        </p:pic>
      </p:grpSp>
      <p:grpSp>
        <p:nvGrpSpPr>
          <p:cNvPr id="27" name="Group 26">
            <a:extLst>
              <a:ext uri="{FF2B5EF4-FFF2-40B4-BE49-F238E27FC236}">
                <a16:creationId xmlns:a16="http://schemas.microsoft.com/office/drawing/2014/main" id="{C215BAE3-809B-D209-AA6E-A7925AE05517}"/>
              </a:ext>
            </a:extLst>
          </p:cNvPr>
          <p:cNvGrpSpPr/>
          <p:nvPr/>
        </p:nvGrpSpPr>
        <p:grpSpPr>
          <a:xfrm>
            <a:off x="447040" y="3621024"/>
            <a:ext cx="2001520" cy="1209040"/>
            <a:chOff x="447040" y="3621024"/>
            <a:chExt cx="2001520" cy="1209040"/>
          </a:xfrm>
        </p:grpSpPr>
        <p:sp>
          <p:nvSpPr>
            <p:cNvPr id="5" name="Rectangle 4">
              <a:extLst>
                <a:ext uri="{FF2B5EF4-FFF2-40B4-BE49-F238E27FC236}">
                  <a16:creationId xmlns:a16="http://schemas.microsoft.com/office/drawing/2014/main" id="{DC874E57-E716-EA12-62D2-48EF2CE1571E}"/>
                </a:ext>
              </a:extLst>
            </p:cNvPr>
            <p:cNvSpPr/>
            <p:nvPr/>
          </p:nvSpPr>
          <p:spPr>
            <a:xfrm>
              <a:off x="44704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2" name="Picture 51">
              <a:extLst>
                <a:ext uri="{FF2B5EF4-FFF2-40B4-BE49-F238E27FC236}">
                  <a16:creationId xmlns:a16="http://schemas.microsoft.com/office/drawing/2014/main" id="{820999E3-3B76-DEA3-FFAF-BBDE1B35B3CD}"/>
                </a:ext>
              </a:extLst>
            </p:cNvPr>
            <p:cNvPicPr>
              <a:picLocks noChangeAspect="1"/>
            </p:cNvPicPr>
            <p:nvPr/>
          </p:nvPicPr>
          <p:blipFill>
            <a:blip r:embed="rId5">
              <a:duotone>
                <a:schemeClr val="accent5">
                  <a:shade val="45000"/>
                  <a:satMod val="135000"/>
                </a:schemeClr>
                <a:prstClr val="white"/>
              </a:duotone>
            </a:blip>
            <a:stretch>
              <a:fillRect/>
            </a:stretch>
          </p:blipFill>
          <p:spPr>
            <a:xfrm>
              <a:off x="769364" y="3776980"/>
              <a:ext cx="548640" cy="548640"/>
            </a:xfrm>
            <a:prstGeom prst="rect">
              <a:avLst/>
            </a:prstGeom>
          </p:spPr>
        </p:pic>
        <p:pic>
          <p:nvPicPr>
            <p:cNvPr id="43" name="Picture 42" descr="A colorful sign with a key&#10;&#10;AI-generated content may be incorrect.">
              <a:extLst>
                <a:ext uri="{FF2B5EF4-FFF2-40B4-BE49-F238E27FC236}">
                  <a16:creationId xmlns:a16="http://schemas.microsoft.com/office/drawing/2014/main" id="{BF90AF7E-7F48-DD99-348E-8A39ABC754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579" y="4461104"/>
              <a:ext cx="351380" cy="351380"/>
            </a:xfrm>
            <a:prstGeom prst="rect">
              <a:avLst/>
            </a:prstGeom>
          </p:spPr>
        </p:pic>
        <p:sp>
          <p:nvSpPr>
            <p:cNvPr id="47" name="TextBox 46">
              <a:extLst>
                <a:ext uri="{FF2B5EF4-FFF2-40B4-BE49-F238E27FC236}">
                  <a16:creationId xmlns:a16="http://schemas.microsoft.com/office/drawing/2014/main" id="{76949D43-280B-B20A-C921-52580BD16A32}"/>
                </a:ext>
              </a:extLst>
            </p:cNvPr>
            <p:cNvSpPr txBox="1"/>
            <p:nvPr/>
          </p:nvSpPr>
          <p:spPr>
            <a:xfrm>
              <a:off x="455113" y="4539761"/>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LAND DEGRADATION </a:t>
              </a:r>
              <a:endParaRPr lang="en-NL" sz="1200" b="1"/>
            </a:p>
          </p:txBody>
        </p:sp>
        <p:sp>
          <p:nvSpPr>
            <p:cNvPr id="48" name="TextBox 47">
              <a:extLst>
                <a:ext uri="{FF2B5EF4-FFF2-40B4-BE49-F238E27FC236}">
                  <a16:creationId xmlns:a16="http://schemas.microsoft.com/office/drawing/2014/main" id="{21D88A5A-E7AC-B554-B65E-067B398BD891}"/>
                </a:ext>
              </a:extLst>
            </p:cNvPr>
            <p:cNvSpPr txBox="1"/>
            <p:nvPr/>
          </p:nvSpPr>
          <p:spPr>
            <a:xfrm>
              <a:off x="1056640" y="385124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28" name="Group 27">
            <a:extLst>
              <a:ext uri="{FF2B5EF4-FFF2-40B4-BE49-F238E27FC236}">
                <a16:creationId xmlns:a16="http://schemas.microsoft.com/office/drawing/2014/main" id="{E8C4BFEA-C147-7F36-A57F-52F8229F501C}"/>
              </a:ext>
            </a:extLst>
          </p:cNvPr>
          <p:cNvGrpSpPr/>
          <p:nvPr/>
        </p:nvGrpSpPr>
        <p:grpSpPr>
          <a:xfrm>
            <a:off x="2791913" y="3612896"/>
            <a:ext cx="2013767" cy="1209040"/>
            <a:chOff x="2791913" y="3612896"/>
            <a:chExt cx="2013767" cy="1209040"/>
          </a:xfrm>
        </p:grpSpPr>
        <p:sp>
          <p:nvSpPr>
            <p:cNvPr id="13" name="Rectangle 12">
              <a:extLst>
                <a:ext uri="{FF2B5EF4-FFF2-40B4-BE49-F238E27FC236}">
                  <a16:creationId xmlns:a16="http://schemas.microsoft.com/office/drawing/2014/main" id="{901A38C0-1C71-BD4C-16D3-2D56AC024F66}"/>
                </a:ext>
              </a:extLst>
            </p:cNvPr>
            <p:cNvSpPr/>
            <p:nvPr/>
          </p:nvSpPr>
          <p:spPr>
            <a:xfrm>
              <a:off x="279400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3" name="Picture 52">
              <a:extLst>
                <a:ext uri="{FF2B5EF4-FFF2-40B4-BE49-F238E27FC236}">
                  <a16:creationId xmlns:a16="http://schemas.microsoft.com/office/drawing/2014/main" id="{3D2DFF87-8D82-1066-8850-B3EAB9321B23}"/>
                </a:ext>
              </a:extLst>
            </p:cNvPr>
            <p:cNvPicPr>
              <a:picLocks noChangeAspect="1"/>
            </p:cNvPicPr>
            <p:nvPr/>
          </p:nvPicPr>
          <p:blipFill>
            <a:blip r:embed="rId5">
              <a:duotone>
                <a:schemeClr val="accent5">
                  <a:shade val="45000"/>
                  <a:satMod val="135000"/>
                </a:schemeClr>
                <a:prstClr val="white"/>
              </a:duotone>
            </a:blip>
            <a:stretch>
              <a:fillRect/>
            </a:stretch>
          </p:blipFill>
          <p:spPr>
            <a:xfrm>
              <a:off x="3089122" y="3776980"/>
              <a:ext cx="548640" cy="548640"/>
            </a:xfrm>
            <a:prstGeom prst="rect">
              <a:avLst/>
            </a:prstGeom>
          </p:spPr>
        </p:pic>
        <p:pic>
          <p:nvPicPr>
            <p:cNvPr id="57" name="Picture 56" descr="A colorful sign with a key&#10;&#10;AI-generated content may be incorrect.">
              <a:extLst>
                <a:ext uri="{FF2B5EF4-FFF2-40B4-BE49-F238E27FC236}">
                  <a16:creationId xmlns:a16="http://schemas.microsoft.com/office/drawing/2014/main" id="{0CDA7ED4-AFE3-E3BF-21EA-15B269A46C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5073" y="4461104"/>
              <a:ext cx="351380" cy="351380"/>
            </a:xfrm>
            <a:prstGeom prst="rect">
              <a:avLst/>
            </a:prstGeom>
          </p:spPr>
        </p:pic>
        <p:sp>
          <p:nvSpPr>
            <p:cNvPr id="61" name="TextBox 60">
              <a:extLst>
                <a:ext uri="{FF2B5EF4-FFF2-40B4-BE49-F238E27FC236}">
                  <a16:creationId xmlns:a16="http://schemas.microsoft.com/office/drawing/2014/main" id="{DB01E944-7F71-09D9-F8A5-E6FD2AFE722C}"/>
                </a:ext>
              </a:extLst>
            </p:cNvPr>
            <p:cNvSpPr txBox="1"/>
            <p:nvPr/>
          </p:nvSpPr>
          <p:spPr>
            <a:xfrm>
              <a:off x="2791913" y="4539761"/>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HABITAT LOSS</a:t>
              </a:r>
              <a:endParaRPr lang="en-NL" sz="1200" b="1"/>
            </a:p>
          </p:txBody>
        </p:sp>
        <p:sp>
          <p:nvSpPr>
            <p:cNvPr id="62" name="TextBox 61">
              <a:extLst>
                <a:ext uri="{FF2B5EF4-FFF2-40B4-BE49-F238E27FC236}">
                  <a16:creationId xmlns:a16="http://schemas.microsoft.com/office/drawing/2014/main" id="{C5BEEE9F-8897-FFED-1F2D-BA74C8AE4650}"/>
                </a:ext>
              </a:extLst>
            </p:cNvPr>
            <p:cNvSpPr txBox="1"/>
            <p:nvPr/>
          </p:nvSpPr>
          <p:spPr>
            <a:xfrm>
              <a:off x="3403600" y="385124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29" name="Group 28">
            <a:extLst>
              <a:ext uri="{FF2B5EF4-FFF2-40B4-BE49-F238E27FC236}">
                <a16:creationId xmlns:a16="http://schemas.microsoft.com/office/drawing/2014/main" id="{D5468ED2-003A-A955-ED98-1FE19BAFCCE2}"/>
              </a:ext>
            </a:extLst>
          </p:cNvPr>
          <p:cNvGrpSpPr/>
          <p:nvPr/>
        </p:nvGrpSpPr>
        <p:grpSpPr>
          <a:xfrm>
            <a:off x="5130800" y="3621024"/>
            <a:ext cx="2001520" cy="1209040"/>
            <a:chOff x="5130800" y="3621024"/>
            <a:chExt cx="2001520" cy="1209040"/>
          </a:xfrm>
        </p:grpSpPr>
        <p:sp>
          <p:nvSpPr>
            <p:cNvPr id="14" name="Rectangle 13">
              <a:extLst>
                <a:ext uri="{FF2B5EF4-FFF2-40B4-BE49-F238E27FC236}">
                  <a16:creationId xmlns:a16="http://schemas.microsoft.com/office/drawing/2014/main" id="{4011C840-3521-4C54-893F-83097381E41B}"/>
                </a:ext>
              </a:extLst>
            </p:cNvPr>
            <p:cNvSpPr/>
            <p:nvPr/>
          </p:nvSpPr>
          <p:spPr>
            <a:xfrm>
              <a:off x="513080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6" name="Picture 65">
              <a:extLst>
                <a:ext uri="{FF2B5EF4-FFF2-40B4-BE49-F238E27FC236}">
                  <a16:creationId xmlns:a16="http://schemas.microsoft.com/office/drawing/2014/main" id="{8FD2378A-2974-C64E-566B-478DBD4853DD}"/>
                </a:ext>
              </a:extLst>
            </p:cNvPr>
            <p:cNvPicPr>
              <a:picLocks noChangeAspect="1"/>
            </p:cNvPicPr>
            <p:nvPr/>
          </p:nvPicPr>
          <p:blipFill>
            <a:blip r:embed="rId5">
              <a:duotone>
                <a:schemeClr val="accent5">
                  <a:shade val="45000"/>
                  <a:satMod val="135000"/>
                </a:schemeClr>
                <a:prstClr val="white"/>
              </a:duotone>
            </a:blip>
            <a:stretch>
              <a:fillRect/>
            </a:stretch>
          </p:blipFill>
          <p:spPr>
            <a:xfrm>
              <a:off x="5393455" y="3776980"/>
              <a:ext cx="548640" cy="548640"/>
            </a:xfrm>
            <a:prstGeom prst="rect">
              <a:avLst/>
            </a:prstGeom>
          </p:spPr>
        </p:pic>
        <p:pic>
          <p:nvPicPr>
            <p:cNvPr id="67" name="Picture 66" descr="A colorful sign with a key&#10;&#10;AI-generated content may be incorrect.">
              <a:extLst>
                <a:ext uri="{FF2B5EF4-FFF2-40B4-BE49-F238E27FC236}">
                  <a16:creationId xmlns:a16="http://schemas.microsoft.com/office/drawing/2014/main" id="{176CD60C-4A12-6E71-A121-876BEAF10C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0388" y="4461104"/>
              <a:ext cx="351380" cy="351380"/>
            </a:xfrm>
            <a:prstGeom prst="rect">
              <a:avLst/>
            </a:prstGeom>
          </p:spPr>
        </p:pic>
        <p:sp>
          <p:nvSpPr>
            <p:cNvPr id="71" name="TextBox 70">
              <a:extLst>
                <a:ext uri="{FF2B5EF4-FFF2-40B4-BE49-F238E27FC236}">
                  <a16:creationId xmlns:a16="http://schemas.microsoft.com/office/drawing/2014/main" id="{B8F9E90C-ABE3-A715-28C0-4CB9846C7D9D}"/>
                </a:ext>
              </a:extLst>
            </p:cNvPr>
            <p:cNvSpPr txBox="1"/>
            <p:nvPr/>
          </p:nvSpPr>
          <p:spPr>
            <a:xfrm>
              <a:off x="5138873" y="4539761"/>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BIODIVERSITY LOSS</a:t>
              </a:r>
              <a:endParaRPr lang="en-NL" sz="1200" b="1"/>
            </a:p>
          </p:txBody>
        </p:sp>
        <p:sp>
          <p:nvSpPr>
            <p:cNvPr id="72" name="TextBox 71">
              <a:extLst>
                <a:ext uri="{FF2B5EF4-FFF2-40B4-BE49-F238E27FC236}">
                  <a16:creationId xmlns:a16="http://schemas.microsoft.com/office/drawing/2014/main" id="{CC9B24BF-E9DA-15AC-07BB-A53A50269223}"/>
                </a:ext>
              </a:extLst>
            </p:cNvPr>
            <p:cNvSpPr txBox="1"/>
            <p:nvPr/>
          </p:nvSpPr>
          <p:spPr>
            <a:xfrm>
              <a:off x="5740400" y="385124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0" name="Group 29">
            <a:extLst>
              <a:ext uri="{FF2B5EF4-FFF2-40B4-BE49-F238E27FC236}">
                <a16:creationId xmlns:a16="http://schemas.microsoft.com/office/drawing/2014/main" id="{C9A99561-2C61-C043-5E5A-7E71A383C4B6}"/>
              </a:ext>
            </a:extLst>
          </p:cNvPr>
          <p:cNvGrpSpPr/>
          <p:nvPr/>
        </p:nvGrpSpPr>
        <p:grpSpPr>
          <a:xfrm>
            <a:off x="7477760" y="3612896"/>
            <a:ext cx="2011680" cy="1209040"/>
            <a:chOff x="7477760" y="3612896"/>
            <a:chExt cx="2011680" cy="1209040"/>
          </a:xfrm>
        </p:grpSpPr>
        <p:sp>
          <p:nvSpPr>
            <p:cNvPr id="21" name="Rectangle 20">
              <a:extLst>
                <a:ext uri="{FF2B5EF4-FFF2-40B4-BE49-F238E27FC236}">
                  <a16:creationId xmlns:a16="http://schemas.microsoft.com/office/drawing/2014/main" id="{32DE39D6-C848-B061-BCD3-9F3EC4EBE892}"/>
                </a:ext>
              </a:extLst>
            </p:cNvPr>
            <p:cNvSpPr/>
            <p:nvPr/>
          </p:nvSpPr>
          <p:spPr>
            <a:xfrm>
              <a:off x="747776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6" name="Picture 75">
              <a:extLst>
                <a:ext uri="{FF2B5EF4-FFF2-40B4-BE49-F238E27FC236}">
                  <a16:creationId xmlns:a16="http://schemas.microsoft.com/office/drawing/2014/main" id="{E9035282-758B-E74D-739A-C2E2BED55888}"/>
                </a:ext>
              </a:extLst>
            </p:cNvPr>
            <p:cNvPicPr>
              <a:picLocks noChangeAspect="1"/>
            </p:cNvPicPr>
            <p:nvPr/>
          </p:nvPicPr>
          <p:blipFill>
            <a:blip r:embed="rId5">
              <a:duotone>
                <a:schemeClr val="accent5">
                  <a:shade val="45000"/>
                  <a:satMod val="135000"/>
                </a:schemeClr>
                <a:prstClr val="white"/>
              </a:duotone>
            </a:blip>
            <a:stretch>
              <a:fillRect/>
            </a:stretch>
          </p:blipFill>
          <p:spPr>
            <a:xfrm>
              <a:off x="7792706" y="3776980"/>
              <a:ext cx="548640" cy="548640"/>
            </a:xfrm>
            <a:prstGeom prst="rect">
              <a:avLst/>
            </a:prstGeom>
          </p:spPr>
        </p:pic>
        <p:pic>
          <p:nvPicPr>
            <p:cNvPr id="77" name="Picture 76" descr="A colorful sign with a key&#10;&#10;AI-generated content may be incorrect.">
              <a:extLst>
                <a:ext uri="{FF2B5EF4-FFF2-40B4-BE49-F238E27FC236}">
                  <a16:creationId xmlns:a16="http://schemas.microsoft.com/office/drawing/2014/main" id="{94A5A232-0C75-6D38-9A34-6FE855E903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507" y="4461104"/>
              <a:ext cx="351380" cy="351380"/>
            </a:xfrm>
            <a:prstGeom prst="rect">
              <a:avLst/>
            </a:prstGeom>
          </p:spPr>
        </p:pic>
        <p:sp>
          <p:nvSpPr>
            <p:cNvPr id="81" name="TextBox 80">
              <a:extLst>
                <a:ext uri="{FF2B5EF4-FFF2-40B4-BE49-F238E27FC236}">
                  <a16:creationId xmlns:a16="http://schemas.microsoft.com/office/drawing/2014/main" id="{8E48F122-09C9-1D78-8A3B-53FA0FD4F277}"/>
                </a:ext>
              </a:extLst>
            </p:cNvPr>
            <p:cNvSpPr txBox="1"/>
            <p:nvPr/>
          </p:nvSpPr>
          <p:spPr>
            <a:xfrm>
              <a:off x="7478927" y="4539761"/>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MARINE POLLUTION</a:t>
              </a:r>
              <a:endParaRPr lang="en-NL" sz="1200" b="1"/>
            </a:p>
          </p:txBody>
        </p:sp>
        <p:sp>
          <p:nvSpPr>
            <p:cNvPr id="86" name="TextBox 85">
              <a:extLst>
                <a:ext uri="{FF2B5EF4-FFF2-40B4-BE49-F238E27FC236}">
                  <a16:creationId xmlns:a16="http://schemas.microsoft.com/office/drawing/2014/main" id="{0F874E3B-24E3-4AC7-B9CE-C07FAF2653B5}"/>
                </a:ext>
              </a:extLst>
            </p:cNvPr>
            <p:cNvSpPr txBox="1"/>
            <p:nvPr/>
          </p:nvSpPr>
          <p:spPr>
            <a:xfrm>
              <a:off x="8097520" y="3851245"/>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1" name="Group 30">
            <a:extLst>
              <a:ext uri="{FF2B5EF4-FFF2-40B4-BE49-F238E27FC236}">
                <a16:creationId xmlns:a16="http://schemas.microsoft.com/office/drawing/2014/main" id="{DD17B6AF-73DE-6C93-0528-812BFF795AE9}"/>
              </a:ext>
            </a:extLst>
          </p:cNvPr>
          <p:cNvGrpSpPr/>
          <p:nvPr/>
        </p:nvGrpSpPr>
        <p:grpSpPr>
          <a:xfrm>
            <a:off x="447040" y="5264912"/>
            <a:ext cx="2001520" cy="1218669"/>
            <a:chOff x="447040" y="5264912"/>
            <a:chExt cx="2001520" cy="1218669"/>
          </a:xfrm>
        </p:grpSpPr>
        <p:sp>
          <p:nvSpPr>
            <p:cNvPr id="6" name="Rectangle 5">
              <a:extLst>
                <a:ext uri="{FF2B5EF4-FFF2-40B4-BE49-F238E27FC236}">
                  <a16:creationId xmlns:a16="http://schemas.microsoft.com/office/drawing/2014/main" id="{4AFD92AC-7A94-BB15-015D-DDB7D3BF7792}"/>
                </a:ext>
              </a:extLst>
            </p:cNvPr>
            <p:cNvSpPr/>
            <p:nvPr/>
          </p:nvSpPr>
          <p:spPr>
            <a:xfrm>
              <a:off x="44704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7" name="Picture 86">
              <a:extLst>
                <a:ext uri="{FF2B5EF4-FFF2-40B4-BE49-F238E27FC236}">
                  <a16:creationId xmlns:a16="http://schemas.microsoft.com/office/drawing/2014/main" id="{C83C569E-4082-9975-A695-66E5E10B4E64}"/>
                </a:ext>
              </a:extLst>
            </p:cNvPr>
            <p:cNvPicPr>
              <a:picLocks noChangeAspect="1"/>
            </p:cNvPicPr>
            <p:nvPr/>
          </p:nvPicPr>
          <p:blipFill>
            <a:blip r:embed="rId5">
              <a:duotone>
                <a:schemeClr val="accent5">
                  <a:shade val="45000"/>
                  <a:satMod val="135000"/>
                </a:schemeClr>
                <a:prstClr val="white"/>
              </a:duotone>
            </a:blip>
            <a:stretch>
              <a:fillRect/>
            </a:stretch>
          </p:blipFill>
          <p:spPr>
            <a:xfrm>
              <a:off x="769364" y="5381661"/>
              <a:ext cx="548640" cy="548640"/>
            </a:xfrm>
            <a:prstGeom prst="rect">
              <a:avLst/>
            </a:prstGeom>
          </p:spPr>
        </p:pic>
        <p:pic>
          <p:nvPicPr>
            <p:cNvPr id="88" name="Picture 87" descr="A colorful sign with a key&#10;&#10;AI-generated content may be incorrect.">
              <a:extLst>
                <a:ext uri="{FF2B5EF4-FFF2-40B4-BE49-F238E27FC236}">
                  <a16:creationId xmlns:a16="http://schemas.microsoft.com/office/drawing/2014/main" id="{2B23F74C-8E25-88DF-B504-D4E54BF9D4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579" y="6132201"/>
              <a:ext cx="351380" cy="351380"/>
            </a:xfrm>
            <a:prstGeom prst="rect">
              <a:avLst/>
            </a:prstGeom>
          </p:spPr>
        </p:pic>
        <p:sp>
          <p:nvSpPr>
            <p:cNvPr id="89" name="TextBox 88">
              <a:extLst>
                <a:ext uri="{FF2B5EF4-FFF2-40B4-BE49-F238E27FC236}">
                  <a16:creationId xmlns:a16="http://schemas.microsoft.com/office/drawing/2014/main" id="{941B2BBC-4FC3-427B-DA51-1C7381537577}"/>
                </a:ext>
              </a:extLst>
            </p:cNvPr>
            <p:cNvSpPr txBox="1"/>
            <p:nvPr/>
          </p:nvSpPr>
          <p:spPr>
            <a:xfrm>
              <a:off x="455113" y="6180840"/>
              <a:ext cx="1650547" cy="276999"/>
            </a:xfrm>
            <a:prstGeom prst="rect">
              <a:avLst/>
            </a:prstGeom>
            <a:noFill/>
          </p:spPr>
          <p:txBody>
            <a:bodyPr wrap="square">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AIR POLLUTION</a:t>
              </a:r>
              <a:endParaRPr lang="en-NL" sz="1200" b="1">
                <a:latin typeface="Calibri" panose="020F0502020204030204" pitchFamily="34" charset="0"/>
                <a:ea typeface="Calibri" panose="020F0502020204030204" pitchFamily="34" charset="0"/>
                <a:cs typeface="Calibri" panose="020F0502020204030204" pitchFamily="34" charset="0"/>
              </a:endParaRPr>
            </a:p>
          </p:txBody>
        </p:sp>
        <p:sp>
          <p:nvSpPr>
            <p:cNvPr id="93" name="TextBox 92">
              <a:extLst>
                <a:ext uri="{FF2B5EF4-FFF2-40B4-BE49-F238E27FC236}">
                  <a16:creationId xmlns:a16="http://schemas.microsoft.com/office/drawing/2014/main" id="{C10ED081-3BEE-6F47-3EC8-45C46A0D4E1A}"/>
                </a:ext>
              </a:extLst>
            </p:cNvPr>
            <p:cNvSpPr txBox="1"/>
            <p:nvPr/>
          </p:nvSpPr>
          <p:spPr>
            <a:xfrm>
              <a:off x="1056640" y="545592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2" name="Group 31">
            <a:extLst>
              <a:ext uri="{FF2B5EF4-FFF2-40B4-BE49-F238E27FC236}">
                <a16:creationId xmlns:a16="http://schemas.microsoft.com/office/drawing/2014/main" id="{AA16541A-DBDC-8A63-C03F-4678FD417DC3}"/>
              </a:ext>
            </a:extLst>
          </p:cNvPr>
          <p:cNvGrpSpPr/>
          <p:nvPr/>
        </p:nvGrpSpPr>
        <p:grpSpPr>
          <a:xfrm>
            <a:off x="2791913" y="5264912"/>
            <a:ext cx="2013767" cy="1218669"/>
            <a:chOff x="2791913" y="5264912"/>
            <a:chExt cx="2013767" cy="1218669"/>
          </a:xfrm>
        </p:grpSpPr>
        <p:sp>
          <p:nvSpPr>
            <p:cNvPr id="9" name="Rectangle 8">
              <a:extLst>
                <a:ext uri="{FF2B5EF4-FFF2-40B4-BE49-F238E27FC236}">
                  <a16:creationId xmlns:a16="http://schemas.microsoft.com/office/drawing/2014/main" id="{3EAB7C1E-5626-F574-2288-6BD57646E8E0}"/>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4" name="Picture 93">
              <a:extLst>
                <a:ext uri="{FF2B5EF4-FFF2-40B4-BE49-F238E27FC236}">
                  <a16:creationId xmlns:a16="http://schemas.microsoft.com/office/drawing/2014/main" id="{F55EF1E3-8143-01A0-A33F-86FCB017083C}"/>
                </a:ext>
              </a:extLst>
            </p:cNvPr>
            <p:cNvPicPr>
              <a:picLocks noChangeAspect="1"/>
            </p:cNvPicPr>
            <p:nvPr/>
          </p:nvPicPr>
          <p:blipFill>
            <a:blip r:embed="rId5">
              <a:duotone>
                <a:schemeClr val="accent5">
                  <a:shade val="45000"/>
                  <a:satMod val="135000"/>
                </a:schemeClr>
                <a:prstClr val="white"/>
              </a:duotone>
            </a:blip>
            <a:stretch>
              <a:fillRect/>
            </a:stretch>
          </p:blipFill>
          <p:spPr>
            <a:xfrm>
              <a:off x="3089122" y="5381661"/>
              <a:ext cx="548640" cy="548640"/>
            </a:xfrm>
            <a:prstGeom prst="rect">
              <a:avLst/>
            </a:prstGeom>
          </p:spPr>
        </p:pic>
        <p:pic>
          <p:nvPicPr>
            <p:cNvPr id="98" name="Picture 97" descr="A colorful sign with a key&#10;&#10;AI-generated content may be incorrect.">
              <a:extLst>
                <a:ext uri="{FF2B5EF4-FFF2-40B4-BE49-F238E27FC236}">
                  <a16:creationId xmlns:a16="http://schemas.microsoft.com/office/drawing/2014/main" id="{AC671BA7-FDD4-A010-C4C5-E8DB35BAF0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5073" y="6132201"/>
              <a:ext cx="351380" cy="351380"/>
            </a:xfrm>
            <a:prstGeom prst="rect">
              <a:avLst/>
            </a:prstGeom>
          </p:spPr>
        </p:pic>
        <p:sp>
          <p:nvSpPr>
            <p:cNvPr id="99" name="TextBox 98">
              <a:extLst>
                <a:ext uri="{FF2B5EF4-FFF2-40B4-BE49-F238E27FC236}">
                  <a16:creationId xmlns:a16="http://schemas.microsoft.com/office/drawing/2014/main" id="{DDFEE882-F05C-21EA-18EC-F40EA38F819A}"/>
                </a:ext>
              </a:extLst>
            </p:cNvPr>
            <p:cNvSpPr txBox="1"/>
            <p:nvPr/>
          </p:nvSpPr>
          <p:spPr>
            <a:xfrm>
              <a:off x="2791913" y="599617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GROUNDWATER CONTAMINATION </a:t>
              </a:r>
              <a:endParaRPr lang="en-NL" sz="1200" b="1"/>
            </a:p>
          </p:txBody>
        </p:sp>
        <p:sp>
          <p:nvSpPr>
            <p:cNvPr id="103" name="TextBox 102">
              <a:extLst>
                <a:ext uri="{FF2B5EF4-FFF2-40B4-BE49-F238E27FC236}">
                  <a16:creationId xmlns:a16="http://schemas.microsoft.com/office/drawing/2014/main" id="{D83A58C3-9393-483B-2CF5-FA48F4B96FF2}"/>
                </a:ext>
              </a:extLst>
            </p:cNvPr>
            <p:cNvSpPr txBox="1"/>
            <p:nvPr/>
          </p:nvSpPr>
          <p:spPr>
            <a:xfrm>
              <a:off x="3403600" y="545592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3" name="Group 32">
            <a:extLst>
              <a:ext uri="{FF2B5EF4-FFF2-40B4-BE49-F238E27FC236}">
                <a16:creationId xmlns:a16="http://schemas.microsoft.com/office/drawing/2014/main" id="{F9421FD7-B6C1-7D76-0935-FC7154D9D0E5}"/>
              </a:ext>
            </a:extLst>
          </p:cNvPr>
          <p:cNvGrpSpPr/>
          <p:nvPr/>
        </p:nvGrpSpPr>
        <p:grpSpPr>
          <a:xfrm>
            <a:off x="5130800" y="5264912"/>
            <a:ext cx="2001520" cy="1218669"/>
            <a:chOff x="5130800" y="5264912"/>
            <a:chExt cx="2001520" cy="1218669"/>
          </a:xfrm>
        </p:grpSpPr>
        <p:sp>
          <p:nvSpPr>
            <p:cNvPr id="15" name="Rectangle 14">
              <a:extLst>
                <a:ext uri="{FF2B5EF4-FFF2-40B4-BE49-F238E27FC236}">
                  <a16:creationId xmlns:a16="http://schemas.microsoft.com/office/drawing/2014/main" id="{EECE5906-F7C7-E6AA-CF4D-3D99EDFCC6AC}"/>
                </a:ext>
              </a:extLst>
            </p:cNvPr>
            <p:cNvSpPr/>
            <p:nvPr/>
          </p:nvSpPr>
          <p:spPr>
            <a:xfrm>
              <a:off x="51308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7" name="Picture 106">
              <a:extLst>
                <a:ext uri="{FF2B5EF4-FFF2-40B4-BE49-F238E27FC236}">
                  <a16:creationId xmlns:a16="http://schemas.microsoft.com/office/drawing/2014/main" id="{E059768A-E8F9-A3E4-5B38-920A6745BE05}"/>
                </a:ext>
              </a:extLst>
            </p:cNvPr>
            <p:cNvPicPr>
              <a:picLocks noChangeAspect="1"/>
            </p:cNvPicPr>
            <p:nvPr/>
          </p:nvPicPr>
          <p:blipFill>
            <a:blip r:embed="rId5">
              <a:duotone>
                <a:schemeClr val="accent5">
                  <a:shade val="45000"/>
                  <a:satMod val="135000"/>
                </a:schemeClr>
                <a:prstClr val="white"/>
              </a:duotone>
            </a:blip>
            <a:stretch>
              <a:fillRect/>
            </a:stretch>
          </p:blipFill>
          <p:spPr>
            <a:xfrm>
              <a:off x="5393455" y="5381661"/>
              <a:ext cx="548640" cy="548640"/>
            </a:xfrm>
            <a:prstGeom prst="rect">
              <a:avLst/>
            </a:prstGeom>
          </p:spPr>
        </p:pic>
        <p:pic>
          <p:nvPicPr>
            <p:cNvPr id="111" name="Picture 110" descr="A colorful sign with a key&#10;&#10;AI-generated content may be incorrect.">
              <a:extLst>
                <a:ext uri="{FF2B5EF4-FFF2-40B4-BE49-F238E27FC236}">
                  <a16:creationId xmlns:a16="http://schemas.microsoft.com/office/drawing/2014/main" id="{3B665E7A-6F5C-1CA5-329A-E6485C2F91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0388" y="6132201"/>
              <a:ext cx="351380" cy="351380"/>
            </a:xfrm>
            <a:prstGeom prst="rect">
              <a:avLst/>
            </a:prstGeom>
          </p:spPr>
        </p:pic>
        <p:sp>
          <p:nvSpPr>
            <p:cNvPr id="112" name="TextBox 111">
              <a:extLst>
                <a:ext uri="{FF2B5EF4-FFF2-40B4-BE49-F238E27FC236}">
                  <a16:creationId xmlns:a16="http://schemas.microsoft.com/office/drawing/2014/main" id="{F6DFF874-F0E1-45DA-96AD-E347635D52CE}"/>
                </a:ext>
              </a:extLst>
            </p:cNvPr>
            <p:cNvSpPr txBox="1"/>
            <p:nvPr/>
          </p:nvSpPr>
          <p:spPr>
            <a:xfrm>
              <a:off x="5138873" y="6180840"/>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LOSS OF FORESTS</a:t>
              </a:r>
              <a:endParaRPr lang="en-NL" sz="1200" b="1"/>
            </a:p>
          </p:txBody>
        </p:sp>
        <p:sp>
          <p:nvSpPr>
            <p:cNvPr id="116" name="TextBox 115">
              <a:extLst>
                <a:ext uri="{FF2B5EF4-FFF2-40B4-BE49-F238E27FC236}">
                  <a16:creationId xmlns:a16="http://schemas.microsoft.com/office/drawing/2014/main" id="{60903772-4707-71BF-D0F1-DFC5D2BB7CA9}"/>
                </a:ext>
              </a:extLst>
            </p:cNvPr>
            <p:cNvSpPr txBox="1"/>
            <p:nvPr/>
          </p:nvSpPr>
          <p:spPr>
            <a:xfrm>
              <a:off x="5740400" y="545592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34" name="Group 33">
            <a:extLst>
              <a:ext uri="{FF2B5EF4-FFF2-40B4-BE49-F238E27FC236}">
                <a16:creationId xmlns:a16="http://schemas.microsoft.com/office/drawing/2014/main" id="{D50A890B-4C46-9FD8-27EA-DBA69E7F98E7}"/>
              </a:ext>
            </a:extLst>
          </p:cNvPr>
          <p:cNvGrpSpPr/>
          <p:nvPr/>
        </p:nvGrpSpPr>
        <p:grpSpPr>
          <a:xfrm>
            <a:off x="7477760" y="5264912"/>
            <a:ext cx="2011680" cy="1218669"/>
            <a:chOff x="7477760" y="5264912"/>
            <a:chExt cx="2011680" cy="1218669"/>
          </a:xfrm>
        </p:grpSpPr>
        <p:sp>
          <p:nvSpPr>
            <p:cNvPr id="18" name="Rectangle 17">
              <a:extLst>
                <a:ext uri="{FF2B5EF4-FFF2-40B4-BE49-F238E27FC236}">
                  <a16:creationId xmlns:a16="http://schemas.microsoft.com/office/drawing/2014/main" id="{75CE25FF-12C1-DA44-FC7F-42166D047DB8}"/>
                </a:ext>
              </a:extLst>
            </p:cNvPr>
            <p:cNvSpPr/>
            <p:nvPr/>
          </p:nvSpPr>
          <p:spPr>
            <a:xfrm>
              <a:off x="747776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7" name="Picture 116">
              <a:extLst>
                <a:ext uri="{FF2B5EF4-FFF2-40B4-BE49-F238E27FC236}">
                  <a16:creationId xmlns:a16="http://schemas.microsoft.com/office/drawing/2014/main" id="{8115A416-82DA-60C5-F891-5F87D18E43CC}"/>
                </a:ext>
              </a:extLst>
            </p:cNvPr>
            <p:cNvPicPr>
              <a:picLocks noChangeAspect="1"/>
            </p:cNvPicPr>
            <p:nvPr/>
          </p:nvPicPr>
          <p:blipFill>
            <a:blip r:embed="rId5">
              <a:duotone>
                <a:schemeClr val="accent5">
                  <a:shade val="45000"/>
                  <a:satMod val="135000"/>
                </a:schemeClr>
                <a:prstClr val="white"/>
              </a:duotone>
            </a:blip>
            <a:stretch>
              <a:fillRect/>
            </a:stretch>
          </p:blipFill>
          <p:spPr>
            <a:xfrm>
              <a:off x="7792706" y="5381661"/>
              <a:ext cx="548640" cy="548640"/>
            </a:xfrm>
            <a:prstGeom prst="rect">
              <a:avLst/>
            </a:prstGeom>
          </p:spPr>
        </p:pic>
        <p:pic>
          <p:nvPicPr>
            <p:cNvPr id="121" name="Picture 120" descr="A colorful sign with a key&#10;&#10;AI-generated content may be incorrect.">
              <a:extLst>
                <a:ext uri="{FF2B5EF4-FFF2-40B4-BE49-F238E27FC236}">
                  <a16:creationId xmlns:a16="http://schemas.microsoft.com/office/drawing/2014/main" id="{EDE9BE56-FA5A-F084-B415-CF99C68FE1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507" y="6132201"/>
              <a:ext cx="351380" cy="351380"/>
            </a:xfrm>
            <a:prstGeom prst="rect">
              <a:avLst/>
            </a:prstGeom>
          </p:spPr>
        </p:pic>
        <p:sp>
          <p:nvSpPr>
            <p:cNvPr id="122" name="TextBox 121">
              <a:extLst>
                <a:ext uri="{FF2B5EF4-FFF2-40B4-BE49-F238E27FC236}">
                  <a16:creationId xmlns:a16="http://schemas.microsoft.com/office/drawing/2014/main" id="{D850B9A6-BA04-1712-C418-878C851A8971}"/>
                </a:ext>
              </a:extLst>
            </p:cNvPr>
            <p:cNvSpPr txBox="1"/>
            <p:nvPr/>
          </p:nvSpPr>
          <p:spPr>
            <a:xfrm>
              <a:off x="7478927" y="6180840"/>
              <a:ext cx="1650547" cy="276999"/>
            </a:xfrm>
            <a:prstGeom prst="rect">
              <a:avLst/>
            </a:prstGeom>
            <a:noFill/>
          </p:spPr>
          <p:txBody>
            <a:bodyPr wrap="square">
              <a:spAutoFit/>
            </a:bodyPr>
            <a:lstStyle/>
            <a:p>
              <a:r>
                <a:rPr lang="en-US" sz="1200" b="1">
                  <a:solidFill>
                    <a:srgbClr val="000000"/>
                  </a:solidFill>
                  <a:latin typeface="Calibri" panose="020F0502020204030204" pitchFamily="34" charset="0"/>
                </a:rPr>
                <a:t>SOIL EROSION</a:t>
              </a:r>
              <a:endParaRPr lang="en-NL" sz="1200" b="1"/>
            </a:p>
          </p:txBody>
        </p:sp>
        <p:sp>
          <p:nvSpPr>
            <p:cNvPr id="126" name="TextBox 125">
              <a:extLst>
                <a:ext uri="{FF2B5EF4-FFF2-40B4-BE49-F238E27FC236}">
                  <a16:creationId xmlns:a16="http://schemas.microsoft.com/office/drawing/2014/main" id="{92D2A03C-E45D-4CD0-F02B-5E57A93B7F7D}"/>
                </a:ext>
              </a:extLst>
            </p:cNvPr>
            <p:cNvSpPr txBox="1"/>
            <p:nvPr/>
          </p:nvSpPr>
          <p:spPr>
            <a:xfrm>
              <a:off x="8087360" y="545592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1" name="Group 40">
            <a:extLst>
              <a:ext uri="{FF2B5EF4-FFF2-40B4-BE49-F238E27FC236}">
                <a16:creationId xmlns:a16="http://schemas.microsoft.com/office/drawing/2014/main" id="{73416430-5F3A-000E-3941-A1258564B55B}"/>
              </a:ext>
            </a:extLst>
          </p:cNvPr>
          <p:cNvGrpSpPr/>
          <p:nvPr/>
        </p:nvGrpSpPr>
        <p:grpSpPr>
          <a:xfrm>
            <a:off x="7477760" y="1997456"/>
            <a:ext cx="2141473" cy="1209040"/>
            <a:chOff x="7477760" y="1997456"/>
            <a:chExt cx="2141473" cy="1209040"/>
          </a:xfrm>
        </p:grpSpPr>
        <p:sp>
          <p:nvSpPr>
            <p:cNvPr id="133" name="TextBox 132">
              <a:extLst>
                <a:ext uri="{FF2B5EF4-FFF2-40B4-BE49-F238E27FC236}">
                  <a16:creationId xmlns:a16="http://schemas.microsoft.com/office/drawing/2014/main" id="{74447BB9-459E-3A88-5AFC-36EA8B76509C}"/>
                </a:ext>
              </a:extLst>
            </p:cNvPr>
            <p:cNvSpPr txBox="1"/>
            <p:nvPr/>
          </p:nvSpPr>
          <p:spPr>
            <a:xfrm>
              <a:off x="8244840" y="2143420"/>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EDUCATION</a:t>
              </a:r>
              <a:endParaRPr lang="en-NL" sz="1000" b="1">
                <a:latin typeface="Calibri" panose="020F0502020204030204" pitchFamily="34" charset="0"/>
                <a:ea typeface="Calibri" panose="020F0502020204030204" pitchFamily="34" charset="0"/>
                <a:cs typeface="Calibri" panose="020F0502020204030204" pitchFamily="34" charset="0"/>
              </a:endParaRPr>
            </a:p>
          </p:txBody>
        </p:sp>
        <p:sp>
          <p:nvSpPr>
            <p:cNvPr id="20" name="Rectangle 19">
              <a:extLst>
                <a:ext uri="{FF2B5EF4-FFF2-40B4-BE49-F238E27FC236}">
                  <a16:creationId xmlns:a16="http://schemas.microsoft.com/office/drawing/2014/main" id="{FF89418E-779D-6242-293F-E724C4AB1EDE}"/>
                </a:ext>
              </a:extLst>
            </p:cNvPr>
            <p:cNvSpPr/>
            <p:nvPr/>
          </p:nvSpPr>
          <p:spPr>
            <a:xfrm>
              <a:off x="747776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2" name="TextBox 131">
              <a:extLst>
                <a:ext uri="{FF2B5EF4-FFF2-40B4-BE49-F238E27FC236}">
                  <a16:creationId xmlns:a16="http://schemas.microsoft.com/office/drawing/2014/main" id="{8D02FA03-A966-5E11-91F0-34EE8ACB96B9}"/>
                </a:ext>
              </a:extLst>
            </p:cNvPr>
            <p:cNvSpPr txBox="1"/>
            <p:nvPr/>
          </p:nvSpPr>
          <p:spPr>
            <a:xfrm>
              <a:off x="7478927" y="2723178"/>
              <a:ext cx="1432107" cy="461665"/>
            </a:xfrm>
            <a:prstGeom prst="rect">
              <a:avLst/>
            </a:prstGeom>
            <a:noFill/>
          </p:spPr>
          <p:txBody>
            <a:bodyPr wrap="square">
              <a:spAutoFit/>
            </a:bodyPr>
            <a:lstStyle/>
            <a:p>
              <a:r>
                <a:rPr lang="en-US" sz="1200" b="1">
                  <a:solidFill>
                    <a:srgbClr val="000000"/>
                  </a:solidFill>
                  <a:latin typeface="Calibri" panose="020F0502020204030204" pitchFamily="34" charset="0"/>
                </a:rPr>
                <a:t>LACK OF TRAINED STAFF</a:t>
              </a:r>
              <a:endParaRPr lang="en-NL" sz="1200" b="1"/>
            </a:p>
          </p:txBody>
        </p:sp>
        <p:pic>
          <p:nvPicPr>
            <p:cNvPr id="134" name="Picture 133">
              <a:extLst>
                <a:ext uri="{FF2B5EF4-FFF2-40B4-BE49-F238E27FC236}">
                  <a16:creationId xmlns:a16="http://schemas.microsoft.com/office/drawing/2014/main" id="{FA7C50FA-E207-1A24-21DD-0E6724EAC748}"/>
                </a:ext>
              </a:extLst>
            </p:cNvPr>
            <p:cNvPicPr>
              <a:picLocks noChangeAspect="1"/>
            </p:cNvPicPr>
            <p:nvPr/>
          </p:nvPicPr>
          <p:blipFill>
            <a:blip r:embed="rId4">
              <a:duotone>
                <a:schemeClr val="accent5">
                  <a:shade val="45000"/>
                  <a:satMod val="135000"/>
                </a:schemeClr>
                <a:prstClr val="white"/>
              </a:duotone>
            </a:blip>
            <a:stretch>
              <a:fillRect/>
            </a:stretch>
          </p:blipFill>
          <p:spPr>
            <a:xfrm>
              <a:off x="7715988" y="2018650"/>
              <a:ext cx="702076" cy="578223"/>
            </a:xfrm>
            <a:prstGeom prst="rect">
              <a:avLst/>
            </a:prstGeom>
          </p:spPr>
        </p:pic>
        <p:pic>
          <p:nvPicPr>
            <p:cNvPr id="2" name="Picture 1" descr="A colorful sign with a key&#10;&#10;AI-generated content may be incorrect.">
              <a:extLst>
                <a:ext uri="{FF2B5EF4-FFF2-40B4-BE49-F238E27FC236}">
                  <a16:creationId xmlns:a16="http://schemas.microsoft.com/office/drawing/2014/main" id="{A17EAAC7-7E6C-D25B-2997-6946598230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9507" y="2833463"/>
              <a:ext cx="351380" cy="351380"/>
            </a:xfrm>
            <a:prstGeom prst="rect">
              <a:avLst/>
            </a:prstGeom>
          </p:spPr>
        </p:pic>
        <p:sp>
          <p:nvSpPr>
            <p:cNvPr id="40" name="TextBox 39">
              <a:extLst>
                <a:ext uri="{FF2B5EF4-FFF2-40B4-BE49-F238E27FC236}">
                  <a16:creationId xmlns:a16="http://schemas.microsoft.com/office/drawing/2014/main" id="{9B5F4A28-5D0C-6842-8C15-E2F37F3BB298}"/>
                </a:ext>
              </a:extLst>
            </p:cNvPr>
            <p:cNvSpPr txBox="1"/>
            <p:nvPr/>
          </p:nvSpPr>
          <p:spPr>
            <a:xfrm>
              <a:off x="8288272" y="2128180"/>
              <a:ext cx="1330961"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EDUCATION</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grpSp>
        <p:nvGrpSpPr>
          <p:cNvPr id="46" name="Group 45">
            <a:extLst>
              <a:ext uri="{FF2B5EF4-FFF2-40B4-BE49-F238E27FC236}">
                <a16:creationId xmlns:a16="http://schemas.microsoft.com/office/drawing/2014/main" id="{8D69B22B-0711-A045-EB9F-EFB22D8371DD}"/>
              </a:ext>
            </a:extLst>
          </p:cNvPr>
          <p:cNvGrpSpPr/>
          <p:nvPr/>
        </p:nvGrpSpPr>
        <p:grpSpPr>
          <a:xfrm>
            <a:off x="5130800" y="404368"/>
            <a:ext cx="2128521" cy="1209040"/>
            <a:chOff x="5130800" y="404368"/>
            <a:chExt cx="2128521" cy="1209040"/>
          </a:xfrm>
        </p:grpSpPr>
        <p:sp>
          <p:nvSpPr>
            <p:cNvPr id="75" name="TextBox 74">
              <a:extLst>
                <a:ext uri="{FF2B5EF4-FFF2-40B4-BE49-F238E27FC236}">
                  <a16:creationId xmlns:a16="http://schemas.microsoft.com/office/drawing/2014/main" id="{11AA1AFC-C16F-04AF-7E94-05FD7A07B400}"/>
                </a:ext>
              </a:extLst>
            </p:cNvPr>
            <p:cNvSpPr txBox="1"/>
            <p:nvPr/>
          </p:nvSpPr>
          <p:spPr>
            <a:xfrm>
              <a:off x="5928360" y="568000"/>
              <a:ext cx="13309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INDUSTRIES</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9F8F073B-7684-7AD9-E271-B70AE952CB45}"/>
                </a:ext>
              </a:extLst>
            </p:cNvPr>
            <p:cNvGrpSpPr/>
            <p:nvPr/>
          </p:nvGrpSpPr>
          <p:grpSpPr>
            <a:xfrm>
              <a:off x="5130800" y="404368"/>
              <a:ext cx="2001520" cy="1209040"/>
              <a:chOff x="5130800" y="404368"/>
              <a:chExt cx="2001520" cy="1209040"/>
            </a:xfrm>
          </p:grpSpPr>
          <p:sp>
            <p:nvSpPr>
              <p:cNvPr id="16" name="Rectangle 15">
                <a:extLst>
                  <a:ext uri="{FF2B5EF4-FFF2-40B4-BE49-F238E27FC236}">
                    <a16:creationId xmlns:a16="http://schemas.microsoft.com/office/drawing/2014/main" id="{E300ACD5-A451-18D0-AAF4-B12CC78EDDCA}"/>
                  </a:ext>
                </a:extLst>
              </p:cNvPr>
              <p:cNvSpPr/>
              <p:nvPr/>
            </p:nvSpPr>
            <p:spPr>
              <a:xfrm>
                <a:off x="51308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3" name="Picture 72" descr="A colorful sign with a key&#10;&#10;AI-generated content may be incorrect.">
                <a:extLst>
                  <a:ext uri="{FF2B5EF4-FFF2-40B4-BE49-F238E27FC236}">
                    <a16:creationId xmlns:a16="http://schemas.microsoft.com/office/drawing/2014/main" id="{2BDDFD76-FA7F-A1A4-4594-B325C93CE7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0388" y="1250794"/>
                <a:ext cx="351380" cy="351380"/>
              </a:xfrm>
              <a:prstGeom prst="rect">
                <a:avLst/>
              </a:prstGeom>
            </p:spPr>
          </p:pic>
          <p:sp>
            <p:nvSpPr>
              <p:cNvPr id="74" name="TextBox 73">
                <a:extLst>
                  <a:ext uri="{FF2B5EF4-FFF2-40B4-BE49-F238E27FC236}">
                    <a16:creationId xmlns:a16="http://schemas.microsoft.com/office/drawing/2014/main" id="{8AB9DA23-749A-36B1-6D94-A2A743634049}"/>
                  </a:ext>
                </a:extLst>
              </p:cNvPr>
              <p:cNvSpPr txBox="1"/>
              <p:nvPr/>
            </p:nvSpPr>
            <p:spPr>
              <a:xfrm>
                <a:off x="5138873" y="1149304"/>
                <a:ext cx="1569267" cy="461665"/>
              </a:xfrm>
              <a:prstGeom prst="rect">
                <a:avLst/>
              </a:prstGeom>
              <a:noFill/>
            </p:spPr>
            <p:txBody>
              <a:bodyPr wrap="square">
                <a:spAutoFit/>
              </a:bodyPr>
              <a:lstStyle/>
              <a:p>
                <a:r>
                  <a:rPr lang="en-US" sz="1200" b="1">
                    <a:solidFill>
                      <a:srgbClr val="000000"/>
                    </a:solidFill>
                    <a:latin typeface="Calibri" panose="020F0502020204030204" pitchFamily="34" charset="0"/>
                  </a:rPr>
                  <a:t>SUPPLY-CHAIN INTERRUPTION</a:t>
                </a:r>
                <a:endParaRPr lang="en-NL" sz="1200" b="1"/>
              </a:p>
            </p:txBody>
          </p:sp>
          <p:pic>
            <p:nvPicPr>
              <p:cNvPr id="84" name="Picture 2" descr="Industry, manufacturing, medical, product, factory">
                <a:extLst>
                  <a:ext uri="{FF2B5EF4-FFF2-40B4-BE49-F238E27FC236}">
                    <a16:creationId xmlns:a16="http://schemas.microsoft.com/office/drawing/2014/main" id="{6B4253B6-DB5C-9B56-E60F-05F14A57F61C}"/>
                  </a:ext>
                </a:extLst>
              </p:cNvPr>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38702" y="557862"/>
                <a:ext cx="658147" cy="420386"/>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TextBox 43">
              <a:extLst>
                <a:ext uri="{FF2B5EF4-FFF2-40B4-BE49-F238E27FC236}">
                  <a16:creationId xmlns:a16="http://schemas.microsoft.com/office/drawing/2014/main" id="{7AC1F80A-04BD-B07E-B19B-1996790996D2}"/>
                </a:ext>
              </a:extLst>
            </p:cNvPr>
            <p:cNvSpPr txBox="1"/>
            <p:nvPr/>
          </p:nvSpPr>
          <p:spPr>
            <a:xfrm>
              <a:off x="5868175" y="568000"/>
              <a:ext cx="1330961" cy="400110"/>
            </a:xfrm>
            <a:prstGeom prst="rect">
              <a:avLst/>
            </a:prstGeom>
            <a:noFill/>
            <a:ln w="19050">
              <a:noFill/>
            </a:ln>
          </p:spPr>
          <p:txBody>
            <a:bodyPr wrap="square" rtlCol="0">
              <a:spAutoFit/>
            </a:bodyPr>
            <a:lstStyle/>
            <a:p>
              <a:pPr algn="ctr"/>
              <a:r>
                <a:rPr lang="en-US" sz="1000" b="1" dirty="0">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dirty="0">
                  <a:latin typeface="Calibri" panose="020F0502020204030204" pitchFamily="34" charset="0"/>
                  <a:ea typeface="Calibri" panose="020F0502020204030204" pitchFamily="34" charset="0"/>
                  <a:cs typeface="Calibri" panose="020F0502020204030204" pitchFamily="34" charset="0"/>
                </a:rPr>
                <a:t>INDUSTRIES</a:t>
              </a:r>
              <a:endParaRPr lang="en-NL" sz="1000" b="1" dirty="0">
                <a:latin typeface="Calibri" panose="020F0502020204030204" pitchFamily="34" charset="0"/>
                <a:ea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392740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CB5E6-A46D-06C4-0C2D-B5371062C79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09AB3B-AF87-513E-D462-F4A20D27BB46}"/>
              </a:ext>
            </a:extLst>
          </p:cNvPr>
          <p:cNvSpPr>
            <a:spLocks noGrp="1"/>
          </p:cNvSpPr>
          <p:nvPr>
            <p:ph type="title"/>
          </p:nvPr>
        </p:nvSpPr>
        <p:spPr>
          <a:xfrm>
            <a:off x="681038" y="365127"/>
            <a:ext cx="6817039" cy="1325563"/>
          </a:xfrm>
        </p:spPr>
        <p:txBody>
          <a:bodyPr>
            <a:normAutofit fontScale="90000"/>
          </a:bodyPr>
          <a:lstStyle/>
          <a:p>
            <a:r>
              <a:rPr lang="en-GB" dirty="0">
                <a:solidFill>
                  <a:schemeClr val="tx2">
                    <a:lumMod val="75000"/>
                    <a:lumOff val="25000"/>
                  </a:schemeClr>
                </a:solidFill>
                <a:latin typeface="Arial Black"/>
              </a:rPr>
              <a:t>Learning from the past and predicting today’s future </a:t>
            </a:r>
          </a:p>
        </p:txBody>
      </p:sp>
      <p:sp>
        <p:nvSpPr>
          <p:cNvPr id="3" name="Content Placeholder 2">
            <a:extLst>
              <a:ext uri="{FF2B5EF4-FFF2-40B4-BE49-F238E27FC236}">
                <a16:creationId xmlns:a16="http://schemas.microsoft.com/office/drawing/2014/main" id="{D8FE8750-7028-803D-D9CA-EC285B678EFF}"/>
              </a:ext>
            </a:extLst>
          </p:cNvPr>
          <p:cNvSpPr>
            <a:spLocks noGrp="1"/>
          </p:cNvSpPr>
          <p:nvPr>
            <p:ph idx="1"/>
          </p:nvPr>
        </p:nvSpPr>
        <p:spPr>
          <a:xfrm>
            <a:off x="681038" y="1825625"/>
            <a:ext cx="8834890" cy="4351338"/>
          </a:xfrm>
        </p:spPr>
        <p:txBody>
          <a:bodyPr>
            <a:normAutofit fontScale="92500"/>
          </a:bodyPr>
          <a:lstStyle/>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 game starts by mapping the cause effect relationship with the help of impact chains. Impact Chains (ICs) are conceptual models to streamline the analysis of complex cause-effect relationships and to provide a structured framework for the comprehensive assessment of the related risks and of their components.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ICs describe through an intuitive and graphical description the complex chain of cascaded impacts induced by possibly compounded natural and anthropogenic hazards.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They can be built around current risks situation and extended through the identification of factors and elements related to a potential future situation.</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Moreover, they can be adopted to describe past disaster events through their integration with disaster forensic analysis. </a:t>
            </a:r>
          </a:p>
          <a:p>
            <a:pPr marL="0" indent="0" algn="just">
              <a:lnSpc>
                <a:spcPct val="110000"/>
              </a:lnSpc>
              <a:buNone/>
            </a:pPr>
            <a:r>
              <a:rPr lang="en-US" sz="1800" dirty="0">
                <a:solidFill>
                  <a:schemeClr val="tx2">
                    <a:lumMod val="75000"/>
                    <a:lumOff val="25000"/>
                  </a:schemeClr>
                </a:solidFill>
                <a:latin typeface="Arial" panose="020B0604020202020204" pitchFamily="34" charset="0"/>
                <a:cs typeface="Arial" panose="020B0604020202020204" pitchFamily="34" charset="0"/>
              </a:rPr>
              <a:t>They are usually co-defined with domain experts in a participatory process and can be supported by desktop-analysis integrating knowledge from empirical evidence and scientific literature. </a:t>
            </a:r>
            <a:endParaRPr lang="en-GB" sz="1800" dirty="0">
              <a:solidFill>
                <a:schemeClr val="tx2">
                  <a:lumMod val="75000"/>
                  <a:lumOff val="25000"/>
                </a:schemeClr>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DD0625E3-A775-3535-F390-F1724694A6A6}"/>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4623195C-9680-8BB1-1E9D-A1AC57165B6C}"/>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8D9B7082-E6BE-A026-7B6F-59BCDDFCD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2EED4FC2-536B-2FB2-79BC-382EE1F544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DA7277DB-68E8-BA07-C069-788E8ABB0354}"/>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9EE82C63-DF2E-7589-2055-128BF0930DEA}"/>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88494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C116B814-3DA8-39D7-4A9B-CD1529B88018}"/>
              </a:ext>
            </a:extLst>
          </p:cNvPr>
          <p:cNvGrpSpPr/>
          <p:nvPr/>
        </p:nvGrpSpPr>
        <p:grpSpPr>
          <a:xfrm>
            <a:off x="447040" y="404368"/>
            <a:ext cx="2001520" cy="1210141"/>
            <a:chOff x="447040" y="404368"/>
            <a:chExt cx="2001520" cy="1210141"/>
          </a:xfrm>
        </p:grpSpPr>
        <p:sp>
          <p:nvSpPr>
            <p:cNvPr id="124" name="Rectangle 123">
              <a:extLst>
                <a:ext uri="{FF2B5EF4-FFF2-40B4-BE49-F238E27FC236}">
                  <a16:creationId xmlns:a16="http://schemas.microsoft.com/office/drawing/2014/main" id="{95D304D7-8F84-24C0-B460-645FE3A4B153}"/>
                </a:ext>
              </a:extLst>
            </p:cNvPr>
            <p:cNvSpPr/>
            <p:nvPr/>
          </p:nvSpPr>
          <p:spPr>
            <a:xfrm>
              <a:off x="44704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3" name="Picture 92">
              <a:extLst>
                <a:ext uri="{FF2B5EF4-FFF2-40B4-BE49-F238E27FC236}">
                  <a16:creationId xmlns:a16="http://schemas.microsoft.com/office/drawing/2014/main" id="{14AAB06E-76D5-9B8E-6ACD-DD6A77ED1DF9}"/>
                </a:ext>
              </a:extLst>
            </p:cNvPr>
            <p:cNvPicPr>
              <a:picLocks noChangeAspect="1"/>
            </p:cNvPicPr>
            <p:nvPr/>
          </p:nvPicPr>
          <p:blipFill>
            <a:blip r:embed="rId2">
              <a:duotone>
                <a:schemeClr val="accent5">
                  <a:shade val="45000"/>
                  <a:satMod val="135000"/>
                </a:schemeClr>
                <a:prstClr val="white"/>
              </a:duotone>
            </a:blip>
            <a:stretch>
              <a:fillRect/>
            </a:stretch>
          </p:blipFill>
          <p:spPr>
            <a:xfrm>
              <a:off x="547274" y="499971"/>
              <a:ext cx="548640" cy="548640"/>
            </a:xfrm>
            <a:prstGeom prst="rect">
              <a:avLst/>
            </a:prstGeom>
          </p:spPr>
        </p:pic>
        <p:pic>
          <p:nvPicPr>
            <p:cNvPr id="95" name="Picture 94" descr="A colorful sign with a key&#10;&#10;AI-generated content may be incorrect.">
              <a:extLst>
                <a:ext uri="{FF2B5EF4-FFF2-40B4-BE49-F238E27FC236}">
                  <a16:creationId xmlns:a16="http://schemas.microsoft.com/office/drawing/2014/main" id="{3A7B1743-F9E1-838E-8005-49D842F075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616" y="1257662"/>
              <a:ext cx="351380" cy="351380"/>
            </a:xfrm>
            <a:prstGeom prst="rect">
              <a:avLst/>
            </a:prstGeom>
          </p:spPr>
        </p:pic>
        <p:sp>
          <p:nvSpPr>
            <p:cNvPr id="96" name="TextBox 95">
              <a:extLst>
                <a:ext uri="{FF2B5EF4-FFF2-40B4-BE49-F238E27FC236}">
                  <a16:creationId xmlns:a16="http://schemas.microsoft.com/office/drawing/2014/main" id="{C5889E73-0562-3F92-E2C9-1B30284E80B1}"/>
                </a:ext>
              </a:extLst>
            </p:cNvPr>
            <p:cNvSpPr txBox="1"/>
            <p:nvPr/>
          </p:nvSpPr>
          <p:spPr>
            <a:xfrm>
              <a:off x="451249" y="115284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REDUCED LAND FERTILITY </a:t>
              </a:r>
              <a:endParaRPr lang="en-NL" sz="1200" b="1"/>
            </a:p>
          </p:txBody>
        </p:sp>
        <p:sp>
          <p:nvSpPr>
            <p:cNvPr id="97" name="TextBox 96">
              <a:extLst>
                <a:ext uri="{FF2B5EF4-FFF2-40B4-BE49-F238E27FC236}">
                  <a16:creationId xmlns:a16="http://schemas.microsoft.com/office/drawing/2014/main" id="{77943271-FF05-200D-5744-622CABDF9DDA}"/>
                </a:ext>
              </a:extLst>
            </p:cNvPr>
            <p:cNvSpPr txBox="1"/>
            <p:nvPr/>
          </p:nvSpPr>
          <p:spPr>
            <a:xfrm>
              <a:off x="1056640" y="57423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5" name="Group 44">
            <a:extLst>
              <a:ext uri="{FF2B5EF4-FFF2-40B4-BE49-F238E27FC236}">
                <a16:creationId xmlns:a16="http://schemas.microsoft.com/office/drawing/2014/main" id="{FDDAA932-76A1-6A0D-0951-69FA7B8AE5FA}"/>
              </a:ext>
            </a:extLst>
          </p:cNvPr>
          <p:cNvGrpSpPr/>
          <p:nvPr/>
        </p:nvGrpSpPr>
        <p:grpSpPr>
          <a:xfrm>
            <a:off x="2794000" y="404368"/>
            <a:ext cx="2011680" cy="1210141"/>
            <a:chOff x="2794000" y="404368"/>
            <a:chExt cx="2011680" cy="1210141"/>
          </a:xfrm>
        </p:grpSpPr>
        <p:sp>
          <p:nvSpPr>
            <p:cNvPr id="127" name="Rectangle 126">
              <a:extLst>
                <a:ext uri="{FF2B5EF4-FFF2-40B4-BE49-F238E27FC236}">
                  <a16:creationId xmlns:a16="http://schemas.microsoft.com/office/drawing/2014/main" id="{B03B7159-09E9-1A7B-DBB9-528ECBBC5CC2}"/>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8" name="Picture 97">
              <a:extLst>
                <a:ext uri="{FF2B5EF4-FFF2-40B4-BE49-F238E27FC236}">
                  <a16:creationId xmlns:a16="http://schemas.microsoft.com/office/drawing/2014/main" id="{482C914E-176B-FB33-2D18-B22BA84D8B00}"/>
                </a:ext>
              </a:extLst>
            </p:cNvPr>
            <p:cNvPicPr>
              <a:picLocks noChangeAspect="1"/>
            </p:cNvPicPr>
            <p:nvPr/>
          </p:nvPicPr>
          <p:blipFill>
            <a:blip r:embed="rId2">
              <a:duotone>
                <a:schemeClr val="accent5">
                  <a:shade val="45000"/>
                  <a:satMod val="135000"/>
                </a:schemeClr>
                <a:prstClr val="white"/>
              </a:duotone>
            </a:blip>
            <a:stretch>
              <a:fillRect/>
            </a:stretch>
          </p:blipFill>
          <p:spPr>
            <a:xfrm>
              <a:off x="2893723" y="499971"/>
              <a:ext cx="548640" cy="548640"/>
            </a:xfrm>
            <a:prstGeom prst="rect">
              <a:avLst/>
            </a:prstGeom>
          </p:spPr>
        </p:pic>
        <p:pic>
          <p:nvPicPr>
            <p:cNvPr id="100" name="Picture 99" descr="A colorful sign with a key&#10;&#10;AI-generated content may be incorrect.">
              <a:extLst>
                <a:ext uri="{FF2B5EF4-FFF2-40B4-BE49-F238E27FC236}">
                  <a16:creationId xmlns:a16="http://schemas.microsoft.com/office/drawing/2014/main" id="{3792305D-6FB7-4F44-EFB0-017636E0ED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737" y="1257662"/>
              <a:ext cx="351380" cy="351380"/>
            </a:xfrm>
            <a:prstGeom prst="rect">
              <a:avLst/>
            </a:prstGeom>
          </p:spPr>
        </p:pic>
        <p:sp>
          <p:nvSpPr>
            <p:cNvPr id="101" name="TextBox 100">
              <a:extLst>
                <a:ext uri="{FF2B5EF4-FFF2-40B4-BE49-F238E27FC236}">
                  <a16:creationId xmlns:a16="http://schemas.microsoft.com/office/drawing/2014/main" id="{CBA7338F-6823-D419-73CC-D8E0CAC9C76C}"/>
                </a:ext>
              </a:extLst>
            </p:cNvPr>
            <p:cNvSpPr txBox="1"/>
            <p:nvPr/>
          </p:nvSpPr>
          <p:spPr>
            <a:xfrm>
              <a:off x="2794639" y="115284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LOSS OF ECOSYSTEM SERVICES </a:t>
              </a:r>
              <a:endParaRPr lang="en-NL" sz="1200" b="1"/>
            </a:p>
          </p:txBody>
        </p:sp>
        <p:sp>
          <p:nvSpPr>
            <p:cNvPr id="102" name="TextBox 101">
              <a:extLst>
                <a:ext uri="{FF2B5EF4-FFF2-40B4-BE49-F238E27FC236}">
                  <a16:creationId xmlns:a16="http://schemas.microsoft.com/office/drawing/2014/main" id="{54237855-2CE8-0610-65E4-B8B5D104EAA2}"/>
                </a:ext>
              </a:extLst>
            </p:cNvPr>
            <p:cNvSpPr txBox="1"/>
            <p:nvPr/>
          </p:nvSpPr>
          <p:spPr>
            <a:xfrm>
              <a:off x="3403600" y="57423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6" name="Group 45">
            <a:extLst>
              <a:ext uri="{FF2B5EF4-FFF2-40B4-BE49-F238E27FC236}">
                <a16:creationId xmlns:a16="http://schemas.microsoft.com/office/drawing/2014/main" id="{84741BBC-1759-DAD2-AAB0-1A4E46F65F31}"/>
              </a:ext>
            </a:extLst>
          </p:cNvPr>
          <p:cNvGrpSpPr/>
          <p:nvPr/>
        </p:nvGrpSpPr>
        <p:grpSpPr>
          <a:xfrm>
            <a:off x="5126382" y="404368"/>
            <a:ext cx="2005938" cy="1210141"/>
            <a:chOff x="5126382" y="404368"/>
            <a:chExt cx="2005938" cy="1210141"/>
          </a:xfrm>
        </p:grpSpPr>
        <p:sp>
          <p:nvSpPr>
            <p:cNvPr id="133" name="Rectangle 132">
              <a:extLst>
                <a:ext uri="{FF2B5EF4-FFF2-40B4-BE49-F238E27FC236}">
                  <a16:creationId xmlns:a16="http://schemas.microsoft.com/office/drawing/2014/main" id="{E5B7505A-BCF3-48C5-27FE-272379E9310A}"/>
                </a:ext>
              </a:extLst>
            </p:cNvPr>
            <p:cNvSpPr/>
            <p:nvPr/>
          </p:nvSpPr>
          <p:spPr>
            <a:xfrm>
              <a:off x="51308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3" name="Picture 102">
              <a:extLst>
                <a:ext uri="{FF2B5EF4-FFF2-40B4-BE49-F238E27FC236}">
                  <a16:creationId xmlns:a16="http://schemas.microsoft.com/office/drawing/2014/main" id="{AC4A6C7B-E8E4-2D3C-D0AC-B8110513CE3E}"/>
                </a:ext>
              </a:extLst>
            </p:cNvPr>
            <p:cNvPicPr>
              <a:picLocks noChangeAspect="1"/>
            </p:cNvPicPr>
            <p:nvPr/>
          </p:nvPicPr>
          <p:blipFill>
            <a:blip r:embed="rId2">
              <a:duotone>
                <a:schemeClr val="accent5">
                  <a:shade val="45000"/>
                  <a:satMod val="135000"/>
                </a:schemeClr>
                <a:prstClr val="white"/>
              </a:duotone>
            </a:blip>
            <a:stretch>
              <a:fillRect/>
            </a:stretch>
          </p:blipFill>
          <p:spPr>
            <a:xfrm>
              <a:off x="5236245" y="499971"/>
              <a:ext cx="548640" cy="548640"/>
            </a:xfrm>
            <a:prstGeom prst="rect">
              <a:avLst/>
            </a:prstGeom>
          </p:spPr>
        </p:pic>
        <p:pic>
          <p:nvPicPr>
            <p:cNvPr id="105" name="Picture 104" descr="A colorful sign with a key&#10;&#10;AI-generated content may be incorrect.">
              <a:extLst>
                <a:ext uri="{FF2B5EF4-FFF2-40B4-BE49-F238E27FC236}">
                  <a16:creationId xmlns:a16="http://schemas.microsoft.com/office/drawing/2014/main" id="{CB46352A-A44E-62B0-B6B6-EB884C1C98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2374" y="1257662"/>
              <a:ext cx="351380" cy="351380"/>
            </a:xfrm>
            <a:prstGeom prst="rect">
              <a:avLst/>
            </a:prstGeom>
          </p:spPr>
        </p:pic>
        <p:sp>
          <p:nvSpPr>
            <p:cNvPr id="106" name="TextBox 105">
              <a:extLst>
                <a:ext uri="{FF2B5EF4-FFF2-40B4-BE49-F238E27FC236}">
                  <a16:creationId xmlns:a16="http://schemas.microsoft.com/office/drawing/2014/main" id="{0A0FBF96-6B19-8143-A518-E474960AC6E7}"/>
                </a:ext>
              </a:extLst>
            </p:cNvPr>
            <p:cNvSpPr txBox="1"/>
            <p:nvPr/>
          </p:nvSpPr>
          <p:spPr>
            <a:xfrm>
              <a:off x="5126382" y="115284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LOSS OF FRESHWATER RESOURCES </a:t>
              </a:r>
              <a:endParaRPr lang="en-NL" sz="1200" b="1"/>
            </a:p>
          </p:txBody>
        </p:sp>
        <p:sp>
          <p:nvSpPr>
            <p:cNvPr id="107" name="TextBox 106">
              <a:extLst>
                <a:ext uri="{FF2B5EF4-FFF2-40B4-BE49-F238E27FC236}">
                  <a16:creationId xmlns:a16="http://schemas.microsoft.com/office/drawing/2014/main" id="{50989096-9D18-C902-9653-CE5A639DC557}"/>
                </a:ext>
              </a:extLst>
            </p:cNvPr>
            <p:cNvSpPr txBox="1"/>
            <p:nvPr/>
          </p:nvSpPr>
          <p:spPr>
            <a:xfrm>
              <a:off x="5740400" y="57423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ENVIRONMENT</a:t>
              </a:r>
              <a:endParaRPr lang="en-NL" sz="1000" b="1">
                <a:latin typeface="Calibri" panose="020F0502020204030204" pitchFamily="34" charset="0"/>
                <a:ea typeface="Calibri" panose="020F0502020204030204" pitchFamily="34" charset="0"/>
                <a:cs typeface="Calibri" panose="020F0502020204030204" pitchFamily="34" charset="0"/>
              </a:endParaRPr>
            </a:p>
          </p:txBody>
        </p:sp>
      </p:grpSp>
      <p:grpSp>
        <p:nvGrpSpPr>
          <p:cNvPr id="49" name="Group 48">
            <a:extLst>
              <a:ext uri="{FF2B5EF4-FFF2-40B4-BE49-F238E27FC236}">
                <a16:creationId xmlns:a16="http://schemas.microsoft.com/office/drawing/2014/main" id="{7371BCCF-506E-117B-6832-1EC9F4F798C5}"/>
              </a:ext>
            </a:extLst>
          </p:cNvPr>
          <p:cNvGrpSpPr/>
          <p:nvPr/>
        </p:nvGrpSpPr>
        <p:grpSpPr>
          <a:xfrm>
            <a:off x="447040" y="1997456"/>
            <a:ext cx="2052321" cy="1209697"/>
            <a:chOff x="447040" y="1997456"/>
            <a:chExt cx="2052321" cy="1209697"/>
          </a:xfrm>
        </p:grpSpPr>
        <p:sp>
          <p:nvSpPr>
            <p:cNvPr id="125" name="Rectangle 124">
              <a:extLst>
                <a:ext uri="{FF2B5EF4-FFF2-40B4-BE49-F238E27FC236}">
                  <a16:creationId xmlns:a16="http://schemas.microsoft.com/office/drawing/2014/main" id="{6456804F-DB07-C477-A992-71BFE45735CC}"/>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7" name="Picture 6" descr="A colorful sign with a key&#10;&#10;AI-generated content may be incorrect.">
              <a:extLst>
                <a:ext uri="{FF2B5EF4-FFF2-40B4-BE49-F238E27FC236}">
                  <a16:creationId xmlns:a16="http://schemas.microsoft.com/office/drawing/2014/main" id="{4EC39480-36E2-C512-994C-D9518D4A88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616" y="2845393"/>
              <a:ext cx="351380" cy="351380"/>
            </a:xfrm>
            <a:prstGeom prst="rect">
              <a:avLst/>
            </a:prstGeom>
          </p:spPr>
        </p:pic>
        <p:sp>
          <p:nvSpPr>
            <p:cNvPr id="8" name="TextBox 7">
              <a:extLst>
                <a:ext uri="{FF2B5EF4-FFF2-40B4-BE49-F238E27FC236}">
                  <a16:creationId xmlns:a16="http://schemas.microsoft.com/office/drawing/2014/main" id="{9260619D-049E-C9ED-77DF-2CE7F81ABDBC}"/>
                </a:ext>
              </a:extLst>
            </p:cNvPr>
            <p:cNvSpPr txBox="1"/>
            <p:nvPr/>
          </p:nvSpPr>
          <p:spPr>
            <a:xfrm>
              <a:off x="451249" y="274548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TEMPORARY </a:t>
              </a:r>
            </a:p>
            <a:p>
              <a:r>
                <a:rPr lang="en-US" sz="1200" b="1">
                  <a:solidFill>
                    <a:srgbClr val="000000"/>
                  </a:solidFill>
                  <a:latin typeface="Calibri" panose="020F0502020204030204" pitchFamily="34" charset="0"/>
                </a:rPr>
                <a:t>SHELTERS MADE</a:t>
              </a:r>
              <a:endParaRPr lang="en-NL" sz="1200" b="1"/>
            </a:p>
          </p:txBody>
        </p:sp>
        <p:sp>
          <p:nvSpPr>
            <p:cNvPr id="69" name="TextBox 68">
              <a:extLst>
                <a:ext uri="{FF2B5EF4-FFF2-40B4-BE49-F238E27FC236}">
                  <a16:creationId xmlns:a16="http://schemas.microsoft.com/office/drawing/2014/main" id="{7FBE8A2C-C378-76A3-7FA8-4C17C030C60C}"/>
                </a:ext>
              </a:extLst>
            </p:cNvPr>
            <p:cNvSpPr txBox="1"/>
            <p:nvPr/>
          </p:nvSpPr>
          <p:spPr>
            <a:xfrm>
              <a:off x="1117600" y="217499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3ADCE53D-4B0E-813D-5BFD-CEE6DA8C8D8E}"/>
                </a:ext>
              </a:extLst>
            </p:cNvPr>
            <p:cNvPicPr>
              <a:picLocks noChangeAspect="1"/>
            </p:cNvPicPr>
            <p:nvPr/>
          </p:nvPicPr>
          <p:blipFill>
            <a:blip r:embed="rId4">
              <a:duotone>
                <a:schemeClr val="accent5">
                  <a:shade val="45000"/>
                  <a:satMod val="135000"/>
                </a:schemeClr>
                <a:prstClr val="white"/>
              </a:duotone>
            </a:blip>
            <a:stretch>
              <a:fillRect/>
            </a:stretch>
          </p:blipFill>
          <p:spPr>
            <a:xfrm>
              <a:off x="492016" y="2045468"/>
              <a:ext cx="659156" cy="659156"/>
            </a:xfrm>
            <a:prstGeom prst="rect">
              <a:avLst/>
            </a:prstGeom>
          </p:spPr>
        </p:pic>
      </p:grpSp>
      <p:grpSp>
        <p:nvGrpSpPr>
          <p:cNvPr id="48" name="Group 47">
            <a:extLst>
              <a:ext uri="{FF2B5EF4-FFF2-40B4-BE49-F238E27FC236}">
                <a16:creationId xmlns:a16="http://schemas.microsoft.com/office/drawing/2014/main" id="{4B81B92C-2121-E4FC-AE49-E08D3349E7CD}"/>
              </a:ext>
            </a:extLst>
          </p:cNvPr>
          <p:cNvGrpSpPr/>
          <p:nvPr/>
        </p:nvGrpSpPr>
        <p:grpSpPr>
          <a:xfrm>
            <a:off x="7477760" y="404368"/>
            <a:ext cx="2062481" cy="1210141"/>
            <a:chOff x="7477760" y="404368"/>
            <a:chExt cx="2062481" cy="1210141"/>
          </a:xfrm>
        </p:grpSpPr>
        <p:sp>
          <p:nvSpPr>
            <p:cNvPr id="136" name="Rectangle 135">
              <a:extLst>
                <a:ext uri="{FF2B5EF4-FFF2-40B4-BE49-F238E27FC236}">
                  <a16:creationId xmlns:a16="http://schemas.microsoft.com/office/drawing/2014/main" id="{7DCFBB04-108D-1FC2-A924-D31CF6877889}"/>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1" name="Picture 110" descr="A colorful sign with a key&#10;&#10;AI-generated content may be incorrect.">
              <a:extLst>
                <a:ext uri="{FF2B5EF4-FFF2-40B4-BE49-F238E27FC236}">
                  <a16:creationId xmlns:a16="http://schemas.microsoft.com/office/drawing/2014/main" id="{C6BA04B2-4E85-BEF6-1615-252674CE7D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3422" y="1257662"/>
              <a:ext cx="351380" cy="351380"/>
            </a:xfrm>
            <a:prstGeom prst="rect">
              <a:avLst/>
            </a:prstGeom>
          </p:spPr>
        </p:pic>
        <p:sp>
          <p:nvSpPr>
            <p:cNvPr id="112" name="TextBox 111">
              <a:extLst>
                <a:ext uri="{FF2B5EF4-FFF2-40B4-BE49-F238E27FC236}">
                  <a16:creationId xmlns:a16="http://schemas.microsoft.com/office/drawing/2014/main" id="{43F101D2-5D12-E021-68CE-BB2F71FF2B04}"/>
                </a:ext>
              </a:extLst>
            </p:cNvPr>
            <p:cNvSpPr txBox="1"/>
            <p:nvPr/>
          </p:nvSpPr>
          <p:spPr>
            <a:xfrm>
              <a:off x="7483742" y="1152844"/>
              <a:ext cx="1650547" cy="461665"/>
            </a:xfrm>
            <a:prstGeom prst="rect">
              <a:avLst/>
            </a:prstGeom>
            <a:noFill/>
          </p:spPr>
          <p:txBody>
            <a:bodyPr wrap="square">
              <a:spAutoFit/>
            </a:bodyPr>
            <a:lstStyle/>
            <a:p>
              <a:r>
                <a:rPr lang="en-US" sz="1200" b="1">
                  <a:solidFill>
                    <a:srgbClr val="000000"/>
                  </a:solidFill>
                  <a:latin typeface="Calibri" panose="020F0502020204030204" pitchFamily="34" charset="0"/>
                </a:rPr>
                <a:t>RESCUE OPERATIONS INTERRUPTED</a:t>
              </a:r>
              <a:endParaRPr lang="en-NL" sz="1200" b="1"/>
            </a:p>
          </p:txBody>
        </p:sp>
        <p:sp>
          <p:nvSpPr>
            <p:cNvPr id="113" name="TextBox 112">
              <a:extLst>
                <a:ext uri="{FF2B5EF4-FFF2-40B4-BE49-F238E27FC236}">
                  <a16:creationId xmlns:a16="http://schemas.microsoft.com/office/drawing/2014/main" id="{D2ADA6CD-4B7C-274A-171A-2CDD7E3FA504}"/>
                </a:ext>
              </a:extLst>
            </p:cNvPr>
            <p:cNvSpPr txBox="1"/>
            <p:nvPr/>
          </p:nvSpPr>
          <p:spPr>
            <a:xfrm>
              <a:off x="8158480" y="574236"/>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4B453693-B24C-884D-5721-7ACB77621A69}"/>
                </a:ext>
              </a:extLst>
            </p:cNvPr>
            <p:cNvPicPr>
              <a:picLocks noChangeAspect="1"/>
            </p:cNvPicPr>
            <p:nvPr/>
          </p:nvPicPr>
          <p:blipFill>
            <a:blip r:embed="rId4">
              <a:duotone>
                <a:schemeClr val="accent5">
                  <a:shade val="45000"/>
                  <a:satMod val="135000"/>
                </a:schemeClr>
                <a:prstClr val="white"/>
              </a:duotone>
            </a:blip>
            <a:stretch>
              <a:fillRect/>
            </a:stretch>
          </p:blipFill>
          <p:spPr>
            <a:xfrm>
              <a:off x="7534537" y="444713"/>
              <a:ext cx="659156" cy="659156"/>
            </a:xfrm>
            <a:prstGeom prst="rect">
              <a:avLst/>
            </a:prstGeom>
          </p:spPr>
        </p:pic>
      </p:grpSp>
      <p:grpSp>
        <p:nvGrpSpPr>
          <p:cNvPr id="52" name="Group 51">
            <a:extLst>
              <a:ext uri="{FF2B5EF4-FFF2-40B4-BE49-F238E27FC236}">
                <a16:creationId xmlns:a16="http://schemas.microsoft.com/office/drawing/2014/main" id="{EB1F9CC0-26F5-AFBB-A4ED-6217A6B21DDB}"/>
              </a:ext>
            </a:extLst>
          </p:cNvPr>
          <p:cNvGrpSpPr/>
          <p:nvPr/>
        </p:nvGrpSpPr>
        <p:grpSpPr>
          <a:xfrm>
            <a:off x="7477760" y="1997456"/>
            <a:ext cx="2062481" cy="1209697"/>
            <a:chOff x="7477760" y="1997456"/>
            <a:chExt cx="2062481" cy="1209697"/>
          </a:xfrm>
        </p:grpSpPr>
        <p:sp>
          <p:nvSpPr>
            <p:cNvPr id="137" name="Rectangle 136">
              <a:extLst>
                <a:ext uri="{FF2B5EF4-FFF2-40B4-BE49-F238E27FC236}">
                  <a16:creationId xmlns:a16="http://schemas.microsoft.com/office/drawing/2014/main" id="{7ED48E5D-37A0-2C32-B8BB-4090F96D734A}"/>
                </a:ext>
              </a:extLst>
            </p:cNvPr>
            <p:cNvSpPr/>
            <p:nvPr/>
          </p:nvSpPr>
          <p:spPr>
            <a:xfrm>
              <a:off x="747776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6" name="Picture 15" descr="A colorful sign with a key&#10;&#10;AI-generated content may be incorrect.">
              <a:extLst>
                <a:ext uri="{FF2B5EF4-FFF2-40B4-BE49-F238E27FC236}">
                  <a16:creationId xmlns:a16="http://schemas.microsoft.com/office/drawing/2014/main" id="{93CE016A-5EE9-6B50-514B-663A8D27B0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3422" y="2845393"/>
              <a:ext cx="351380" cy="351380"/>
            </a:xfrm>
            <a:prstGeom prst="rect">
              <a:avLst/>
            </a:prstGeom>
          </p:spPr>
        </p:pic>
        <p:sp>
          <p:nvSpPr>
            <p:cNvPr id="17" name="TextBox 16">
              <a:extLst>
                <a:ext uri="{FF2B5EF4-FFF2-40B4-BE49-F238E27FC236}">
                  <a16:creationId xmlns:a16="http://schemas.microsoft.com/office/drawing/2014/main" id="{17AC67A1-9D73-E895-D4E2-3489D2F6887B}"/>
                </a:ext>
              </a:extLst>
            </p:cNvPr>
            <p:cNvSpPr txBox="1"/>
            <p:nvPr/>
          </p:nvSpPr>
          <p:spPr>
            <a:xfrm>
              <a:off x="7483742" y="274548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INSUFFICIENT SHELTER CAPACITY </a:t>
              </a:r>
              <a:endParaRPr lang="en-NL" sz="1200" b="1"/>
            </a:p>
          </p:txBody>
        </p:sp>
        <p:sp>
          <p:nvSpPr>
            <p:cNvPr id="84" name="TextBox 83">
              <a:extLst>
                <a:ext uri="{FF2B5EF4-FFF2-40B4-BE49-F238E27FC236}">
                  <a16:creationId xmlns:a16="http://schemas.microsoft.com/office/drawing/2014/main" id="{54811C23-399D-534C-50CF-C635F5D8BA1A}"/>
                </a:ext>
              </a:extLst>
            </p:cNvPr>
            <p:cNvSpPr txBox="1"/>
            <p:nvPr/>
          </p:nvSpPr>
          <p:spPr>
            <a:xfrm>
              <a:off x="8158480" y="217499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36262071-0841-8B88-17FE-50D2B895F127}"/>
                </a:ext>
              </a:extLst>
            </p:cNvPr>
            <p:cNvPicPr>
              <a:picLocks noChangeAspect="1"/>
            </p:cNvPicPr>
            <p:nvPr/>
          </p:nvPicPr>
          <p:blipFill>
            <a:blip r:embed="rId4">
              <a:duotone>
                <a:schemeClr val="accent5">
                  <a:shade val="45000"/>
                  <a:satMod val="135000"/>
                </a:schemeClr>
                <a:prstClr val="white"/>
              </a:duotone>
            </a:blip>
            <a:stretch>
              <a:fillRect/>
            </a:stretch>
          </p:blipFill>
          <p:spPr>
            <a:xfrm>
              <a:off x="7534537" y="2045468"/>
              <a:ext cx="659156" cy="659156"/>
            </a:xfrm>
            <a:prstGeom prst="rect">
              <a:avLst/>
            </a:prstGeom>
          </p:spPr>
        </p:pic>
      </p:grpSp>
      <p:grpSp>
        <p:nvGrpSpPr>
          <p:cNvPr id="58" name="Group 57">
            <a:extLst>
              <a:ext uri="{FF2B5EF4-FFF2-40B4-BE49-F238E27FC236}">
                <a16:creationId xmlns:a16="http://schemas.microsoft.com/office/drawing/2014/main" id="{2B0A28D6-06AF-263C-E33D-D15FD9BE42BB}"/>
              </a:ext>
            </a:extLst>
          </p:cNvPr>
          <p:cNvGrpSpPr/>
          <p:nvPr/>
        </p:nvGrpSpPr>
        <p:grpSpPr>
          <a:xfrm>
            <a:off x="7477760" y="3612896"/>
            <a:ext cx="2062481" cy="1214263"/>
            <a:chOff x="7477760" y="3612896"/>
            <a:chExt cx="2062481" cy="1214263"/>
          </a:xfrm>
        </p:grpSpPr>
        <p:sp>
          <p:nvSpPr>
            <p:cNvPr id="138" name="Rectangle 137">
              <a:extLst>
                <a:ext uri="{FF2B5EF4-FFF2-40B4-BE49-F238E27FC236}">
                  <a16:creationId xmlns:a16="http://schemas.microsoft.com/office/drawing/2014/main" id="{FD09669D-4273-34F1-8C94-9CC7DAC3CB91}"/>
                </a:ext>
              </a:extLst>
            </p:cNvPr>
            <p:cNvSpPr/>
            <p:nvPr/>
          </p:nvSpPr>
          <p:spPr>
            <a:xfrm>
              <a:off x="747776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8" name="Picture 27" descr="A colorful sign with a key&#10;&#10;AI-generated content may be incorrect.">
              <a:extLst>
                <a:ext uri="{FF2B5EF4-FFF2-40B4-BE49-F238E27FC236}">
                  <a16:creationId xmlns:a16="http://schemas.microsoft.com/office/drawing/2014/main" id="{E4B40A0C-E85A-D74F-9317-3DCB8B2861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3422" y="4459557"/>
              <a:ext cx="351380" cy="351380"/>
            </a:xfrm>
            <a:prstGeom prst="rect">
              <a:avLst/>
            </a:prstGeom>
          </p:spPr>
        </p:pic>
        <p:sp>
          <p:nvSpPr>
            <p:cNvPr id="29" name="TextBox 28">
              <a:extLst>
                <a:ext uri="{FF2B5EF4-FFF2-40B4-BE49-F238E27FC236}">
                  <a16:creationId xmlns:a16="http://schemas.microsoft.com/office/drawing/2014/main" id="{A4DDA3E7-1A03-4F61-9782-34E7817FFE61}"/>
                </a:ext>
              </a:extLst>
            </p:cNvPr>
            <p:cNvSpPr txBox="1"/>
            <p:nvPr/>
          </p:nvSpPr>
          <p:spPr>
            <a:xfrm>
              <a:off x="7483742" y="4365494"/>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INTERRUPTION IN COMMUNICATION </a:t>
              </a:r>
              <a:endParaRPr lang="en-NL" sz="1200" b="1"/>
            </a:p>
          </p:txBody>
        </p:sp>
        <p:sp>
          <p:nvSpPr>
            <p:cNvPr id="104" name="TextBox 103">
              <a:extLst>
                <a:ext uri="{FF2B5EF4-FFF2-40B4-BE49-F238E27FC236}">
                  <a16:creationId xmlns:a16="http://schemas.microsoft.com/office/drawing/2014/main" id="{63609F56-A419-7CCB-E7D4-EE99C044EC57}"/>
                </a:ext>
              </a:extLst>
            </p:cNvPr>
            <p:cNvSpPr txBox="1"/>
            <p:nvPr/>
          </p:nvSpPr>
          <p:spPr>
            <a:xfrm>
              <a:off x="8158480" y="378426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5F0B8428-71AC-906A-218B-FE32C9711D82}"/>
                </a:ext>
              </a:extLst>
            </p:cNvPr>
            <p:cNvPicPr>
              <a:picLocks noChangeAspect="1"/>
            </p:cNvPicPr>
            <p:nvPr/>
          </p:nvPicPr>
          <p:blipFill>
            <a:blip r:embed="rId4">
              <a:duotone>
                <a:schemeClr val="accent5">
                  <a:shade val="45000"/>
                  <a:satMod val="135000"/>
                </a:schemeClr>
                <a:prstClr val="white"/>
              </a:duotone>
            </a:blip>
            <a:stretch>
              <a:fillRect/>
            </a:stretch>
          </p:blipFill>
          <p:spPr>
            <a:xfrm>
              <a:off x="7534537" y="3654738"/>
              <a:ext cx="659156" cy="659156"/>
            </a:xfrm>
            <a:prstGeom prst="rect">
              <a:avLst/>
            </a:prstGeom>
          </p:spPr>
        </p:pic>
      </p:grpSp>
      <p:grpSp>
        <p:nvGrpSpPr>
          <p:cNvPr id="63" name="Group 62">
            <a:extLst>
              <a:ext uri="{FF2B5EF4-FFF2-40B4-BE49-F238E27FC236}">
                <a16:creationId xmlns:a16="http://schemas.microsoft.com/office/drawing/2014/main" id="{62848BB4-A864-2772-050B-6892E4317BF3}"/>
              </a:ext>
            </a:extLst>
          </p:cNvPr>
          <p:cNvGrpSpPr/>
          <p:nvPr/>
        </p:nvGrpSpPr>
        <p:grpSpPr>
          <a:xfrm>
            <a:off x="7477760" y="5264912"/>
            <a:ext cx="2080261" cy="1217251"/>
            <a:chOff x="7477760" y="5264912"/>
            <a:chExt cx="2080261" cy="1217251"/>
          </a:xfrm>
        </p:grpSpPr>
        <p:sp>
          <p:nvSpPr>
            <p:cNvPr id="135" name="Rectangle 134">
              <a:extLst>
                <a:ext uri="{FF2B5EF4-FFF2-40B4-BE49-F238E27FC236}">
                  <a16:creationId xmlns:a16="http://schemas.microsoft.com/office/drawing/2014/main" id="{DF93E86A-EB7E-4EE7-E511-7B11701337E4}"/>
                </a:ext>
              </a:extLst>
            </p:cNvPr>
            <p:cNvSpPr/>
            <p:nvPr/>
          </p:nvSpPr>
          <p:spPr>
            <a:xfrm>
              <a:off x="747776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5" name="Picture 114" descr="A colorful sign with a key&#10;&#10;AI-generated content may be incorrect.">
              <a:extLst>
                <a:ext uri="{FF2B5EF4-FFF2-40B4-BE49-F238E27FC236}">
                  <a16:creationId xmlns:a16="http://schemas.microsoft.com/office/drawing/2014/main" id="{20CEB178-3BE4-177F-C501-44BE59BD5D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3422" y="6114081"/>
              <a:ext cx="351380" cy="351380"/>
            </a:xfrm>
            <a:prstGeom prst="rect">
              <a:avLst/>
            </a:prstGeom>
          </p:spPr>
        </p:pic>
        <p:sp>
          <p:nvSpPr>
            <p:cNvPr id="116" name="TextBox 115">
              <a:extLst>
                <a:ext uri="{FF2B5EF4-FFF2-40B4-BE49-F238E27FC236}">
                  <a16:creationId xmlns:a16="http://schemas.microsoft.com/office/drawing/2014/main" id="{62C0B049-96E9-32D7-5C1C-E0871B6F9721}"/>
                </a:ext>
              </a:extLst>
            </p:cNvPr>
            <p:cNvSpPr txBox="1"/>
            <p:nvPr/>
          </p:nvSpPr>
          <p:spPr>
            <a:xfrm>
              <a:off x="7483742" y="602049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INSUFFICIENT SHELTER CAPACITY</a:t>
              </a:r>
              <a:endParaRPr lang="en-NL" sz="1200" b="1"/>
            </a:p>
          </p:txBody>
        </p:sp>
        <p:sp>
          <p:nvSpPr>
            <p:cNvPr id="117" name="TextBox 116">
              <a:extLst>
                <a:ext uri="{FF2B5EF4-FFF2-40B4-BE49-F238E27FC236}">
                  <a16:creationId xmlns:a16="http://schemas.microsoft.com/office/drawing/2014/main" id="{D7440F0C-227B-3BDD-07D7-64E1DFED511F}"/>
                </a:ext>
              </a:extLst>
            </p:cNvPr>
            <p:cNvSpPr txBox="1"/>
            <p:nvPr/>
          </p:nvSpPr>
          <p:spPr>
            <a:xfrm>
              <a:off x="8176260" y="5436989"/>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3" name="Picture 32">
              <a:extLst>
                <a:ext uri="{FF2B5EF4-FFF2-40B4-BE49-F238E27FC236}">
                  <a16:creationId xmlns:a16="http://schemas.microsoft.com/office/drawing/2014/main" id="{79997E48-D16C-FA65-28DD-0D423A6343C1}"/>
                </a:ext>
              </a:extLst>
            </p:cNvPr>
            <p:cNvPicPr>
              <a:picLocks noChangeAspect="1"/>
            </p:cNvPicPr>
            <p:nvPr/>
          </p:nvPicPr>
          <p:blipFill>
            <a:blip r:embed="rId4">
              <a:duotone>
                <a:schemeClr val="accent5">
                  <a:shade val="45000"/>
                  <a:satMod val="135000"/>
                </a:schemeClr>
                <a:prstClr val="white"/>
              </a:duotone>
            </a:blip>
            <a:stretch>
              <a:fillRect/>
            </a:stretch>
          </p:blipFill>
          <p:spPr>
            <a:xfrm>
              <a:off x="7534537" y="5307466"/>
              <a:ext cx="659156" cy="659156"/>
            </a:xfrm>
            <a:prstGeom prst="rect">
              <a:avLst/>
            </a:prstGeom>
          </p:spPr>
        </p:pic>
      </p:grpSp>
      <p:grpSp>
        <p:nvGrpSpPr>
          <p:cNvPr id="56" name="Group 55">
            <a:extLst>
              <a:ext uri="{FF2B5EF4-FFF2-40B4-BE49-F238E27FC236}">
                <a16:creationId xmlns:a16="http://schemas.microsoft.com/office/drawing/2014/main" id="{2A494BB4-3D1F-4181-6BDD-13CF4DEA29D3}"/>
              </a:ext>
            </a:extLst>
          </p:cNvPr>
          <p:cNvGrpSpPr/>
          <p:nvPr/>
        </p:nvGrpSpPr>
        <p:grpSpPr>
          <a:xfrm>
            <a:off x="5126382" y="3612896"/>
            <a:ext cx="2056739" cy="1214263"/>
            <a:chOff x="5126382" y="3612896"/>
            <a:chExt cx="2056739" cy="1214263"/>
          </a:xfrm>
        </p:grpSpPr>
        <p:sp>
          <p:nvSpPr>
            <p:cNvPr id="131" name="Rectangle 130">
              <a:extLst>
                <a:ext uri="{FF2B5EF4-FFF2-40B4-BE49-F238E27FC236}">
                  <a16:creationId xmlns:a16="http://schemas.microsoft.com/office/drawing/2014/main" id="{28C7BA29-EBE8-51FE-EAA6-300E7066B2DC}"/>
                </a:ext>
              </a:extLst>
            </p:cNvPr>
            <p:cNvSpPr/>
            <p:nvPr/>
          </p:nvSpPr>
          <p:spPr>
            <a:xfrm>
              <a:off x="5130800" y="361289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5" name="Picture 24" descr="A colorful sign with a key&#10;&#10;AI-generated content may be incorrect.">
              <a:extLst>
                <a:ext uri="{FF2B5EF4-FFF2-40B4-BE49-F238E27FC236}">
                  <a16:creationId xmlns:a16="http://schemas.microsoft.com/office/drawing/2014/main" id="{CD52A91F-CD9E-31B3-878D-F553A10730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2374" y="4459557"/>
              <a:ext cx="351380" cy="351380"/>
            </a:xfrm>
            <a:prstGeom prst="rect">
              <a:avLst/>
            </a:prstGeom>
          </p:spPr>
        </p:pic>
        <p:sp>
          <p:nvSpPr>
            <p:cNvPr id="26" name="TextBox 25">
              <a:extLst>
                <a:ext uri="{FF2B5EF4-FFF2-40B4-BE49-F238E27FC236}">
                  <a16:creationId xmlns:a16="http://schemas.microsoft.com/office/drawing/2014/main" id="{97E56997-A9C4-F4E0-A113-3E9F35B62FE5}"/>
                </a:ext>
              </a:extLst>
            </p:cNvPr>
            <p:cNvSpPr txBox="1"/>
            <p:nvPr/>
          </p:nvSpPr>
          <p:spPr>
            <a:xfrm>
              <a:off x="5126382" y="4365494"/>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INTERRUPTION IN POWER SUPPLY</a:t>
              </a:r>
              <a:endParaRPr lang="en-NL" sz="1200" b="1"/>
            </a:p>
          </p:txBody>
        </p:sp>
        <p:sp>
          <p:nvSpPr>
            <p:cNvPr id="99" name="TextBox 98">
              <a:extLst>
                <a:ext uri="{FF2B5EF4-FFF2-40B4-BE49-F238E27FC236}">
                  <a16:creationId xmlns:a16="http://schemas.microsoft.com/office/drawing/2014/main" id="{1A7CC1D1-A9D7-2B75-E91B-8DF751F8694F}"/>
                </a:ext>
              </a:extLst>
            </p:cNvPr>
            <p:cNvSpPr txBox="1"/>
            <p:nvPr/>
          </p:nvSpPr>
          <p:spPr>
            <a:xfrm>
              <a:off x="5801360" y="378426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4" name="Picture 33">
              <a:extLst>
                <a:ext uri="{FF2B5EF4-FFF2-40B4-BE49-F238E27FC236}">
                  <a16:creationId xmlns:a16="http://schemas.microsoft.com/office/drawing/2014/main" id="{B349C4E5-7EF9-76D0-63C3-0BCDA7D1C7FB}"/>
                </a:ext>
              </a:extLst>
            </p:cNvPr>
            <p:cNvPicPr>
              <a:picLocks noChangeAspect="1"/>
            </p:cNvPicPr>
            <p:nvPr/>
          </p:nvPicPr>
          <p:blipFill>
            <a:blip r:embed="rId4">
              <a:duotone>
                <a:schemeClr val="accent5">
                  <a:shade val="45000"/>
                  <a:satMod val="135000"/>
                </a:schemeClr>
                <a:prstClr val="white"/>
              </a:duotone>
            </a:blip>
            <a:stretch>
              <a:fillRect/>
            </a:stretch>
          </p:blipFill>
          <p:spPr>
            <a:xfrm>
              <a:off x="5180987" y="3654738"/>
              <a:ext cx="659156" cy="659156"/>
            </a:xfrm>
            <a:prstGeom prst="rect">
              <a:avLst/>
            </a:prstGeom>
          </p:spPr>
        </p:pic>
      </p:grpSp>
      <p:grpSp>
        <p:nvGrpSpPr>
          <p:cNvPr id="51" name="Group 50">
            <a:extLst>
              <a:ext uri="{FF2B5EF4-FFF2-40B4-BE49-F238E27FC236}">
                <a16:creationId xmlns:a16="http://schemas.microsoft.com/office/drawing/2014/main" id="{533B8C5E-0FB3-FF69-0BE5-55539BDF00CB}"/>
              </a:ext>
            </a:extLst>
          </p:cNvPr>
          <p:cNvGrpSpPr/>
          <p:nvPr/>
        </p:nvGrpSpPr>
        <p:grpSpPr>
          <a:xfrm>
            <a:off x="5126382" y="1997456"/>
            <a:ext cx="2056739" cy="1209040"/>
            <a:chOff x="5126382" y="1997456"/>
            <a:chExt cx="2056739" cy="1209040"/>
          </a:xfrm>
        </p:grpSpPr>
        <p:sp>
          <p:nvSpPr>
            <p:cNvPr id="134" name="Rectangle 133">
              <a:extLst>
                <a:ext uri="{FF2B5EF4-FFF2-40B4-BE49-F238E27FC236}">
                  <a16:creationId xmlns:a16="http://schemas.microsoft.com/office/drawing/2014/main" id="{38C91012-93E3-A768-5112-C274827055FC}"/>
                </a:ext>
              </a:extLst>
            </p:cNvPr>
            <p:cNvSpPr/>
            <p:nvPr/>
          </p:nvSpPr>
          <p:spPr>
            <a:xfrm>
              <a:off x="51308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 name="Picture 12" descr="A colorful sign with a key&#10;&#10;AI-generated content may be incorrect.">
              <a:extLst>
                <a:ext uri="{FF2B5EF4-FFF2-40B4-BE49-F238E27FC236}">
                  <a16:creationId xmlns:a16="http://schemas.microsoft.com/office/drawing/2014/main" id="{680681F1-257D-8E3A-46A6-3A50C4A3AD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2374" y="2845393"/>
              <a:ext cx="351380" cy="351380"/>
            </a:xfrm>
            <a:prstGeom prst="rect">
              <a:avLst/>
            </a:prstGeom>
          </p:spPr>
        </p:pic>
        <p:sp>
          <p:nvSpPr>
            <p:cNvPr id="14" name="TextBox 13">
              <a:extLst>
                <a:ext uri="{FF2B5EF4-FFF2-40B4-BE49-F238E27FC236}">
                  <a16:creationId xmlns:a16="http://schemas.microsoft.com/office/drawing/2014/main" id="{BEFE9B2C-EAD4-B711-04E7-5EFCF4103A6E}"/>
                </a:ext>
              </a:extLst>
            </p:cNvPr>
            <p:cNvSpPr txBox="1"/>
            <p:nvPr/>
          </p:nvSpPr>
          <p:spPr>
            <a:xfrm>
              <a:off x="5126382" y="2735744"/>
              <a:ext cx="1503632" cy="461665"/>
            </a:xfrm>
            <a:prstGeom prst="rect">
              <a:avLst/>
            </a:prstGeom>
            <a:noFill/>
          </p:spPr>
          <p:txBody>
            <a:bodyPr wrap="square">
              <a:spAutoFit/>
            </a:bodyPr>
            <a:lstStyle/>
            <a:p>
              <a:r>
                <a:rPr lang="en-US" sz="1200" b="1">
                  <a:solidFill>
                    <a:srgbClr val="000000"/>
                  </a:solidFill>
                  <a:latin typeface="Calibri" panose="020F0502020204030204" pitchFamily="34" charset="0"/>
                </a:rPr>
                <a:t>COMMUNICATION INTERRUPTED </a:t>
              </a:r>
              <a:endParaRPr lang="en-NL" sz="1200" b="1"/>
            </a:p>
          </p:txBody>
        </p:sp>
        <p:sp>
          <p:nvSpPr>
            <p:cNvPr id="79" name="TextBox 78">
              <a:extLst>
                <a:ext uri="{FF2B5EF4-FFF2-40B4-BE49-F238E27FC236}">
                  <a16:creationId xmlns:a16="http://schemas.microsoft.com/office/drawing/2014/main" id="{50A8668C-6DE4-F2AE-2899-A11BEB3F2AF3}"/>
                </a:ext>
              </a:extLst>
            </p:cNvPr>
            <p:cNvSpPr txBox="1"/>
            <p:nvPr/>
          </p:nvSpPr>
          <p:spPr>
            <a:xfrm>
              <a:off x="5801360" y="217499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5" name="Picture 34">
              <a:extLst>
                <a:ext uri="{FF2B5EF4-FFF2-40B4-BE49-F238E27FC236}">
                  <a16:creationId xmlns:a16="http://schemas.microsoft.com/office/drawing/2014/main" id="{BC3BDBD1-710B-63B4-A245-A05E66B6A34A}"/>
                </a:ext>
              </a:extLst>
            </p:cNvPr>
            <p:cNvPicPr>
              <a:picLocks noChangeAspect="1"/>
            </p:cNvPicPr>
            <p:nvPr/>
          </p:nvPicPr>
          <p:blipFill>
            <a:blip r:embed="rId4">
              <a:duotone>
                <a:schemeClr val="accent5">
                  <a:shade val="45000"/>
                  <a:satMod val="135000"/>
                </a:schemeClr>
                <a:prstClr val="white"/>
              </a:duotone>
            </a:blip>
            <a:stretch>
              <a:fillRect/>
            </a:stretch>
          </p:blipFill>
          <p:spPr>
            <a:xfrm>
              <a:off x="5180987" y="2045468"/>
              <a:ext cx="659156" cy="659156"/>
            </a:xfrm>
            <a:prstGeom prst="rect">
              <a:avLst/>
            </a:prstGeom>
          </p:spPr>
        </p:pic>
      </p:grpSp>
      <p:grpSp>
        <p:nvGrpSpPr>
          <p:cNvPr id="62" name="Group 61">
            <a:extLst>
              <a:ext uri="{FF2B5EF4-FFF2-40B4-BE49-F238E27FC236}">
                <a16:creationId xmlns:a16="http://schemas.microsoft.com/office/drawing/2014/main" id="{5257B5C0-EBAD-3F55-8DAD-48FF61CDDE68}"/>
              </a:ext>
            </a:extLst>
          </p:cNvPr>
          <p:cNvGrpSpPr/>
          <p:nvPr/>
        </p:nvGrpSpPr>
        <p:grpSpPr>
          <a:xfrm>
            <a:off x="5126382" y="5264912"/>
            <a:ext cx="2031339" cy="1217251"/>
            <a:chOff x="5126382" y="5264912"/>
            <a:chExt cx="2031339" cy="1217251"/>
          </a:xfrm>
        </p:grpSpPr>
        <p:sp>
          <p:nvSpPr>
            <p:cNvPr id="132" name="Rectangle 131">
              <a:extLst>
                <a:ext uri="{FF2B5EF4-FFF2-40B4-BE49-F238E27FC236}">
                  <a16:creationId xmlns:a16="http://schemas.microsoft.com/office/drawing/2014/main" id="{C868B6F2-1021-2C50-137F-2EA123219811}"/>
                </a:ext>
              </a:extLst>
            </p:cNvPr>
            <p:cNvSpPr/>
            <p:nvPr/>
          </p:nvSpPr>
          <p:spPr>
            <a:xfrm>
              <a:off x="51308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3" name="Picture 52" descr="A colorful sign with a key&#10;&#10;AI-generated content may be incorrect.">
              <a:extLst>
                <a:ext uri="{FF2B5EF4-FFF2-40B4-BE49-F238E27FC236}">
                  <a16:creationId xmlns:a16="http://schemas.microsoft.com/office/drawing/2014/main" id="{52C9E6B8-FF8A-8F67-04D5-DDB4154E83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52374" y="6114081"/>
              <a:ext cx="351380" cy="351380"/>
            </a:xfrm>
            <a:prstGeom prst="rect">
              <a:avLst/>
            </a:prstGeom>
          </p:spPr>
        </p:pic>
        <p:sp>
          <p:nvSpPr>
            <p:cNvPr id="57" name="TextBox 56">
              <a:extLst>
                <a:ext uri="{FF2B5EF4-FFF2-40B4-BE49-F238E27FC236}">
                  <a16:creationId xmlns:a16="http://schemas.microsoft.com/office/drawing/2014/main" id="{81292E44-8A24-8682-68CC-7F80D893D67D}"/>
                </a:ext>
              </a:extLst>
            </p:cNvPr>
            <p:cNvSpPr txBox="1"/>
            <p:nvPr/>
          </p:nvSpPr>
          <p:spPr>
            <a:xfrm>
              <a:off x="5126382" y="602049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INTERNALLY </a:t>
              </a:r>
            </a:p>
            <a:p>
              <a:r>
                <a:rPr lang="en-US" sz="1200" b="1">
                  <a:solidFill>
                    <a:srgbClr val="000000"/>
                  </a:solidFill>
                  <a:latin typeface="Calibri" panose="020F0502020204030204" pitchFamily="34" charset="0"/>
                </a:rPr>
                <a:t>DISPLACE PERSONS</a:t>
              </a:r>
              <a:endParaRPr lang="en-NL" sz="1200" b="1"/>
            </a:p>
          </p:txBody>
        </p:sp>
        <p:sp>
          <p:nvSpPr>
            <p:cNvPr id="59" name="TextBox 58">
              <a:extLst>
                <a:ext uri="{FF2B5EF4-FFF2-40B4-BE49-F238E27FC236}">
                  <a16:creationId xmlns:a16="http://schemas.microsoft.com/office/drawing/2014/main" id="{B36CBD9E-5F61-8274-1C60-33C4CF40AF17}"/>
                </a:ext>
              </a:extLst>
            </p:cNvPr>
            <p:cNvSpPr txBox="1"/>
            <p:nvPr/>
          </p:nvSpPr>
          <p:spPr>
            <a:xfrm>
              <a:off x="5775960" y="5436989"/>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6" name="Picture 35">
              <a:extLst>
                <a:ext uri="{FF2B5EF4-FFF2-40B4-BE49-F238E27FC236}">
                  <a16:creationId xmlns:a16="http://schemas.microsoft.com/office/drawing/2014/main" id="{F4C4D174-7580-E72C-4B90-998FE36864FA}"/>
                </a:ext>
              </a:extLst>
            </p:cNvPr>
            <p:cNvPicPr>
              <a:picLocks noChangeAspect="1"/>
            </p:cNvPicPr>
            <p:nvPr/>
          </p:nvPicPr>
          <p:blipFill>
            <a:blip r:embed="rId4">
              <a:duotone>
                <a:schemeClr val="accent5">
                  <a:shade val="45000"/>
                  <a:satMod val="135000"/>
                </a:schemeClr>
                <a:prstClr val="white"/>
              </a:duotone>
            </a:blip>
            <a:stretch>
              <a:fillRect/>
            </a:stretch>
          </p:blipFill>
          <p:spPr>
            <a:xfrm>
              <a:off x="5180987" y="5307466"/>
              <a:ext cx="659156" cy="659156"/>
            </a:xfrm>
            <a:prstGeom prst="rect">
              <a:avLst/>
            </a:prstGeom>
          </p:spPr>
        </p:pic>
      </p:grpSp>
      <p:grpSp>
        <p:nvGrpSpPr>
          <p:cNvPr id="55" name="Group 54">
            <a:extLst>
              <a:ext uri="{FF2B5EF4-FFF2-40B4-BE49-F238E27FC236}">
                <a16:creationId xmlns:a16="http://schemas.microsoft.com/office/drawing/2014/main" id="{D7DCD747-E2D4-8B40-703F-590E9C11A326}"/>
              </a:ext>
            </a:extLst>
          </p:cNvPr>
          <p:cNvGrpSpPr/>
          <p:nvPr/>
        </p:nvGrpSpPr>
        <p:grpSpPr>
          <a:xfrm>
            <a:off x="2794000" y="3612896"/>
            <a:ext cx="2062481" cy="1214263"/>
            <a:chOff x="2794000" y="3612896"/>
            <a:chExt cx="2062481" cy="1214263"/>
          </a:xfrm>
        </p:grpSpPr>
        <p:sp>
          <p:nvSpPr>
            <p:cNvPr id="130" name="Rectangle 129">
              <a:extLst>
                <a:ext uri="{FF2B5EF4-FFF2-40B4-BE49-F238E27FC236}">
                  <a16:creationId xmlns:a16="http://schemas.microsoft.com/office/drawing/2014/main" id="{B0734D2D-3D2E-0D17-60FE-E3DEE8D413F7}"/>
                </a:ext>
              </a:extLst>
            </p:cNvPr>
            <p:cNvSpPr/>
            <p:nvPr/>
          </p:nvSpPr>
          <p:spPr>
            <a:xfrm>
              <a:off x="279400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2" name="Picture 21" descr="A colorful sign with a key&#10;&#10;AI-generated content may be incorrect.">
              <a:extLst>
                <a:ext uri="{FF2B5EF4-FFF2-40B4-BE49-F238E27FC236}">
                  <a16:creationId xmlns:a16="http://schemas.microsoft.com/office/drawing/2014/main" id="{B0EA74D9-99D9-E883-3D08-331B7EF4EE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737" y="4459557"/>
              <a:ext cx="351380" cy="351380"/>
            </a:xfrm>
            <a:prstGeom prst="rect">
              <a:avLst/>
            </a:prstGeom>
          </p:spPr>
        </p:pic>
        <p:sp>
          <p:nvSpPr>
            <p:cNvPr id="23" name="TextBox 22">
              <a:extLst>
                <a:ext uri="{FF2B5EF4-FFF2-40B4-BE49-F238E27FC236}">
                  <a16:creationId xmlns:a16="http://schemas.microsoft.com/office/drawing/2014/main" id="{8BA2320B-10AA-409A-8300-A9DF3FAC67D6}"/>
                </a:ext>
              </a:extLst>
            </p:cNvPr>
            <p:cNvSpPr txBox="1"/>
            <p:nvPr/>
          </p:nvSpPr>
          <p:spPr>
            <a:xfrm>
              <a:off x="2794639" y="4365494"/>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INSUFFICIENT WASH FACILITIES </a:t>
              </a:r>
              <a:endParaRPr lang="en-NL" sz="1200" b="1"/>
            </a:p>
          </p:txBody>
        </p:sp>
        <p:sp>
          <p:nvSpPr>
            <p:cNvPr id="94" name="TextBox 93">
              <a:extLst>
                <a:ext uri="{FF2B5EF4-FFF2-40B4-BE49-F238E27FC236}">
                  <a16:creationId xmlns:a16="http://schemas.microsoft.com/office/drawing/2014/main" id="{DEE2CDD8-B517-93F1-E530-327F941AA705}"/>
                </a:ext>
              </a:extLst>
            </p:cNvPr>
            <p:cNvSpPr txBox="1"/>
            <p:nvPr/>
          </p:nvSpPr>
          <p:spPr>
            <a:xfrm>
              <a:off x="3474720" y="378426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8" name="Picture 37">
              <a:extLst>
                <a:ext uri="{FF2B5EF4-FFF2-40B4-BE49-F238E27FC236}">
                  <a16:creationId xmlns:a16="http://schemas.microsoft.com/office/drawing/2014/main" id="{17594A42-276D-81E7-6D84-DB478B49E397}"/>
                </a:ext>
              </a:extLst>
            </p:cNvPr>
            <p:cNvPicPr>
              <a:picLocks noChangeAspect="1"/>
            </p:cNvPicPr>
            <p:nvPr/>
          </p:nvPicPr>
          <p:blipFill>
            <a:blip r:embed="rId4">
              <a:duotone>
                <a:schemeClr val="accent5">
                  <a:shade val="45000"/>
                  <a:satMod val="135000"/>
                </a:schemeClr>
                <a:prstClr val="white"/>
              </a:duotone>
            </a:blip>
            <a:stretch>
              <a:fillRect/>
            </a:stretch>
          </p:blipFill>
          <p:spPr>
            <a:xfrm>
              <a:off x="2838465" y="3654738"/>
              <a:ext cx="659156" cy="659156"/>
            </a:xfrm>
            <a:prstGeom prst="rect">
              <a:avLst/>
            </a:prstGeom>
          </p:spPr>
        </p:pic>
      </p:grpSp>
      <p:grpSp>
        <p:nvGrpSpPr>
          <p:cNvPr id="50" name="Group 49">
            <a:extLst>
              <a:ext uri="{FF2B5EF4-FFF2-40B4-BE49-F238E27FC236}">
                <a16:creationId xmlns:a16="http://schemas.microsoft.com/office/drawing/2014/main" id="{B477118B-1228-B37A-DE13-41E5EF4479AF}"/>
              </a:ext>
            </a:extLst>
          </p:cNvPr>
          <p:cNvGrpSpPr/>
          <p:nvPr/>
        </p:nvGrpSpPr>
        <p:grpSpPr>
          <a:xfrm>
            <a:off x="2794000" y="1997456"/>
            <a:ext cx="2052321" cy="1209697"/>
            <a:chOff x="2794000" y="1997456"/>
            <a:chExt cx="2052321" cy="1209697"/>
          </a:xfrm>
        </p:grpSpPr>
        <p:sp>
          <p:nvSpPr>
            <p:cNvPr id="128" name="Rectangle 127">
              <a:extLst>
                <a:ext uri="{FF2B5EF4-FFF2-40B4-BE49-F238E27FC236}">
                  <a16:creationId xmlns:a16="http://schemas.microsoft.com/office/drawing/2014/main" id="{04FE16C1-ECCD-99A5-932F-7FD16A39E646}"/>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0" name="Picture 9" descr="A colorful sign with a key&#10;&#10;AI-generated content may be incorrect.">
              <a:extLst>
                <a:ext uri="{FF2B5EF4-FFF2-40B4-BE49-F238E27FC236}">
                  <a16:creationId xmlns:a16="http://schemas.microsoft.com/office/drawing/2014/main" id="{2D46F704-FA30-3556-9273-05ADAFC855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737" y="2845393"/>
              <a:ext cx="351380" cy="351380"/>
            </a:xfrm>
            <a:prstGeom prst="rect">
              <a:avLst/>
            </a:prstGeom>
          </p:spPr>
        </p:pic>
        <p:sp>
          <p:nvSpPr>
            <p:cNvPr id="11" name="TextBox 10">
              <a:extLst>
                <a:ext uri="{FF2B5EF4-FFF2-40B4-BE49-F238E27FC236}">
                  <a16:creationId xmlns:a16="http://schemas.microsoft.com/office/drawing/2014/main" id="{50C8EF04-84DA-0A95-7D34-907B8619C0E5}"/>
                </a:ext>
              </a:extLst>
            </p:cNvPr>
            <p:cNvSpPr txBox="1"/>
            <p:nvPr/>
          </p:nvSpPr>
          <p:spPr>
            <a:xfrm>
              <a:off x="2794639" y="274548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TEMPORARY MEDICAL FACILITIES DISRUPTED </a:t>
              </a:r>
              <a:endParaRPr lang="en-NL" sz="1200" b="1"/>
            </a:p>
          </p:txBody>
        </p:sp>
        <p:sp>
          <p:nvSpPr>
            <p:cNvPr id="74" name="TextBox 73">
              <a:extLst>
                <a:ext uri="{FF2B5EF4-FFF2-40B4-BE49-F238E27FC236}">
                  <a16:creationId xmlns:a16="http://schemas.microsoft.com/office/drawing/2014/main" id="{11DA9AEE-FBEB-16AE-B980-E0EFB3B9A5B2}"/>
                </a:ext>
              </a:extLst>
            </p:cNvPr>
            <p:cNvSpPr txBox="1"/>
            <p:nvPr/>
          </p:nvSpPr>
          <p:spPr>
            <a:xfrm>
              <a:off x="3464560" y="217499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39" name="Picture 38">
              <a:extLst>
                <a:ext uri="{FF2B5EF4-FFF2-40B4-BE49-F238E27FC236}">
                  <a16:creationId xmlns:a16="http://schemas.microsoft.com/office/drawing/2014/main" id="{B0B7DBEC-04CE-719D-1C70-25779F23951A}"/>
                </a:ext>
              </a:extLst>
            </p:cNvPr>
            <p:cNvPicPr>
              <a:picLocks noChangeAspect="1"/>
            </p:cNvPicPr>
            <p:nvPr/>
          </p:nvPicPr>
          <p:blipFill>
            <a:blip r:embed="rId4">
              <a:duotone>
                <a:schemeClr val="accent5">
                  <a:shade val="45000"/>
                  <a:satMod val="135000"/>
                </a:schemeClr>
                <a:prstClr val="white"/>
              </a:duotone>
            </a:blip>
            <a:stretch>
              <a:fillRect/>
            </a:stretch>
          </p:blipFill>
          <p:spPr>
            <a:xfrm>
              <a:off x="2838465" y="2045468"/>
              <a:ext cx="659156" cy="659156"/>
            </a:xfrm>
            <a:prstGeom prst="rect">
              <a:avLst/>
            </a:prstGeom>
          </p:spPr>
        </p:pic>
      </p:grpSp>
      <p:grpSp>
        <p:nvGrpSpPr>
          <p:cNvPr id="61" name="Group 60">
            <a:extLst>
              <a:ext uri="{FF2B5EF4-FFF2-40B4-BE49-F238E27FC236}">
                <a16:creationId xmlns:a16="http://schemas.microsoft.com/office/drawing/2014/main" id="{DC5A6A11-7540-C4B3-9606-B5D2AD9686BA}"/>
              </a:ext>
            </a:extLst>
          </p:cNvPr>
          <p:cNvGrpSpPr/>
          <p:nvPr/>
        </p:nvGrpSpPr>
        <p:grpSpPr>
          <a:xfrm>
            <a:off x="2794000" y="5264912"/>
            <a:ext cx="2052321" cy="1217251"/>
            <a:chOff x="2794000" y="5264912"/>
            <a:chExt cx="2052321" cy="1217251"/>
          </a:xfrm>
        </p:grpSpPr>
        <p:sp>
          <p:nvSpPr>
            <p:cNvPr id="126" name="Rectangle 125">
              <a:extLst>
                <a:ext uri="{FF2B5EF4-FFF2-40B4-BE49-F238E27FC236}">
                  <a16:creationId xmlns:a16="http://schemas.microsoft.com/office/drawing/2014/main" id="{418AD8E6-33ED-7A82-0FD3-0FD512257E41}"/>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7" name="Picture 36" descr="A colorful sign with a key&#10;&#10;AI-generated content may be incorrect.">
              <a:extLst>
                <a:ext uri="{FF2B5EF4-FFF2-40B4-BE49-F238E27FC236}">
                  <a16:creationId xmlns:a16="http://schemas.microsoft.com/office/drawing/2014/main" id="{9A32FA9B-A14A-23BF-866C-7BA82DED3B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737" y="6114081"/>
              <a:ext cx="351380" cy="351380"/>
            </a:xfrm>
            <a:prstGeom prst="rect">
              <a:avLst/>
            </a:prstGeom>
          </p:spPr>
        </p:pic>
        <p:sp>
          <p:nvSpPr>
            <p:cNvPr id="42" name="TextBox 41">
              <a:extLst>
                <a:ext uri="{FF2B5EF4-FFF2-40B4-BE49-F238E27FC236}">
                  <a16:creationId xmlns:a16="http://schemas.microsoft.com/office/drawing/2014/main" id="{8F2EAEFC-96E8-E89B-92E3-3F031FF52D44}"/>
                </a:ext>
              </a:extLst>
            </p:cNvPr>
            <p:cNvSpPr txBox="1"/>
            <p:nvPr/>
          </p:nvSpPr>
          <p:spPr>
            <a:xfrm>
              <a:off x="2794639" y="6205164"/>
              <a:ext cx="1731827" cy="276999"/>
            </a:xfrm>
            <a:prstGeom prst="rect">
              <a:avLst/>
            </a:prstGeom>
            <a:noFill/>
          </p:spPr>
          <p:txBody>
            <a:bodyPr wrap="square">
              <a:spAutoFit/>
            </a:bodyPr>
            <a:lstStyle/>
            <a:p>
              <a:r>
                <a:rPr lang="en-US" sz="1200" b="1">
                  <a:solidFill>
                    <a:srgbClr val="000000"/>
                  </a:solidFill>
                  <a:latin typeface="Calibri" panose="020F0502020204030204" pitchFamily="34" charset="0"/>
                </a:rPr>
                <a:t>EVACUATION FAILURE </a:t>
              </a:r>
              <a:endParaRPr lang="en-NL" sz="1200" b="1"/>
            </a:p>
          </p:txBody>
        </p:sp>
        <p:sp>
          <p:nvSpPr>
            <p:cNvPr id="114" name="TextBox 113">
              <a:extLst>
                <a:ext uri="{FF2B5EF4-FFF2-40B4-BE49-F238E27FC236}">
                  <a16:creationId xmlns:a16="http://schemas.microsoft.com/office/drawing/2014/main" id="{A015FFB4-43C3-2895-DE77-153BD97C480A}"/>
                </a:ext>
              </a:extLst>
            </p:cNvPr>
            <p:cNvSpPr txBox="1"/>
            <p:nvPr/>
          </p:nvSpPr>
          <p:spPr>
            <a:xfrm>
              <a:off x="3464560" y="5436989"/>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0" name="Picture 39">
              <a:extLst>
                <a:ext uri="{FF2B5EF4-FFF2-40B4-BE49-F238E27FC236}">
                  <a16:creationId xmlns:a16="http://schemas.microsoft.com/office/drawing/2014/main" id="{E9044DA2-62C6-0CFC-AEB8-2490E6DEDB2C}"/>
                </a:ext>
              </a:extLst>
            </p:cNvPr>
            <p:cNvPicPr>
              <a:picLocks noChangeAspect="1"/>
            </p:cNvPicPr>
            <p:nvPr/>
          </p:nvPicPr>
          <p:blipFill>
            <a:blip r:embed="rId4">
              <a:duotone>
                <a:schemeClr val="accent5">
                  <a:shade val="45000"/>
                  <a:satMod val="135000"/>
                </a:schemeClr>
                <a:prstClr val="white"/>
              </a:duotone>
            </a:blip>
            <a:stretch>
              <a:fillRect/>
            </a:stretch>
          </p:blipFill>
          <p:spPr>
            <a:xfrm>
              <a:off x="2838465" y="5307466"/>
              <a:ext cx="659156" cy="659156"/>
            </a:xfrm>
            <a:prstGeom prst="rect">
              <a:avLst/>
            </a:prstGeom>
          </p:spPr>
        </p:pic>
      </p:grpSp>
      <p:grpSp>
        <p:nvGrpSpPr>
          <p:cNvPr id="54" name="Group 53">
            <a:extLst>
              <a:ext uri="{FF2B5EF4-FFF2-40B4-BE49-F238E27FC236}">
                <a16:creationId xmlns:a16="http://schemas.microsoft.com/office/drawing/2014/main" id="{40D922FB-36F3-9FA1-0EA3-DCA0C414E5CF}"/>
              </a:ext>
            </a:extLst>
          </p:cNvPr>
          <p:cNvGrpSpPr/>
          <p:nvPr/>
        </p:nvGrpSpPr>
        <p:grpSpPr>
          <a:xfrm>
            <a:off x="447040" y="3612896"/>
            <a:ext cx="2052321" cy="1214263"/>
            <a:chOff x="447040" y="3612896"/>
            <a:chExt cx="2052321" cy="1214263"/>
          </a:xfrm>
        </p:grpSpPr>
        <p:sp>
          <p:nvSpPr>
            <p:cNvPr id="122" name="Rectangle 121">
              <a:extLst>
                <a:ext uri="{FF2B5EF4-FFF2-40B4-BE49-F238E27FC236}">
                  <a16:creationId xmlns:a16="http://schemas.microsoft.com/office/drawing/2014/main" id="{C7F8D366-B2D3-9224-A76A-E92FF40E686D}"/>
                </a:ext>
              </a:extLst>
            </p:cNvPr>
            <p:cNvSpPr/>
            <p:nvPr/>
          </p:nvSpPr>
          <p:spPr>
            <a:xfrm>
              <a:off x="447040" y="361289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9" name="Picture 18" descr="A colorful sign with a key&#10;&#10;AI-generated content may be incorrect.">
              <a:extLst>
                <a:ext uri="{FF2B5EF4-FFF2-40B4-BE49-F238E27FC236}">
                  <a16:creationId xmlns:a16="http://schemas.microsoft.com/office/drawing/2014/main" id="{724A6036-D9BB-AB90-5DDB-B9EC081DF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616" y="4459557"/>
              <a:ext cx="351380" cy="351380"/>
            </a:xfrm>
            <a:prstGeom prst="rect">
              <a:avLst/>
            </a:prstGeom>
          </p:spPr>
        </p:pic>
        <p:sp>
          <p:nvSpPr>
            <p:cNvPr id="20" name="TextBox 19">
              <a:extLst>
                <a:ext uri="{FF2B5EF4-FFF2-40B4-BE49-F238E27FC236}">
                  <a16:creationId xmlns:a16="http://schemas.microsoft.com/office/drawing/2014/main" id="{BC15F628-056E-CC39-C8FD-D3E8C0ADF27F}"/>
                </a:ext>
              </a:extLst>
            </p:cNvPr>
            <p:cNvSpPr txBox="1"/>
            <p:nvPr/>
          </p:nvSpPr>
          <p:spPr>
            <a:xfrm>
              <a:off x="451249" y="4365494"/>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INSUFFICIENT RESCUE RESOURCES </a:t>
              </a:r>
              <a:endParaRPr lang="en-NL" sz="1200" b="1"/>
            </a:p>
          </p:txBody>
        </p:sp>
        <p:sp>
          <p:nvSpPr>
            <p:cNvPr id="89" name="TextBox 88">
              <a:extLst>
                <a:ext uri="{FF2B5EF4-FFF2-40B4-BE49-F238E27FC236}">
                  <a16:creationId xmlns:a16="http://schemas.microsoft.com/office/drawing/2014/main" id="{9D2D64B9-8833-C86D-3B73-3409B01500BC}"/>
                </a:ext>
              </a:extLst>
            </p:cNvPr>
            <p:cNvSpPr txBox="1"/>
            <p:nvPr/>
          </p:nvSpPr>
          <p:spPr>
            <a:xfrm>
              <a:off x="1117600" y="3784261"/>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1" name="Picture 40">
              <a:extLst>
                <a:ext uri="{FF2B5EF4-FFF2-40B4-BE49-F238E27FC236}">
                  <a16:creationId xmlns:a16="http://schemas.microsoft.com/office/drawing/2014/main" id="{5637BE22-0E56-D957-3CEE-FA4C44B0EAF8}"/>
                </a:ext>
              </a:extLst>
            </p:cNvPr>
            <p:cNvPicPr>
              <a:picLocks noChangeAspect="1"/>
            </p:cNvPicPr>
            <p:nvPr/>
          </p:nvPicPr>
          <p:blipFill>
            <a:blip r:embed="rId4">
              <a:duotone>
                <a:schemeClr val="accent5">
                  <a:shade val="45000"/>
                  <a:satMod val="135000"/>
                </a:schemeClr>
                <a:prstClr val="white"/>
              </a:duotone>
            </a:blip>
            <a:stretch>
              <a:fillRect/>
            </a:stretch>
          </p:blipFill>
          <p:spPr>
            <a:xfrm>
              <a:off x="492016" y="3654738"/>
              <a:ext cx="659156" cy="659156"/>
            </a:xfrm>
            <a:prstGeom prst="rect">
              <a:avLst/>
            </a:prstGeom>
          </p:spPr>
        </p:pic>
      </p:grpSp>
      <p:grpSp>
        <p:nvGrpSpPr>
          <p:cNvPr id="60" name="Group 59">
            <a:extLst>
              <a:ext uri="{FF2B5EF4-FFF2-40B4-BE49-F238E27FC236}">
                <a16:creationId xmlns:a16="http://schemas.microsoft.com/office/drawing/2014/main" id="{0184E4FE-700A-AF45-1831-980B72BD5E56}"/>
              </a:ext>
            </a:extLst>
          </p:cNvPr>
          <p:cNvGrpSpPr/>
          <p:nvPr/>
        </p:nvGrpSpPr>
        <p:grpSpPr>
          <a:xfrm>
            <a:off x="447040" y="5264912"/>
            <a:ext cx="2052321" cy="1217251"/>
            <a:chOff x="447040" y="5264912"/>
            <a:chExt cx="2052321" cy="1217251"/>
          </a:xfrm>
        </p:grpSpPr>
        <p:sp>
          <p:nvSpPr>
            <p:cNvPr id="123" name="Rectangle 122">
              <a:extLst>
                <a:ext uri="{FF2B5EF4-FFF2-40B4-BE49-F238E27FC236}">
                  <a16:creationId xmlns:a16="http://schemas.microsoft.com/office/drawing/2014/main" id="{98D0D544-13AA-A380-39E0-45142AEDF067}"/>
                </a:ext>
              </a:extLst>
            </p:cNvPr>
            <p:cNvSpPr/>
            <p:nvPr/>
          </p:nvSpPr>
          <p:spPr>
            <a:xfrm>
              <a:off x="44704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1" name="Picture 30" descr="A colorful sign with a key&#10;&#10;AI-generated content may be incorrect.">
              <a:extLst>
                <a:ext uri="{FF2B5EF4-FFF2-40B4-BE49-F238E27FC236}">
                  <a16:creationId xmlns:a16="http://schemas.microsoft.com/office/drawing/2014/main" id="{2095C9B7-40C8-2354-B756-D9CE2EED1F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616" y="6114081"/>
              <a:ext cx="351380" cy="351380"/>
            </a:xfrm>
            <a:prstGeom prst="rect">
              <a:avLst/>
            </a:prstGeom>
          </p:spPr>
        </p:pic>
        <p:sp>
          <p:nvSpPr>
            <p:cNvPr id="32" name="TextBox 31">
              <a:extLst>
                <a:ext uri="{FF2B5EF4-FFF2-40B4-BE49-F238E27FC236}">
                  <a16:creationId xmlns:a16="http://schemas.microsoft.com/office/drawing/2014/main" id="{4059E95E-6522-B9B1-FA54-378F10940F6E}"/>
                </a:ext>
              </a:extLst>
            </p:cNvPr>
            <p:cNvSpPr txBox="1"/>
            <p:nvPr/>
          </p:nvSpPr>
          <p:spPr>
            <a:xfrm>
              <a:off x="451249" y="6020498"/>
              <a:ext cx="1731827" cy="461665"/>
            </a:xfrm>
            <a:prstGeom prst="rect">
              <a:avLst/>
            </a:prstGeom>
            <a:noFill/>
          </p:spPr>
          <p:txBody>
            <a:bodyPr wrap="square">
              <a:spAutoFit/>
            </a:bodyPr>
            <a:lstStyle/>
            <a:p>
              <a:r>
                <a:rPr lang="en-US" sz="1200" b="1">
                  <a:solidFill>
                    <a:srgbClr val="000000"/>
                  </a:solidFill>
                  <a:latin typeface="Calibri" panose="020F0502020204030204" pitchFamily="34" charset="0"/>
                </a:rPr>
                <a:t>INTERRUPTION IN WATER SUPPLY</a:t>
              </a:r>
              <a:endParaRPr lang="en-NL" sz="1200" b="1"/>
            </a:p>
          </p:txBody>
        </p:sp>
        <p:sp>
          <p:nvSpPr>
            <p:cNvPr id="109" name="TextBox 108">
              <a:extLst>
                <a:ext uri="{FF2B5EF4-FFF2-40B4-BE49-F238E27FC236}">
                  <a16:creationId xmlns:a16="http://schemas.microsoft.com/office/drawing/2014/main" id="{04E35EB8-01A6-A9CB-F676-3D043D191758}"/>
                </a:ext>
              </a:extLst>
            </p:cNvPr>
            <p:cNvSpPr txBox="1"/>
            <p:nvPr/>
          </p:nvSpPr>
          <p:spPr>
            <a:xfrm>
              <a:off x="1117600" y="5436989"/>
              <a:ext cx="1381761" cy="400110"/>
            </a:xfrm>
            <a:prstGeom prst="rect">
              <a:avLst/>
            </a:prstGeom>
            <a:noFill/>
            <a:ln w="19050">
              <a:noFill/>
            </a:ln>
          </p:spPr>
          <p:txBody>
            <a:bodyPr wrap="square" rtlCol="0">
              <a:spAutoFit/>
            </a:bodyPr>
            <a:lstStyle/>
            <a:p>
              <a:pPr algn="ctr"/>
              <a:r>
                <a:rPr lang="en-US" sz="1000" b="1">
                  <a:latin typeface="Calibri" panose="020F0502020204030204" pitchFamily="34" charset="0"/>
                  <a:ea typeface="Calibri" panose="020F0502020204030204" pitchFamily="34" charset="0"/>
                  <a:cs typeface="Calibri" panose="020F0502020204030204" pitchFamily="34" charset="0"/>
                </a:rPr>
                <a:t>IMPACT </a:t>
              </a:r>
            </a:p>
            <a:p>
              <a:pPr algn="ctr"/>
              <a:r>
                <a:rPr lang="en-US" sz="1000" b="1">
                  <a:latin typeface="Calibri" panose="020F0502020204030204" pitchFamily="34" charset="0"/>
                  <a:ea typeface="Calibri" panose="020F0502020204030204" pitchFamily="34" charset="0"/>
                  <a:cs typeface="Calibri" panose="020F0502020204030204" pitchFamily="34" charset="0"/>
                </a:rPr>
                <a:t>DISASTER RESPONSE</a:t>
              </a:r>
              <a:endParaRPr lang="en-NL" sz="1000" b="1">
                <a:latin typeface="Calibri" panose="020F0502020204030204" pitchFamily="34" charset="0"/>
                <a:ea typeface="Calibri" panose="020F0502020204030204" pitchFamily="34" charset="0"/>
                <a:cs typeface="Calibri" panose="020F0502020204030204" pitchFamily="34" charset="0"/>
              </a:endParaRPr>
            </a:p>
          </p:txBody>
        </p:sp>
        <p:pic>
          <p:nvPicPr>
            <p:cNvPr id="43" name="Picture 42">
              <a:extLst>
                <a:ext uri="{FF2B5EF4-FFF2-40B4-BE49-F238E27FC236}">
                  <a16:creationId xmlns:a16="http://schemas.microsoft.com/office/drawing/2014/main" id="{CFD6BD2C-794E-A32B-6B96-D4C3E7CE8D5A}"/>
                </a:ext>
              </a:extLst>
            </p:cNvPr>
            <p:cNvPicPr>
              <a:picLocks noChangeAspect="1"/>
            </p:cNvPicPr>
            <p:nvPr/>
          </p:nvPicPr>
          <p:blipFill>
            <a:blip r:embed="rId4">
              <a:duotone>
                <a:schemeClr val="accent5">
                  <a:shade val="45000"/>
                  <a:satMod val="135000"/>
                </a:schemeClr>
                <a:prstClr val="white"/>
              </a:duotone>
            </a:blip>
            <a:stretch>
              <a:fillRect/>
            </a:stretch>
          </p:blipFill>
          <p:spPr>
            <a:xfrm>
              <a:off x="492016" y="5307466"/>
              <a:ext cx="659156" cy="659156"/>
            </a:xfrm>
            <a:prstGeom prst="rect">
              <a:avLst/>
            </a:prstGeom>
          </p:spPr>
        </p:pic>
      </p:grpSp>
    </p:spTree>
    <p:extLst>
      <p:ext uri="{BB962C8B-B14F-4D97-AF65-F5344CB8AC3E}">
        <p14:creationId xmlns:p14="http://schemas.microsoft.com/office/powerpoint/2010/main" val="24013065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78BF936C-8D95-B248-5D9D-369DF68E1087}"/>
              </a:ext>
            </a:extLst>
          </p:cNvPr>
          <p:cNvSpPr/>
          <p:nvPr/>
        </p:nvSpPr>
        <p:spPr>
          <a:xfrm>
            <a:off x="44704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Rectangle 14">
            <a:extLst>
              <a:ext uri="{FF2B5EF4-FFF2-40B4-BE49-F238E27FC236}">
                <a16:creationId xmlns:a16="http://schemas.microsoft.com/office/drawing/2014/main" id="{DF32E621-3B95-E660-4844-D22404FAC371}"/>
              </a:ext>
            </a:extLst>
          </p:cNvPr>
          <p:cNvSpPr/>
          <p:nvPr/>
        </p:nvSpPr>
        <p:spPr>
          <a:xfrm>
            <a:off x="44704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Rectangle 15">
            <a:extLst>
              <a:ext uri="{FF2B5EF4-FFF2-40B4-BE49-F238E27FC236}">
                <a16:creationId xmlns:a16="http://schemas.microsoft.com/office/drawing/2014/main" id="{148382E0-3815-26A5-013D-EB6AFE3D8C0B}"/>
              </a:ext>
            </a:extLst>
          </p:cNvPr>
          <p:cNvSpPr/>
          <p:nvPr/>
        </p:nvSpPr>
        <p:spPr>
          <a:xfrm>
            <a:off x="44704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Rectangle 16">
            <a:extLst>
              <a:ext uri="{FF2B5EF4-FFF2-40B4-BE49-F238E27FC236}">
                <a16:creationId xmlns:a16="http://schemas.microsoft.com/office/drawing/2014/main" id="{426FF6E4-6CE7-62D1-D007-204BBF0212E9}"/>
              </a:ext>
            </a:extLst>
          </p:cNvPr>
          <p:cNvSpPr/>
          <p:nvPr/>
        </p:nvSpPr>
        <p:spPr>
          <a:xfrm>
            <a:off x="44704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a:extLst>
              <a:ext uri="{FF2B5EF4-FFF2-40B4-BE49-F238E27FC236}">
                <a16:creationId xmlns:a16="http://schemas.microsoft.com/office/drawing/2014/main" id="{F46DDF68-610B-8029-2BAE-455A5599D1E7}"/>
              </a:ext>
            </a:extLst>
          </p:cNvPr>
          <p:cNvSpPr/>
          <p:nvPr/>
        </p:nvSpPr>
        <p:spPr>
          <a:xfrm>
            <a:off x="279400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Rectangle 18">
            <a:extLst>
              <a:ext uri="{FF2B5EF4-FFF2-40B4-BE49-F238E27FC236}">
                <a16:creationId xmlns:a16="http://schemas.microsoft.com/office/drawing/2014/main" id="{292A6151-5FC5-8339-0D3B-6B60D72405F8}"/>
              </a:ext>
            </a:extLst>
          </p:cNvPr>
          <p:cNvSpPr/>
          <p:nvPr/>
        </p:nvSpPr>
        <p:spPr>
          <a:xfrm>
            <a:off x="279400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Rectangle 19">
            <a:extLst>
              <a:ext uri="{FF2B5EF4-FFF2-40B4-BE49-F238E27FC236}">
                <a16:creationId xmlns:a16="http://schemas.microsoft.com/office/drawing/2014/main" id="{68848C60-549C-F1B1-531E-96052A1A4660}"/>
              </a:ext>
            </a:extLst>
          </p:cNvPr>
          <p:cNvSpPr/>
          <p:nvPr/>
        </p:nvSpPr>
        <p:spPr>
          <a:xfrm>
            <a:off x="279400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47F503EE-671F-7C7D-0809-69E0212633CB}"/>
              </a:ext>
            </a:extLst>
          </p:cNvPr>
          <p:cNvSpPr/>
          <p:nvPr/>
        </p:nvSpPr>
        <p:spPr>
          <a:xfrm>
            <a:off x="279400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3" name="Rectangle 22">
            <a:extLst>
              <a:ext uri="{FF2B5EF4-FFF2-40B4-BE49-F238E27FC236}">
                <a16:creationId xmlns:a16="http://schemas.microsoft.com/office/drawing/2014/main" id="{7CB3B72A-8026-FBAF-4E62-A5F610BFA910}"/>
              </a:ext>
            </a:extLst>
          </p:cNvPr>
          <p:cNvSpPr/>
          <p:nvPr/>
        </p:nvSpPr>
        <p:spPr>
          <a:xfrm>
            <a:off x="5130800" y="3621024"/>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4" name="Rectangle 23">
            <a:extLst>
              <a:ext uri="{FF2B5EF4-FFF2-40B4-BE49-F238E27FC236}">
                <a16:creationId xmlns:a16="http://schemas.microsoft.com/office/drawing/2014/main" id="{77550DEE-26B3-6D0F-7F69-13D9955B0A8E}"/>
              </a:ext>
            </a:extLst>
          </p:cNvPr>
          <p:cNvSpPr/>
          <p:nvPr/>
        </p:nvSpPr>
        <p:spPr>
          <a:xfrm>
            <a:off x="5130800" y="5264912"/>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Rectangle 24">
            <a:extLst>
              <a:ext uri="{FF2B5EF4-FFF2-40B4-BE49-F238E27FC236}">
                <a16:creationId xmlns:a16="http://schemas.microsoft.com/office/drawing/2014/main" id="{0DB48D7E-7CDF-2B13-741F-604B8033EFF0}"/>
              </a:ext>
            </a:extLst>
          </p:cNvPr>
          <p:cNvSpPr/>
          <p:nvPr/>
        </p:nvSpPr>
        <p:spPr>
          <a:xfrm>
            <a:off x="5130800" y="404368"/>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6" name="Rectangle 25">
            <a:extLst>
              <a:ext uri="{FF2B5EF4-FFF2-40B4-BE49-F238E27FC236}">
                <a16:creationId xmlns:a16="http://schemas.microsoft.com/office/drawing/2014/main" id="{CE9A6E3D-2DFF-1D21-E27E-32020362DD07}"/>
              </a:ext>
            </a:extLst>
          </p:cNvPr>
          <p:cNvSpPr/>
          <p:nvPr/>
        </p:nvSpPr>
        <p:spPr>
          <a:xfrm>
            <a:off x="5130800" y="1997456"/>
            <a:ext cx="200152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7" name="Rectangle 26">
            <a:extLst>
              <a:ext uri="{FF2B5EF4-FFF2-40B4-BE49-F238E27FC236}">
                <a16:creationId xmlns:a16="http://schemas.microsoft.com/office/drawing/2014/main" id="{2B9EA126-587E-A9DF-640A-5E82785229F6}"/>
              </a:ext>
            </a:extLst>
          </p:cNvPr>
          <p:cNvSpPr/>
          <p:nvPr/>
        </p:nvSpPr>
        <p:spPr>
          <a:xfrm>
            <a:off x="7477760" y="5264912"/>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8" name="Rectangle 27">
            <a:extLst>
              <a:ext uri="{FF2B5EF4-FFF2-40B4-BE49-F238E27FC236}">
                <a16:creationId xmlns:a16="http://schemas.microsoft.com/office/drawing/2014/main" id="{A5A3CD93-E577-9F19-5DC3-3BCD0D874EDA}"/>
              </a:ext>
            </a:extLst>
          </p:cNvPr>
          <p:cNvSpPr/>
          <p:nvPr/>
        </p:nvSpPr>
        <p:spPr>
          <a:xfrm>
            <a:off x="7477760" y="404368"/>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Rectangle 28">
            <a:extLst>
              <a:ext uri="{FF2B5EF4-FFF2-40B4-BE49-F238E27FC236}">
                <a16:creationId xmlns:a16="http://schemas.microsoft.com/office/drawing/2014/main" id="{11DE4EC5-8322-359C-2291-CF4526045090}"/>
              </a:ext>
            </a:extLst>
          </p:cNvPr>
          <p:cNvSpPr/>
          <p:nvPr/>
        </p:nvSpPr>
        <p:spPr>
          <a:xfrm>
            <a:off x="7477760" y="199745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0" name="Rectangle 29">
            <a:extLst>
              <a:ext uri="{FF2B5EF4-FFF2-40B4-BE49-F238E27FC236}">
                <a16:creationId xmlns:a16="http://schemas.microsoft.com/office/drawing/2014/main" id="{560F54FA-2161-8512-90DD-38F0DB9993D3}"/>
              </a:ext>
            </a:extLst>
          </p:cNvPr>
          <p:cNvSpPr/>
          <p:nvPr/>
        </p:nvSpPr>
        <p:spPr>
          <a:xfrm>
            <a:off x="7477760" y="3612896"/>
            <a:ext cx="2011680" cy="12090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067543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9892D-85A5-8F1B-CD4D-70CFDCF638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E281218-9B77-6092-56D2-823BC802C77C}"/>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Action cards</a:t>
            </a:r>
          </a:p>
        </p:txBody>
      </p:sp>
      <p:sp>
        <p:nvSpPr>
          <p:cNvPr id="5" name="Content Placeholder 4">
            <a:extLst>
              <a:ext uri="{FF2B5EF4-FFF2-40B4-BE49-F238E27FC236}">
                <a16:creationId xmlns:a16="http://schemas.microsoft.com/office/drawing/2014/main" id="{2993D892-E2F2-3644-1A25-1AEA172A3E78}"/>
              </a:ext>
            </a:extLst>
          </p:cNvPr>
          <p:cNvSpPr>
            <a:spLocks noGrp="1"/>
          </p:cNvSpPr>
          <p:nvPr>
            <p:ph idx="1"/>
          </p:nvPr>
        </p:nvSpPr>
        <p:spPr/>
        <p:txBody>
          <a:bodyPr>
            <a:normAutofit/>
          </a:bodyPr>
          <a:lstStyle/>
          <a:p>
            <a:pPr marL="0" indent="0">
              <a:buNone/>
            </a:pPr>
            <a:endParaRPr lang="en-GB"/>
          </a:p>
          <a:p>
            <a:pPr marL="0" indent="0">
              <a:buNone/>
            </a:pPr>
            <a:r>
              <a:rPr lang="en-GB"/>
              <a:t>Which actions could be taken to change the impact chain? </a:t>
            </a:r>
          </a:p>
          <a:p>
            <a:pPr marL="0" indent="0">
              <a:buNone/>
            </a:pPr>
            <a:r>
              <a:rPr lang="en-GB"/>
              <a:t>Empty cards to write missing damage and loss</a:t>
            </a:r>
          </a:p>
          <a:p>
            <a:pPr marL="0" indent="0">
              <a:buNone/>
            </a:pPr>
            <a:r>
              <a:rPr lang="en-GB"/>
              <a:t>Count: 64</a:t>
            </a:r>
          </a:p>
        </p:txBody>
      </p:sp>
      <p:pic>
        <p:nvPicPr>
          <p:cNvPr id="11" name="Picture 10">
            <a:extLst>
              <a:ext uri="{FF2B5EF4-FFF2-40B4-BE49-F238E27FC236}">
                <a16:creationId xmlns:a16="http://schemas.microsoft.com/office/drawing/2014/main" id="{52819006-17AE-6BAC-A2A3-CE83A4E814D7}"/>
              </a:ext>
            </a:extLst>
          </p:cNvPr>
          <p:cNvPicPr>
            <a:picLocks noChangeAspect="1"/>
          </p:cNvPicPr>
          <p:nvPr/>
        </p:nvPicPr>
        <p:blipFill>
          <a:blip r:embed="rId2"/>
          <a:stretch>
            <a:fillRect/>
          </a:stretch>
        </p:blipFill>
        <p:spPr>
          <a:xfrm>
            <a:off x="6899496" y="4065601"/>
            <a:ext cx="2362530" cy="1495634"/>
          </a:xfrm>
          <a:prstGeom prst="rect">
            <a:avLst/>
          </a:prstGeom>
        </p:spPr>
      </p:pic>
    </p:spTree>
    <p:extLst>
      <p:ext uri="{BB962C8B-B14F-4D97-AF65-F5344CB8AC3E}">
        <p14:creationId xmlns:p14="http://schemas.microsoft.com/office/powerpoint/2010/main" val="4054353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 99">
            <a:extLst>
              <a:ext uri="{FF2B5EF4-FFF2-40B4-BE49-F238E27FC236}">
                <a16:creationId xmlns:a16="http://schemas.microsoft.com/office/drawing/2014/main" id="{E9BF36EE-C548-3A7A-4566-81496A19C414}"/>
              </a:ext>
            </a:extLst>
          </p:cNvPr>
          <p:cNvSpPr txBox="1"/>
          <p:nvPr/>
        </p:nvSpPr>
        <p:spPr>
          <a:xfrm>
            <a:off x="355600" y="804497"/>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A8CBD91F-85DD-6859-D255-BC59E5176094}"/>
              </a:ext>
            </a:extLst>
          </p:cNvPr>
          <p:cNvGrpSpPr/>
          <p:nvPr/>
        </p:nvGrpSpPr>
        <p:grpSpPr>
          <a:xfrm>
            <a:off x="456049" y="412287"/>
            <a:ext cx="1976627" cy="1219531"/>
            <a:chOff x="456049" y="412287"/>
            <a:chExt cx="1976627" cy="1219531"/>
          </a:xfrm>
        </p:grpSpPr>
        <p:pic>
          <p:nvPicPr>
            <p:cNvPr id="97" name="Picture 96" descr="A colorful sign with a key&#10;&#10;AI-generated content may be incorrect.">
              <a:extLst>
                <a:ext uri="{FF2B5EF4-FFF2-40B4-BE49-F238E27FC236}">
                  <a16:creationId xmlns:a16="http://schemas.microsoft.com/office/drawing/2014/main" id="{AD88201D-BE89-C083-C2B8-CB52B309EC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1280438"/>
              <a:ext cx="351380" cy="351380"/>
            </a:xfrm>
            <a:prstGeom prst="rect">
              <a:avLst/>
            </a:prstGeom>
          </p:spPr>
        </p:pic>
        <p:sp>
          <p:nvSpPr>
            <p:cNvPr id="99" name="Rectangle 98">
              <a:extLst>
                <a:ext uri="{FF2B5EF4-FFF2-40B4-BE49-F238E27FC236}">
                  <a16:creationId xmlns:a16="http://schemas.microsoft.com/office/drawing/2014/main" id="{EC48645A-DC0F-E277-7EE2-7D0E3ED5A96D}"/>
                </a:ext>
              </a:extLst>
            </p:cNvPr>
            <p:cNvSpPr/>
            <p:nvPr/>
          </p:nvSpPr>
          <p:spPr>
            <a:xfrm>
              <a:off x="456049" y="412287"/>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7D2A23AA-2009-6A6C-B345-D7BEE4A5FDE2}"/>
                </a:ext>
              </a:extLst>
            </p:cNvPr>
            <p:cNvSpPr txBox="1"/>
            <p:nvPr/>
          </p:nvSpPr>
          <p:spPr>
            <a:xfrm>
              <a:off x="511550" y="538016"/>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6" name="TextBox 125">
              <a:extLst>
                <a:ext uri="{FF2B5EF4-FFF2-40B4-BE49-F238E27FC236}">
                  <a16:creationId xmlns:a16="http://schemas.microsoft.com/office/drawing/2014/main" id="{58A5753A-5C51-1790-1276-536117FFC95D}"/>
                </a:ext>
              </a:extLst>
            </p:cNvPr>
            <p:cNvSpPr txBox="1"/>
            <p:nvPr/>
          </p:nvSpPr>
          <p:spPr>
            <a:xfrm>
              <a:off x="527602" y="940749"/>
              <a:ext cx="180520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PROVIDING POWER SUPPLY</a:t>
              </a:r>
            </a:p>
          </p:txBody>
        </p:sp>
      </p:grpSp>
      <p:sp>
        <p:nvSpPr>
          <p:cNvPr id="94" name="TextBox 93">
            <a:extLst>
              <a:ext uri="{FF2B5EF4-FFF2-40B4-BE49-F238E27FC236}">
                <a16:creationId xmlns:a16="http://schemas.microsoft.com/office/drawing/2014/main" id="{C6A577D2-E5E9-D2D3-0066-14223FF280F3}"/>
              </a:ext>
            </a:extLst>
          </p:cNvPr>
          <p:cNvSpPr txBox="1"/>
          <p:nvPr/>
        </p:nvSpPr>
        <p:spPr>
          <a:xfrm>
            <a:off x="2700020" y="804497"/>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C2F7976A-C425-71F5-98AE-A175C92C5B62}"/>
              </a:ext>
            </a:extLst>
          </p:cNvPr>
          <p:cNvGrpSpPr/>
          <p:nvPr/>
        </p:nvGrpSpPr>
        <p:grpSpPr>
          <a:xfrm>
            <a:off x="2800469" y="412287"/>
            <a:ext cx="1976627" cy="1219531"/>
            <a:chOff x="2800469" y="412287"/>
            <a:chExt cx="1976627" cy="1219531"/>
          </a:xfrm>
        </p:grpSpPr>
        <p:pic>
          <p:nvPicPr>
            <p:cNvPr id="91" name="Picture 90" descr="A colorful sign with a key&#10;&#10;AI-generated content may be incorrect.">
              <a:extLst>
                <a:ext uri="{FF2B5EF4-FFF2-40B4-BE49-F238E27FC236}">
                  <a16:creationId xmlns:a16="http://schemas.microsoft.com/office/drawing/2014/main" id="{52245C46-AAED-6EB7-ED0F-33DAB24F31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4023" y="1280438"/>
              <a:ext cx="351380" cy="351380"/>
            </a:xfrm>
            <a:prstGeom prst="rect">
              <a:avLst/>
            </a:prstGeom>
          </p:spPr>
        </p:pic>
        <p:sp>
          <p:nvSpPr>
            <p:cNvPr id="93" name="Rectangle 92">
              <a:extLst>
                <a:ext uri="{FF2B5EF4-FFF2-40B4-BE49-F238E27FC236}">
                  <a16:creationId xmlns:a16="http://schemas.microsoft.com/office/drawing/2014/main" id="{147E072B-9D9C-2A5E-A4A3-750C56F1F369}"/>
                </a:ext>
              </a:extLst>
            </p:cNvPr>
            <p:cNvSpPr/>
            <p:nvPr/>
          </p:nvSpPr>
          <p:spPr>
            <a:xfrm>
              <a:off x="2800469" y="412287"/>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8A8C2330-39A1-AF05-BCC4-34D7B4A33C3D}"/>
                </a:ext>
              </a:extLst>
            </p:cNvPr>
            <p:cNvSpPr txBox="1"/>
            <p:nvPr/>
          </p:nvSpPr>
          <p:spPr>
            <a:xfrm>
              <a:off x="2855970" y="538016"/>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7" name="TextBox 126">
              <a:extLst>
                <a:ext uri="{FF2B5EF4-FFF2-40B4-BE49-F238E27FC236}">
                  <a16:creationId xmlns:a16="http://schemas.microsoft.com/office/drawing/2014/main" id="{6849C15C-A5BD-6565-1CD9-77FF47C34384}"/>
                </a:ext>
              </a:extLst>
            </p:cNvPr>
            <p:cNvSpPr txBox="1"/>
            <p:nvPr/>
          </p:nvSpPr>
          <p:spPr>
            <a:xfrm>
              <a:off x="2803921" y="940749"/>
              <a:ext cx="195490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DISTRIBUTING EMERGENCY FUNDS</a:t>
              </a:r>
            </a:p>
          </p:txBody>
        </p:sp>
      </p:grpSp>
      <p:grpSp>
        <p:nvGrpSpPr>
          <p:cNvPr id="5" name="Group 4">
            <a:extLst>
              <a:ext uri="{FF2B5EF4-FFF2-40B4-BE49-F238E27FC236}">
                <a16:creationId xmlns:a16="http://schemas.microsoft.com/office/drawing/2014/main" id="{5828DDCD-C1AC-018A-8437-72C032AF1D80}"/>
              </a:ext>
            </a:extLst>
          </p:cNvPr>
          <p:cNvGrpSpPr/>
          <p:nvPr/>
        </p:nvGrpSpPr>
        <p:grpSpPr>
          <a:xfrm>
            <a:off x="5043170" y="412287"/>
            <a:ext cx="2235200" cy="1219531"/>
            <a:chOff x="5043170" y="412287"/>
            <a:chExt cx="2235200" cy="1219531"/>
          </a:xfrm>
        </p:grpSpPr>
        <p:pic>
          <p:nvPicPr>
            <p:cNvPr id="49" name="Picture 48" descr="A colorful sign with a key&#10;&#10;AI-generated content may be incorrect.">
              <a:extLst>
                <a:ext uri="{FF2B5EF4-FFF2-40B4-BE49-F238E27FC236}">
                  <a16:creationId xmlns:a16="http://schemas.microsoft.com/office/drawing/2014/main" id="{9B7D5658-A8DE-17FD-11E1-D8DE053697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7173" y="1280438"/>
              <a:ext cx="351380" cy="351380"/>
            </a:xfrm>
            <a:prstGeom prst="rect">
              <a:avLst/>
            </a:prstGeom>
          </p:spPr>
        </p:pic>
        <p:sp>
          <p:nvSpPr>
            <p:cNvPr id="51" name="Rectangle 50">
              <a:extLst>
                <a:ext uri="{FF2B5EF4-FFF2-40B4-BE49-F238E27FC236}">
                  <a16:creationId xmlns:a16="http://schemas.microsoft.com/office/drawing/2014/main" id="{1CD75D24-5AE5-D1CC-366E-61DF8990ACEE}"/>
                </a:ext>
              </a:extLst>
            </p:cNvPr>
            <p:cNvSpPr/>
            <p:nvPr/>
          </p:nvSpPr>
          <p:spPr>
            <a:xfrm>
              <a:off x="5143619" y="412287"/>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63E85A8A-B922-0446-29BC-2CD0EEC2ED01}"/>
                </a:ext>
              </a:extLst>
            </p:cNvPr>
            <p:cNvSpPr txBox="1"/>
            <p:nvPr/>
          </p:nvSpPr>
          <p:spPr>
            <a:xfrm>
              <a:off x="5043170" y="804497"/>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53" name="TextBox 52">
              <a:extLst>
                <a:ext uri="{FF2B5EF4-FFF2-40B4-BE49-F238E27FC236}">
                  <a16:creationId xmlns:a16="http://schemas.microsoft.com/office/drawing/2014/main" id="{E542A580-9075-4396-923B-944ADDAC1ADD}"/>
                </a:ext>
              </a:extLst>
            </p:cNvPr>
            <p:cNvSpPr txBox="1"/>
            <p:nvPr/>
          </p:nvSpPr>
          <p:spPr>
            <a:xfrm>
              <a:off x="5199120" y="538016"/>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8" name="TextBox 127">
              <a:extLst>
                <a:ext uri="{FF2B5EF4-FFF2-40B4-BE49-F238E27FC236}">
                  <a16:creationId xmlns:a16="http://schemas.microsoft.com/office/drawing/2014/main" id="{C1B69971-73E9-CDC4-5E86-0E0B06CB43FA}"/>
                </a:ext>
              </a:extLst>
            </p:cNvPr>
            <p:cNvSpPr txBox="1"/>
            <p:nvPr/>
          </p:nvSpPr>
          <p:spPr>
            <a:xfrm>
              <a:off x="5158663" y="940749"/>
              <a:ext cx="194622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DISBURSING INSURANCE FUNDS</a:t>
              </a:r>
            </a:p>
          </p:txBody>
        </p:sp>
      </p:grpSp>
      <p:grpSp>
        <p:nvGrpSpPr>
          <p:cNvPr id="6" name="Group 5">
            <a:extLst>
              <a:ext uri="{FF2B5EF4-FFF2-40B4-BE49-F238E27FC236}">
                <a16:creationId xmlns:a16="http://schemas.microsoft.com/office/drawing/2014/main" id="{25C644AA-AC27-0267-A808-20BFD1B8BD97}"/>
              </a:ext>
            </a:extLst>
          </p:cNvPr>
          <p:cNvGrpSpPr/>
          <p:nvPr/>
        </p:nvGrpSpPr>
        <p:grpSpPr>
          <a:xfrm>
            <a:off x="7386320" y="412287"/>
            <a:ext cx="2235200" cy="1219531"/>
            <a:chOff x="7386320" y="412287"/>
            <a:chExt cx="2235200" cy="1219531"/>
          </a:xfrm>
        </p:grpSpPr>
        <p:pic>
          <p:nvPicPr>
            <p:cNvPr id="43" name="Picture 42" descr="A colorful sign with a key&#10;&#10;AI-generated content may be incorrect.">
              <a:extLst>
                <a:ext uri="{FF2B5EF4-FFF2-40B4-BE49-F238E27FC236}">
                  <a16:creationId xmlns:a16="http://schemas.microsoft.com/office/drawing/2014/main" id="{F1E83A3E-879B-B0D4-B71C-40684A6A4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1280438"/>
              <a:ext cx="351380" cy="351380"/>
            </a:xfrm>
            <a:prstGeom prst="rect">
              <a:avLst/>
            </a:prstGeom>
          </p:spPr>
        </p:pic>
        <p:sp>
          <p:nvSpPr>
            <p:cNvPr id="45" name="Rectangle 44">
              <a:extLst>
                <a:ext uri="{FF2B5EF4-FFF2-40B4-BE49-F238E27FC236}">
                  <a16:creationId xmlns:a16="http://schemas.microsoft.com/office/drawing/2014/main" id="{42461DBA-D283-078B-3824-66190FD1748D}"/>
                </a:ext>
              </a:extLst>
            </p:cNvPr>
            <p:cNvSpPr/>
            <p:nvPr/>
          </p:nvSpPr>
          <p:spPr>
            <a:xfrm>
              <a:off x="7486769" y="412287"/>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1F4A40B0-5257-46C6-FB18-0C67820D725F}"/>
                </a:ext>
              </a:extLst>
            </p:cNvPr>
            <p:cNvSpPr txBox="1"/>
            <p:nvPr/>
          </p:nvSpPr>
          <p:spPr>
            <a:xfrm>
              <a:off x="7386320" y="804497"/>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7" name="TextBox 46">
              <a:extLst>
                <a:ext uri="{FF2B5EF4-FFF2-40B4-BE49-F238E27FC236}">
                  <a16:creationId xmlns:a16="http://schemas.microsoft.com/office/drawing/2014/main" id="{F599DCB1-3551-5AF2-B512-80292E9CD416}"/>
                </a:ext>
              </a:extLst>
            </p:cNvPr>
            <p:cNvSpPr txBox="1"/>
            <p:nvPr/>
          </p:nvSpPr>
          <p:spPr>
            <a:xfrm>
              <a:off x="7542270" y="538016"/>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9" name="TextBox 128">
              <a:extLst>
                <a:ext uri="{FF2B5EF4-FFF2-40B4-BE49-F238E27FC236}">
                  <a16:creationId xmlns:a16="http://schemas.microsoft.com/office/drawing/2014/main" id="{70B009A0-8929-B7AB-03AF-4DB87009E447}"/>
                </a:ext>
              </a:extLst>
            </p:cNvPr>
            <p:cNvSpPr txBox="1"/>
            <p:nvPr/>
          </p:nvSpPr>
          <p:spPr>
            <a:xfrm>
              <a:off x="7600925" y="1033082"/>
              <a:ext cx="1763309"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RESCUING SURVIVORS</a:t>
              </a:r>
            </a:p>
          </p:txBody>
        </p:sp>
      </p:grpSp>
      <p:sp>
        <p:nvSpPr>
          <p:cNvPr id="88" name="TextBox 87">
            <a:extLst>
              <a:ext uri="{FF2B5EF4-FFF2-40B4-BE49-F238E27FC236}">
                <a16:creationId xmlns:a16="http://schemas.microsoft.com/office/drawing/2014/main" id="{09EA2FC1-315B-5B5F-DB99-259FD99DAE2C}"/>
              </a:ext>
            </a:extLst>
          </p:cNvPr>
          <p:cNvSpPr txBox="1"/>
          <p:nvPr/>
        </p:nvSpPr>
        <p:spPr>
          <a:xfrm>
            <a:off x="35560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4E7B3E9E-4BE0-2BF1-DE09-DE5EE3ADCA65}"/>
              </a:ext>
            </a:extLst>
          </p:cNvPr>
          <p:cNvGrpSpPr/>
          <p:nvPr/>
        </p:nvGrpSpPr>
        <p:grpSpPr>
          <a:xfrm>
            <a:off x="456049" y="2011680"/>
            <a:ext cx="1976627" cy="1219531"/>
            <a:chOff x="456049" y="2011680"/>
            <a:chExt cx="1976627" cy="1219531"/>
          </a:xfrm>
        </p:grpSpPr>
        <p:pic>
          <p:nvPicPr>
            <p:cNvPr id="85" name="Picture 84" descr="A colorful sign with a key&#10;&#10;AI-generated content may be incorrect.">
              <a:extLst>
                <a:ext uri="{FF2B5EF4-FFF2-40B4-BE49-F238E27FC236}">
                  <a16:creationId xmlns:a16="http://schemas.microsoft.com/office/drawing/2014/main" id="{AAA14B9D-1D16-A97C-A525-868A721A2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2879831"/>
              <a:ext cx="351380" cy="351380"/>
            </a:xfrm>
            <a:prstGeom prst="rect">
              <a:avLst/>
            </a:prstGeom>
          </p:spPr>
        </p:pic>
        <p:sp>
          <p:nvSpPr>
            <p:cNvPr id="87" name="Rectangle 86">
              <a:extLst>
                <a:ext uri="{FF2B5EF4-FFF2-40B4-BE49-F238E27FC236}">
                  <a16:creationId xmlns:a16="http://schemas.microsoft.com/office/drawing/2014/main" id="{A27ED8BB-F76F-ED59-6CB4-5AAF16223A88}"/>
                </a:ext>
              </a:extLst>
            </p:cNvPr>
            <p:cNvSpPr/>
            <p:nvPr/>
          </p:nvSpPr>
          <p:spPr>
            <a:xfrm>
              <a:off x="45604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48F9B6C3-CB5C-3C19-BD18-0508FFC7B97F}"/>
                </a:ext>
              </a:extLst>
            </p:cNvPr>
            <p:cNvSpPr txBox="1"/>
            <p:nvPr/>
          </p:nvSpPr>
          <p:spPr>
            <a:xfrm>
              <a:off x="51155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0" name="TextBox 129">
              <a:extLst>
                <a:ext uri="{FF2B5EF4-FFF2-40B4-BE49-F238E27FC236}">
                  <a16:creationId xmlns:a16="http://schemas.microsoft.com/office/drawing/2014/main" id="{30AB7D66-C57D-FBE6-4D9F-656F9BE285B6}"/>
                </a:ext>
              </a:extLst>
            </p:cNvPr>
            <p:cNvSpPr txBox="1"/>
            <p:nvPr/>
          </p:nvSpPr>
          <p:spPr>
            <a:xfrm>
              <a:off x="609752" y="2608605"/>
              <a:ext cx="164090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PARTIAL RELOCATION</a:t>
              </a:r>
            </a:p>
          </p:txBody>
        </p:sp>
      </p:grpSp>
      <p:sp>
        <p:nvSpPr>
          <p:cNvPr id="70" name="TextBox 69">
            <a:extLst>
              <a:ext uri="{FF2B5EF4-FFF2-40B4-BE49-F238E27FC236}">
                <a16:creationId xmlns:a16="http://schemas.microsoft.com/office/drawing/2014/main" id="{87878BF9-0BC3-43DD-768A-7B0BE08D2F7B}"/>
              </a:ext>
            </a:extLst>
          </p:cNvPr>
          <p:cNvSpPr txBox="1"/>
          <p:nvPr/>
        </p:nvSpPr>
        <p:spPr>
          <a:xfrm>
            <a:off x="270383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9D058CBA-1B2B-315C-FEDB-1C626E22F3FD}"/>
              </a:ext>
            </a:extLst>
          </p:cNvPr>
          <p:cNvGrpSpPr/>
          <p:nvPr/>
        </p:nvGrpSpPr>
        <p:grpSpPr>
          <a:xfrm>
            <a:off x="2804279" y="2011680"/>
            <a:ext cx="1976627" cy="1219531"/>
            <a:chOff x="2804279" y="2011680"/>
            <a:chExt cx="1976627" cy="1219531"/>
          </a:xfrm>
        </p:grpSpPr>
        <p:pic>
          <p:nvPicPr>
            <p:cNvPr id="67" name="Picture 66" descr="A colorful sign with a key&#10;&#10;AI-generated content may be incorrect.">
              <a:extLst>
                <a:ext uri="{FF2B5EF4-FFF2-40B4-BE49-F238E27FC236}">
                  <a16:creationId xmlns:a16="http://schemas.microsoft.com/office/drawing/2014/main" id="{B3E89E12-02C3-286D-1F7D-874C45045A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7833" y="2879831"/>
              <a:ext cx="351380" cy="351380"/>
            </a:xfrm>
            <a:prstGeom prst="rect">
              <a:avLst/>
            </a:prstGeom>
          </p:spPr>
        </p:pic>
        <p:sp>
          <p:nvSpPr>
            <p:cNvPr id="69" name="Rectangle 68">
              <a:extLst>
                <a:ext uri="{FF2B5EF4-FFF2-40B4-BE49-F238E27FC236}">
                  <a16:creationId xmlns:a16="http://schemas.microsoft.com/office/drawing/2014/main" id="{EB02BAB7-7D16-5024-BA90-2974A6DC9B1C}"/>
                </a:ext>
              </a:extLst>
            </p:cNvPr>
            <p:cNvSpPr/>
            <p:nvPr/>
          </p:nvSpPr>
          <p:spPr>
            <a:xfrm>
              <a:off x="280427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7BC85730-C9E5-659A-7EAE-67619399A0C5}"/>
                </a:ext>
              </a:extLst>
            </p:cNvPr>
            <p:cNvSpPr txBox="1"/>
            <p:nvPr/>
          </p:nvSpPr>
          <p:spPr>
            <a:xfrm>
              <a:off x="285978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1" name="TextBox 130">
              <a:extLst>
                <a:ext uri="{FF2B5EF4-FFF2-40B4-BE49-F238E27FC236}">
                  <a16:creationId xmlns:a16="http://schemas.microsoft.com/office/drawing/2014/main" id="{34BEA15C-ADCD-0508-29BF-0F20DA7D2CF9}"/>
                </a:ext>
              </a:extLst>
            </p:cNvPr>
            <p:cNvSpPr txBox="1"/>
            <p:nvPr/>
          </p:nvSpPr>
          <p:spPr>
            <a:xfrm>
              <a:off x="2926496" y="2516272"/>
              <a:ext cx="170975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COLLECTING SPARE MATERIALS FOR REPAIR</a:t>
              </a:r>
            </a:p>
          </p:txBody>
        </p:sp>
      </p:grpSp>
      <p:sp>
        <p:nvSpPr>
          <p:cNvPr id="34" name="TextBox 33">
            <a:extLst>
              <a:ext uri="{FF2B5EF4-FFF2-40B4-BE49-F238E27FC236}">
                <a16:creationId xmlns:a16="http://schemas.microsoft.com/office/drawing/2014/main" id="{A668FC46-B07F-FBFA-66D1-C8DCF90B4777}"/>
              </a:ext>
            </a:extLst>
          </p:cNvPr>
          <p:cNvSpPr txBox="1"/>
          <p:nvPr/>
        </p:nvSpPr>
        <p:spPr>
          <a:xfrm>
            <a:off x="504317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2BF912BA-F34F-C48B-E05F-8AD961E3ACF5}"/>
              </a:ext>
            </a:extLst>
          </p:cNvPr>
          <p:cNvGrpSpPr/>
          <p:nvPr/>
        </p:nvGrpSpPr>
        <p:grpSpPr>
          <a:xfrm>
            <a:off x="5143619" y="2011680"/>
            <a:ext cx="1976627" cy="1219531"/>
            <a:chOff x="5143619" y="2011680"/>
            <a:chExt cx="1976627" cy="1219531"/>
          </a:xfrm>
        </p:grpSpPr>
        <p:pic>
          <p:nvPicPr>
            <p:cNvPr id="3" name="Picture 2" descr="A colorful sign with a key&#10;&#10;AI-generated content may be incorrect.">
              <a:extLst>
                <a:ext uri="{FF2B5EF4-FFF2-40B4-BE49-F238E27FC236}">
                  <a16:creationId xmlns:a16="http://schemas.microsoft.com/office/drawing/2014/main" id="{8BCEF8C3-ACF0-0A6C-4028-E802734B2B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7173" y="2879831"/>
              <a:ext cx="351380" cy="351380"/>
            </a:xfrm>
            <a:prstGeom prst="rect">
              <a:avLst/>
            </a:prstGeom>
          </p:spPr>
        </p:pic>
        <p:sp>
          <p:nvSpPr>
            <p:cNvPr id="33" name="Rectangle 32">
              <a:extLst>
                <a:ext uri="{FF2B5EF4-FFF2-40B4-BE49-F238E27FC236}">
                  <a16:creationId xmlns:a16="http://schemas.microsoft.com/office/drawing/2014/main" id="{DDFDE712-2DCC-682B-B999-95197F4FFB28}"/>
                </a:ext>
              </a:extLst>
            </p:cNvPr>
            <p:cNvSpPr/>
            <p:nvPr/>
          </p:nvSpPr>
          <p:spPr>
            <a:xfrm>
              <a:off x="514361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7EDF8354-894C-3682-EB02-17D7C1D9AB5F}"/>
                </a:ext>
              </a:extLst>
            </p:cNvPr>
            <p:cNvSpPr txBox="1"/>
            <p:nvPr/>
          </p:nvSpPr>
          <p:spPr>
            <a:xfrm>
              <a:off x="519912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2" name="TextBox 131">
              <a:extLst>
                <a:ext uri="{FF2B5EF4-FFF2-40B4-BE49-F238E27FC236}">
                  <a16:creationId xmlns:a16="http://schemas.microsoft.com/office/drawing/2014/main" id="{D6E6A308-3CEF-39F2-092F-3D8501CEFF09}"/>
                </a:ext>
              </a:extLst>
            </p:cNvPr>
            <p:cNvSpPr txBox="1"/>
            <p:nvPr/>
          </p:nvSpPr>
          <p:spPr>
            <a:xfrm>
              <a:off x="5340937" y="2516272"/>
              <a:ext cx="158168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VULNERABILITY ASSESSMENT</a:t>
              </a:r>
            </a:p>
          </p:txBody>
        </p:sp>
      </p:grpSp>
      <p:sp>
        <p:nvSpPr>
          <p:cNvPr id="40" name="TextBox 39">
            <a:extLst>
              <a:ext uri="{FF2B5EF4-FFF2-40B4-BE49-F238E27FC236}">
                <a16:creationId xmlns:a16="http://schemas.microsoft.com/office/drawing/2014/main" id="{A3990371-441A-49AF-0C4E-FB1931E16365}"/>
              </a:ext>
            </a:extLst>
          </p:cNvPr>
          <p:cNvSpPr txBox="1"/>
          <p:nvPr/>
        </p:nvSpPr>
        <p:spPr>
          <a:xfrm>
            <a:off x="738632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67F7B1FE-DAB4-09C8-4317-2BD2DEC71917}"/>
              </a:ext>
            </a:extLst>
          </p:cNvPr>
          <p:cNvGrpSpPr/>
          <p:nvPr/>
        </p:nvGrpSpPr>
        <p:grpSpPr>
          <a:xfrm>
            <a:off x="7486769" y="2011680"/>
            <a:ext cx="1976627" cy="1219531"/>
            <a:chOff x="7486769" y="2011680"/>
            <a:chExt cx="1976627" cy="1219531"/>
          </a:xfrm>
        </p:grpSpPr>
        <p:pic>
          <p:nvPicPr>
            <p:cNvPr id="37" name="Picture 36" descr="A colorful sign with a key&#10;&#10;AI-generated content may be incorrect.">
              <a:extLst>
                <a:ext uri="{FF2B5EF4-FFF2-40B4-BE49-F238E27FC236}">
                  <a16:creationId xmlns:a16="http://schemas.microsoft.com/office/drawing/2014/main" id="{C7D726F2-B77C-D6B7-D9C8-2B4D7C6BE6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2879831"/>
              <a:ext cx="351380" cy="351380"/>
            </a:xfrm>
            <a:prstGeom prst="rect">
              <a:avLst/>
            </a:prstGeom>
          </p:spPr>
        </p:pic>
        <p:sp>
          <p:nvSpPr>
            <p:cNvPr id="39" name="Rectangle 38">
              <a:extLst>
                <a:ext uri="{FF2B5EF4-FFF2-40B4-BE49-F238E27FC236}">
                  <a16:creationId xmlns:a16="http://schemas.microsoft.com/office/drawing/2014/main" id="{EB4AFC82-4886-D88B-003E-FE1DB006B250}"/>
                </a:ext>
              </a:extLst>
            </p:cNvPr>
            <p:cNvSpPr/>
            <p:nvPr/>
          </p:nvSpPr>
          <p:spPr>
            <a:xfrm>
              <a:off x="748676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5ABB1B5A-460F-97E6-1BB5-313946F55C37}"/>
                </a:ext>
              </a:extLst>
            </p:cNvPr>
            <p:cNvSpPr txBox="1"/>
            <p:nvPr/>
          </p:nvSpPr>
          <p:spPr>
            <a:xfrm>
              <a:off x="754227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3" name="TextBox 132">
              <a:extLst>
                <a:ext uri="{FF2B5EF4-FFF2-40B4-BE49-F238E27FC236}">
                  <a16:creationId xmlns:a16="http://schemas.microsoft.com/office/drawing/2014/main" id="{AD2BBFF8-473A-B7F9-4B6E-DEC286A0487F}"/>
                </a:ext>
              </a:extLst>
            </p:cNvPr>
            <p:cNvSpPr txBox="1"/>
            <p:nvPr/>
          </p:nvSpPr>
          <p:spPr>
            <a:xfrm>
              <a:off x="7506199" y="2516272"/>
              <a:ext cx="195276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DEFINING THE EMERGENCY ROAD NETWORK</a:t>
              </a:r>
            </a:p>
          </p:txBody>
        </p:sp>
      </p:grpSp>
      <p:sp>
        <p:nvSpPr>
          <p:cNvPr id="82" name="TextBox 81">
            <a:extLst>
              <a:ext uri="{FF2B5EF4-FFF2-40B4-BE49-F238E27FC236}">
                <a16:creationId xmlns:a16="http://schemas.microsoft.com/office/drawing/2014/main" id="{9C88794A-140B-1828-5557-8544AD53E482}"/>
              </a:ext>
            </a:extLst>
          </p:cNvPr>
          <p:cNvSpPr txBox="1"/>
          <p:nvPr/>
        </p:nvSpPr>
        <p:spPr>
          <a:xfrm>
            <a:off x="35560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4" name="Group 13">
            <a:extLst>
              <a:ext uri="{FF2B5EF4-FFF2-40B4-BE49-F238E27FC236}">
                <a16:creationId xmlns:a16="http://schemas.microsoft.com/office/drawing/2014/main" id="{159D91F4-CD6D-6052-908E-04AC343CC536}"/>
              </a:ext>
            </a:extLst>
          </p:cNvPr>
          <p:cNvGrpSpPr/>
          <p:nvPr/>
        </p:nvGrpSpPr>
        <p:grpSpPr>
          <a:xfrm>
            <a:off x="456049" y="3627120"/>
            <a:ext cx="1976627" cy="1219531"/>
            <a:chOff x="456049" y="3627120"/>
            <a:chExt cx="1976627" cy="1219531"/>
          </a:xfrm>
        </p:grpSpPr>
        <p:pic>
          <p:nvPicPr>
            <p:cNvPr id="79" name="Picture 78" descr="A colorful sign with a key&#10;&#10;AI-generated content may be incorrect.">
              <a:extLst>
                <a:ext uri="{FF2B5EF4-FFF2-40B4-BE49-F238E27FC236}">
                  <a16:creationId xmlns:a16="http://schemas.microsoft.com/office/drawing/2014/main" id="{014638ED-6D30-D582-C89D-5A835AB11E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4495271"/>
              <a:ext cx="351380" cy="351380"/>
            </a:xfrm>
            <a:prstGeom prst="rect">
              <a:avLst/>
            </a:prstGeom>
          </p:spPr>
        </p:pic>
        <p:sp>
          <p:nvSpPr>
            <p:cNvPr id="81" name="Rectangle 80">
              <a:extLst>
                <a:ext uri="{FF2B5EF4-FFF2-40B4-BE49-F238E27FC236}">
                  <a16:creationId xmlns:a16="http://schemas.microsoft.com/office/drawing/2014/main" id="{BE58CB9A-2701-4D85-1176-46255F73D9DE}"/>
                </a:ext>
              </a:extLst>
            </p:cNvPr>
            <p:cNvSpPr/>
            <p:nvPr/>
          </p:nvSpPr>
          <p:spPr>
            <a:xfrm>
              <a:off x="45604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3ADD060D-BD38-FAB5-C2F7-E6D85D5717ED}"/>
                </a:ext>
              </a:extLst>
            </p:cNvPr>
            <p:cNvSpPr txBox="1"/>
            <p:nvPr/>
          </p:nvSpPr>
          <p:spPr>
            <a:xfrm>
              <a:off x="51155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4" name="TextBox 133">
              <a:extLst>
                <a:ext uri="{FF2B5EF4-FFF2-40B4-BE49-F238E27FC236}">
                  <a16:creationId xmlns:a16="http://schemas.microsoft.com/office/drawing/2014/main" id="{82916A27-BCC0-B58B-F67E-197E744287EF}"/>
                </a:ext>
              </a:extLst>
            </p:cNvPr>
            <p:cNvSpPr txBox="1"/>
            <p:nvPr/>
          </p:nvSpPr>
          <p:spPr>
            <a:xfrm>
              <a:off x="503284" y="4168961"/>
              <a:ext cx="185383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EVACUATION OF PEOPLE AND PETS</a:t>
              </a:r>
            </a:p>
          </p:txBody>
        </p:sp>
      </p:grpSp>
      <p:sp>
        <p:nvSpPr>
          <p:cNvPr id="64" name="TextBox 63">
            <a:extLst>
              <a:ext uri="{FF2B5EF4-FFF2-40B4-BE49-F238E27FC236}">
                <a16:creationId xmlns:a16="http://schemas.microsoft.com/office/drawing/2014/main" id="{E0D197AF-6D25-0C29-A06A-68F5042C061F}"/>
              </a:ext>
            </a:extLst>
          </p:cNvPr>
          <p:cNvSpPr txBox="1"/>
          <p:nvPr/>
        </p:nvSpPr>
        <p:spPr>
          <a:xfrm>
            <a:off x="27025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3" name="Group 12">
            <a:extLst>
              <a:ext uri="{FF2B5EF4-FFF2-40B4-BE49-F238E27FC236}">
                <a16:creationId xmlns:a16="http://schemas.microsoft.com/office/drawing/2014/main" id="{F790567B-134F-1A0D-2461-FF3157CA1E5D}"/>
              </a:ext>
            </a:extLst>
          </p:cNvPr>
          <p:cNvGrpSpPr/>
          <p:nvPr/>
        </p:nvGrpSpPr>
        <p:grpSpPr>
          <a:xfrm>
            <a:off x="2791812" y="3627120"/>
            <a:ext cx="1987824" cy="1219531"/>
            <a:chOff x="2791812" y="3627120"/>
            <a:chExt cx="1987824" cy="1219531"/>
          </a:xfrm>
        </p:grpSpPr>
        <p:pic>
          <p:nvPicPr>
            <p:cNvPr id="61" name="Picture 60" descr="A colorful sign with a key&#10;&#10;AI-generated content may be incorrect.">
              <a:extLst>
                <a:ext uri="{FF2B5EF4-FFF2-40B4-BE49-F238E27FC236}">
                  <a16:creationId xmlns:a16="http://schemas.microsoft.com/office/drawing/2014/main" id="{2DE8CE4D-C90A-62D8-4118-36A9F51D23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4495271"/>
              <a:ext cx="351380" cy="351380"/>
            </a:xfrm>
            <a:prstGeom prst="rect">
              <a:avLst/>
            </a:prstGeom>
          </p:spPr>
        </p:pic>
        <p:sp>
          <p:nvSpPr>
            <p:cNvPr id="63" name="Rectangle 62">
              <a:extLst>
                <a:ext uri="{FF2B5EF4-FFF2-40B4-BE49-F238E27FC236}">
                  <a16:creationId xmlns:a16="http://schemas.microsoft.com/office/drawing/2014/main" id="{69796FE9-E9E4-C8E2-F0B8-3D09009AD314}"/>
                </a:ext>
              </a:extLst>
            </p:cNvPr>
            <p:cNvSpPr/>
            <p:nvPr/>
          </p:nvSpPr>
          <p:spPr>
            <a:xfrm>
              <a:off x="28030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DD4BB8CB-2C70-1655-3CD9-374DEAF94E12}"/>
                </a:ext>
              </a:extLst>
            </p:cNvPr>
            <p:cNvSpPr txBox="1"/>
            <p:nvPr/>
          </p:nvSpPr>
          <p:spPr>
            <a:xfrm>
              <a:off x="285851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5" name="TextBox 134">
              <a:extLst>
                <a:ext uri="{FF2B5EF4-FFF2-40B4-BE49-F238E27FC236}">
                  <a16:creationId xmlns:a16="http://schemas.microsoft.com/office/drawing/2014/main" id="{EB4372C7-2DF1-0082-A3C7-28C34F9B6FF9}"/>
                </a:ext>
              </a:extLst>
            </p:cNvPr>
            <p:cNvSpPr txBox="1"/>
            <p:nvPr/>
          </p:nvSpPr>
          <p:spPr>
            <a:xfrm>
              <a:off x="2791812" y="4168961"/>
              <a:ext cx="197912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ORGANIZING BUSES AND DRIVERS</a:t>
              </a:r>
            </a:p>
          </p:txBody>
        </p:sp>
      </p:grpSp>
      <p:sp>
        <p:nvSpPr>
          <p:cNvPr id="106" name="TextBox 105">
            <a:extLst>
              <a:ext uri="{FF2B5EF4-FFF2-40B4-BE49-F238E27FC236}">
                <a16:creationId xmlns:a16="http://schemas.microsoft.com/office/drawing/2014/main" id="{770D7802-2ABD-3587-4BE0-3DA377EE58BD}"/>
              </a:ext>
            </a:extLst>
          </p:cNvPr>
          <p:cNvSpPr txBox="1"/>
          <p:nvPr/>
        </p:nvSpPr>
        <p:spPr>
          <a:xfrm>
            <a:off x="504317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CC541E61-DE6B-845B-85A3-19859425C98F}"/>
              </a:ext>
            </a:extLst>
          </p:cNvPr>
          <p:cNvGrpSpPr/>
          <p:nvPr/>
        </p:nvGrpSpPr>
        <p:grpSpPr>
          <a:xfrm>
            <a:off x="5082483" y="3627120"/>
            <a:ext cx="2098589" cy="1219531"/>
            <a:chOff x="5082483" y="3627120"/>
            <a:chExt cx="2098589" cy="1219531"/>
          </a:xfrm>
        </p:grpSpPr>
        <p:pic>
          <p:nvPicPr>
            <p:cNvPr id="103" name="Picture 102" descr="A colorful sign with a key&#10;&#10;AI-generated content may be incorrect.">
              <a:extLst>
                <a:ext uri="{FF2B5EF4-FFF2-40B4-BE49-F238E27FC236}">
                  <a16:creationId xmlns:a16="http://schemas.microsoft.com/office/drawing/2014/main" id="{3BCC2DED-D314-9937-22C4-9D74FB5AA2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7173" y="4495271"/>
              <a:ext cx="351380" cy="351380"/>
            </a:xfrm>
            <a:prstGeom prst="rect">
              <a:avLst/>
            </a:prstGeom>
          </p:spPr>
        </p:pic>
        <p:sp>
          <p:nvSpPr>
            <p:cNvPr id="105" name="Rectangle 104">
              <a:extLst>
                <a:ext uri="{FF2B5EF4-FFF2-40B4-BE49-F238E27FC236}">
                  <a16:creationId xmlns:a16="http://schemas.microsoft.com/office/drawing/2014/main" id="{E52E495C-3215-B512-3E03-18CFEA58510B}"/>
                </a:ext>
              </a:extLst>
            </p:cNvPr>
            <p:cNvSpPr/>
            <p:nvPr/>
          </p:nvSpPr>
          <p:spPr>
            <a:xfrm>
              <a:off x="514361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74C0F49D-BE07-69E1-D454-6094E7B04E61}"/>
                </a:ext>
              </a:extLst>
            </p:cNvPr>
            <p:cNvSpPr txBox="1"/>
            <p:nvPr/>
          </p:nvSpPr>
          <p:spPr>
            <a:xfrm>
              <a:off x="519912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6" name="TextBox 135">
              <a:extLst>
                <a:ext uri="{FF2B5EF4-FFF2-40B4-BE49-F238E27FC236}">
                  <a16:creationId xmlns:a16="http://schemas.microsoft.com/office/drawing/2014/main" id="{D3903737-1859-732C-37F9-495B1BEBDDF7}"/>
                </a:ext>
              </a:extLst>
            </p:cNvPr>
            <p:cNvSpPr txBox="1"/>
            <p:nvPr/>
          </p:nvSpPr>
          <p:spPr>
            <a:xfrm>
              <a:off x="5082483" y="4168961"/>
              <a:ext cx="209858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EMERGENCY PERSONNEL</a:t>
              </a:r>
            </a:p>
          </p:txBody>
        </p:sp>
      </p:grpSp>
      <p:sp>
        <p:nvSpPr>
          <p:cNvPr id="124" name="TextBox 123">
            <a:extLst>
              <a:ext uri="{FF2B5EF4-FFF2-40B4-BE49-F238E27FC236}">
                <a16:creationId xmlns:a16="http://schemas.microsoft.com/office/drawing/2014/main" id="{E9723365-FEC0-4E9A-1BF5-47EF2C51EC64}"/>
              </a:ext>
            </a:extLst>
          </p:cNvPr>
          <p:cNvSpPr txBox="1"/>
          <p:nvPr/>
        </p:nvSpPr>
        <p:spPr>
          <a:xfrm>
            <a:off x="738632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019411E9-75B9-2E18-24EA-A0E2A164AF65}"/>
              </a:ext>
            </a:extLst>
          </p:cNvPr>
          <p:cNvGrpSpPr/>
          <p:nvPr/>
        </p:nvGrpSpPr>
        <p:grpSpPr>
          <a:xfrm>
            <a:off x="7486769" y="3627120"/>
            <a:ext cx="1976627" cy="1219531"/>
            <a:chOff x="7486769" y="3627120"/>
            <a:chExt cx="1976627" cy="1219531"/>
          </a:xfrm>
        </p:grpSpPr>
        <p:pic>
          <p:nvPicPr>
            <p:cNvPr id="121" name="Picture 120" descr="A colorful sign with a key&#10;&#10;AI-generated content may be incorrect.">
              <a:extLst>
                <a:ext uri="{FF2B5EF4-FFF2-40B4-BE49-F238E27FC236}">
                  <a16:creationId xmlns:a16="http://schemas.microsoft.com/office/drawing/2014/main" id="{D2416365-5E4B-4F7E-E16E-8A48144958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4495271"/>
              <a:ext cx="351380" cy="351380"/>
            </a:xfrm>
            <a:prstGeom prst="rect">
              <a:avLst/>
            </a:prstGeom>
          </p:spPr>
        </p:pic>
        <p:sp>
          <p:nvSpPr>
            <p:cNvPr id="123" name="Rectangle 122">
              <a:extLst>
                <a:ext uri="{FF2B5EF4-FFF2-40B4-BE49-F238E27FC236}">
                  <a16:creationId xmlns:a16="http://schemas.microsoft.com/office/drawing/2014/main" id="{3D4C172F-31B6-5897-0A90-C6491C3A1E31}"/>
                </a:ext>
              </a:extLst>
            </p:cNvPr>
            <p:cNvSpPr/>
            <p:nvPr/>
          </p:nvSpPr>
          <p:spPr>
            <a:xfrm>
              <a:off x="748676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FD5173D5-3293-8398-2A9D-D2B5741A4B82}"/>
                </a:ext>
              </a:extLst>
            </p:cNvPr>
            <p:cNvSpPr txBox="1"/>
            <p:nvPr/>
          </p:nvSpPr>
          <p:spPr>
            <a:xfrm>
              <a:off x="754227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7" name="TextBox 136">
              <a:extLst>
                <a:ext uri="{FF2B5EF4-FFF2-40B4-BE49-F238E27FC236}">
                  <a16:creationId xmlns:a16="http://schemas.microsoft.com/office/drawing/2014/main" id="{D11EDEBC-0293-058F-D587-8A8EA0172689}"/>
                </a:ext>
              </a:extLst>
            </p:cNvPr>
            <p:cNvSpPr txBox="1"/>
            <p:nvPr/>
          </p:nvSpPr>
          <p:spPr>
            <a:xfrm>
              <a:off x="7631649" y="4168961"/>
              <a:ext cx="170186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HEAVY MACHINES</a:t>
              </a:r>
            </a:p>
          </p:txBody>
        </p:sp>
      </p:grpSp>
      <p:sp>
        <p:nvSpPr>
          <p:cNvPr id="76" name="TextBox 75">
            <a:extLst>
              <a:ext uri="{FF2B5EF4-FFF2-40B4-BE49-F238E27FC236}">
                <a16:creationId xmlns:a16="http://schemas.microsoft.com/office/drawing/2014/main" id="{2E63DB64-8BFF-4A85-56A7-C7AFEF468927}"/>
              </a:ext>
            </a:extLst>
          </p:cNvPr>
          <p:cNvSpPr txBox="1"/>
          <p:nvPr/>
        </p:nvSpPr>
        <p:spPr>
          <a:xfrm>
            <a:off x="355600" y="566398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5DD54F21-C561-C3EC-CE83-B22B079D6DD0}"/>
              </a:ext>
            </a:extLst>
          </p:cNvPr>
          <p:cNvGrpSpPr/>
          <p:nvPr/>
        </p:nvGrpSpPr>
        <p:grpSpPr>
          <a:xfrm>
            <a:off x="456049" y="5271770"/>
            <a:ext cx="1976627" cy="1219531"/>
            <a:chOff x="456049" y="5271770"/>
            <a:chExt cx="1976627" cy="1219531"/>
          </a:xfrm>
        </p:grpSpPr>
        <p:pic>
          <p:nvPicPr>
            <p:cNvPr id="73" name="Picture 72" descr="A colorful sign with a key&#10;&#10;AI-generated content may be incorrect.">
              <a:extLst>
                <a:ext uri="{FF2B5EF4-FFF2-40B4-BE49-F238E27FC236}">
                  <a16:creationId xmlns:a16="http://schemas.microsoft.com/office/drawing/2014/main" id="{CF2D6641-C9AD-92D9-947D-5AAD00EE86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6139921"/>
              <a:ext cx="351380" cy="351380"/>
            </a:xfrm>
            <a:prstGeom prst="rect">
              <a:avLst/>
            </a:prstGeom>
          </p:spPr>
        </p:pic>
        <p:sp>
          <p:nvSpPr>
            <p:cNvPr id="75" name="Rectangle 74">
              <a:extLst>
                <a:ext uri="{FF2B5EF4-FFF2-40B4-BE49-F238E27FC236}">
                  <a16:creationId xmlns:a16="http://schemas.microsoft.com/office/drawing/2014/main" id="{BC0C6883-71D3-3C6D-E66C-B2278EC91754}"/>
                </a:ext>
              </a:extLst>
            </p:cNvPr>
            <p:cNvSpPr/>
            <p:nvPr/>
          </p:nvSpPr>
          <p:spPr>
            <a:xfrm>
              <a:off x="456049" y="527177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88E0CAAF-8805-A078-E5FC-C385BA1EF6BA}"/>
                </a:ext>
              </a:extLst>
            </p:cNvPr>
            <p:cNvSpPr txBox="1"/>
            <p:nvPr/>
          </p:nvSpPr>
          <p:spPr>
            <a:xfrm>
              <a:off x="511550" y="539749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8" name="TextBox 137">
              <a:extLst>
                <a:ext uri="{FF2B5EF4-FFF2-40B4-BE49-F238E27FC236}">
                  <a16:creationId xmlns:a16="http://schemas.microsoft.com/office/drawing/2014/main" id="{8BDE9EE5-5770-3FFD-C16C-7E6BAEB4930E}"/>
                </a:ext>
              </a:extLst>
            </p:cNvPr>
            <p:cNvSpPr txBox="1"/>
            <p:nvPr/>
          </p:nvSpPr>
          <p:spPr>
            <a:xfrm>
              <a:off x="610883" y="5753057"/>
              <a:ext cx="163863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SEARCH AND RESCUE TEAMS</a:t>
              </a:r>
            </a:p>
          </p:txBody>
        </p:sp>
      </p:grpSp>
      <p:sp>
        <p:nvSpPr>
          <p:cNvPr id="58" name="TextBox 57">
            <a:extLst>
              <a:ext uri="{FF2B5EF4-FFF2-40B4-BE49-F238E27FC236}">
                <a16:creationId xmlns:a16="http://schemas.microsoft.com/office/drawing/2014/main" id="{16DAFAEE-F287-3DED-7D9D-BDB7F4D772B0}"/>
              </a:ext>
            </a:extLst>
          </p:cNvPr>
          <p:cNvSpPr txBox="1"/>
          <p:nvPr/>
        </p:nvSpPr>
        <p:spPr>
          <a:xfrm>
            <a:off x="2702560" y="566398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6" name="Group 15">
            <a:extLst>
              <a:ext uri="{FF2B5EF4-FFF2-40B4-BE49-F238E27FC236}">
                <a16:creationId xmlns:a16="http://schemas.microsoft.com/office/drawing/2014/main" id="{ED9D09F9-243E-0A86-80F3-5412134A2B13}"/>
              </a:ext>
            </a:extLst>
          </p:cNvPr>
          <p:cNvGrpSpPr/>
          <p:nvPr/>
        </p:nvGrpSpPr>
        <p:grpSpPr>
          <a:xfrm>
            <a:off x="2787335" y="5271770"/>
            <a:ext cx="1992301" cy="1219531"/>
            <a:chOff x="2787335" y="5271770"/>
            <a:chExt cx="1992301" cy="1219531"/>
          </a:xfrm>
        </p:grpSpPr>
        <p:pic>
          <p:nvPicPr>
            <p:cNvPr id="55" name="Picture 54" descr="A colorful sign with a key&#10;&#10;AI-generated content may be incorrect.">
              <a:extLst>
                <a:ext uri="{FF2B5EF4-FFF2-40B4-BE49-F238E27FC236}">
                  <a16:creationId xmlns:a16="http://schemas.microsoft.com/office/drawing/2014/main" id="{4D64A587-38CA-C2D0-844A-7533E4BB7D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6139921"/>
              <a:ext cx="351380" cy="351380"/>
            </a:xfrm>
            <a:prstGeom prst="rect">
              <a:avLst/>
            </a:prstGeom>
          </p:spPr>
        </p:pic>
        <p:sp>
          <p:nvSpPr>
            <p:cNvPr id="57" name="Rectangle 56">
              <a:extLst>
                <a:ext uri="{FF2B5EF4-FFF2-40B4-BE49-F238E27FC236}">
                  <a16:creationId xmlns:a16="http://schemas.microsoft.com/office/drawing/2014/main" id="{C23303ED-1135-51B6-DDF9-A1AD22569267}"/>
                </a:ext>
              </a:extLst>
            </p:cNvPr>
            <p:cNvSpPr/>
            <p:nvPr/>
          </p:nvSpPr>
          <p:spPr>
            <a:xfrm>
              <a:off x="2803009" y="527177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AAAD499B-906E-8878-A89B-D7A9AF3563B9}"/>
                </a:ext>
              </a:extLst>
            </p:cNvPr>
            <p:cNvSpPr txBox="1"/>
            <p:nvPr/>
          </p:nvSpPr>
          <p:spPr>
            <a:xfrm>
              <a:off x="2858510" y="539749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9" name="TextBox 138">
              <a:extLst>
                <a:ext uri="{FF2B5EF4-FFF2-40B4-BE49-F238E27FC236}">
                  <a16:creationId xmlns:a16="http://schemas.microsoft.com/office/drawing/2014/main" id="{5F5CE247-CCD9-F57F-6FD3-8A6891822F9C}"/>
                </a:ext>
              </a:extLst>
            </p:cNvPr>
            <p:cNvSpPr txBox="1"/>
            <p:nvPr/>
          </p:nvSpPr>
          <p:spPr>
            <a:xfrm>
              <a:off x="2787335" y="5753057"/>
              <a:ext cx="198808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EMERGENCY MATERIALS</a:t>
              </a:r>
            </a:p>
          </p:txBody>
        </p:sp>
      </p:grpSp>
      <p:grpSp>
        <p:nvGrpSpPr>
          <p:cNvPr id="17" name="Group 16">
            <a:extLst>
              <a:ext uri="{FF2B5EF4-FFF2-40B4-BE49-F238E27FC236}">
                <a16:creationId xmlns:a16="http://schemas.microsoft.com/office/drawing/2014/main" id="{E56801E4-ACD6-BBF7-85D9-3DC96166DF49}"/>
              </a:ext>
            </a:extLst>
          </p:cNvPr>
          <p:cNvGrpSpPr/>
          <p:nvPr/>
        </p:nvGrpSpPr>
        <p:grpSpPr>
          <a:xfrm>
            <a:off x="5043170" y="5271770"/>
            <a:ext cx="2235200" cy="1219531"/>
            <a:chOff x="5043170" y="5271770"/>
            <a:chExt cx="2235200" cy="1219531"/>
          </a:xfrm>
        </p:grpSpPr>
        <p:pic>
          <p:nvPicPr>
            <p:cNvPr id="109" name="Picture 108" descr="A colorful sign with a key&#10;&#10;AI-generated content may be incorrect.">
              <a:extLst>
                <a:ext uri="{FF2B5EF4-FFF2-40B4-BE49-F238E27FC236}">
                  <a16:creationId xmlns:a16="http://schemas.microsoft.com/office/drawing/2014/main" id="{BD143FC7-D813-F86C-644D-01CAF2C6F7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7173" y="6139921"/>
              <a:ext cx="351380" cy="351380"/>
            </a:xfrm>
            <a:prstGeom prst="rect">
              <a:avLst/>
            </a:prstGeom>
          </p:spPr>
        </p:pic>
        <p:sp>
          <p:nvSpPr>
            <p:cNvPr id="111" name="Rectangle 110">
              <a:extLst>
                <a:ext uri="{FF2B5EF4-FFF2-40B4-BE49-F238E27FC236}">
                  <a16:creationId xmlns:a16="http://schemas.microsoft.com/office/drawing/2014/main" id="{7CF43DB9-3DA6-F7CC-7506-1B34F7AA37E5}"/>
                </a:ext>
              </a:extLst>
            </p:cNvPr>
            <p:cNvSpPr/>
            <p:nvPr/>
          </p:nvSpPr>
          <p:spPr>
            <a:xfrm>
              <a:off x="5143619" y="527177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621A259A-51A9-C76E-A3F8-70A072B00D45}"/>
                </a:ext>
              </a:extLst>
            </p:cNvPr>
            <p:cNvSpPr txBox="1"/>
            <p:nvPr/>
          </p:nvSpPr>
          <p:spPr>
            <a:xfrm>
              <a:off x="5043170" y="566398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13" name="TextBox 112">
              <a:extLst>
                <a:ext uri="{FF2B5EF4-FFF2-40B4-BE49-F238E27FC236}">
                  <a16:creationId xmlns:a16="http://schemas.microsoft.com/office/drawing/2014/main" id="{7EE90BBB-5896-92FA-9431-F4EBAFCDA4CD}"/>
                </a:ext>
              </a:extLst>
            </p:cNvPr>
            <p:cNvSpPr txBox="1"/>
            <p:nvPr/>
          </p:nvSpPr>
          <p:spPr>
            <a:xfrm>
              <a:off x="5199120" y="539749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0" name="TextBox 139">
              <a:extLst>
                <a:ext uri="{FF2B5EF4-FFF2-40B4-BE49-F238E27FC236}">
                  <a16:creationId xmlns:a16="http://schemas.microsoft.com/office/drawing/2014/main" id="{9C2737DD-510B-C17B-87C6-0DDA1800799F}"/>
                </a:ext>
              </a:extLst>
            </p:cNvPr>
            <p:cNvSpPr txBox="1"/>
            <p:nvPr/>
          </p:nvSpPr>
          <p:spPr>
            <a:xfrm>
              <a:off x="5080435" y="5753057"/>
              <a:ext cx="2102685"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FOOD/WATER/BLANKET, ETC.</a:t>
              </a:r>
            </a:p>
          </p:txBody>
        </p:sp>
      </p:grpSp>
      <p:sp>
        <p:nvSpPr>
          <p:cNvPr id="118" name="TextBox 117">
            <a:extLst>
              <a:ext uri="{FF2B5EF4-FFF2-40B4-BE49-F238E27FC236}">
                <a16:creationId xmlns:a16="http://schemas.microsoft.com/office/drawing/2014/main" id="{09DB289B-FD85-BD86-27A3-AC6678E7A7B1}"/>
              </a:ext>
            </a:extLst>
          </p:cNvPr>
          <p:cNvSpPr txBox="1"/>
          <p:nvPr/>
        </p:nvSpPr>
        <p:spPr>
          <a:xfrm>
            <a:off x="7386320" y="566398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E10A8BD4-A4AA-CEA3-3A3F-8F6AADEC49D7}"/>
              </a:ext>
            </a:extLst>
          </p:cNvPr>
          <p:cNvGrpSpPr/>
          <p:nvPr/>
        </p:nvGrpSpPr>
        <p:grpSpPr>
          <a:xfrm>
            <a:off x="7486769" y="5271770"/>
            <a:ext cx="1976627" cy="1219531"/>
            <a:chOff x="7486769" y="5271770"/>
            <a:chExt cx="1976627" cy="1219531"/>
          </a:xfrm>
        </p:grpSpPr>
        <p:pic>
          <p:nvPicPr>
            <p:cNvPr id="115" name="Picture 114" descr="A colorful sign with a key&#10;&#10;AI-generated content may be incorrect.">
              <a:extLst>
                <a:ext uri="{FF2B5EF4-FFF2-40B4-BE49-F238E27FC236}">
                  <a16:creationId xmlns:a16="http://schemas.microsoft.com/office/drawing/2014/main" id="{A4DFCDD5-F79B-0EC3-512C-8593FCD0BB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6139921"/>
              <a:ext cx="351380" cy="351380"/>
            </a:xfrm>
            <a:prstGeom prst="rect">
              <a:avLst/>
            </a:prstGeom>
          </p:spPr>
        </p:pic>
        <p:sp>
          <p:nvSpPr>
            <p:cNvPr id="117" name="Rectangle 116">
              <a:extLst>
                <a:ext uri="{FF2B5EF4-FFF2-40B4-BE49-F238E27FC236}">
                  <a16:creationId xmlns:a16="http://schemas.microsoft.com/office/drawing/2014/main" id="{0DBF82EC-9CA1-A080-76F4-872A412939E1}"/>
                </a:ext>
              </a:extLst>
            </p:cNvPr>
            <p:cNvSpPr/>
            <p:nvPr/>
          </p:nvSpPr>
          <p:spPr>
            <a:xfrm>
              <a:off x="7486769" y="527177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a:extLst>
                <a:ext uri="{FF2B5EF4-FFF2-40B4-BE49-F238E27FC236}">
                  <a16:creationId xmlns:a16="http://schemas.microsoft.com/office/drawing/2014/main" id="{EA559341-4787-B778-F6D7-E1AE91883068}"/>
                </a:ext>
              </a:extLst>
            </p:cNvPr>
            <p:cNvSpPr txBox="1"/>
            <p:nvPr/>
          </p:nvSpPr>
          <p:spPr>
            <a:xfrm>
              <a:off x="7542270" y="539749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1" name="TextBox 140">
              <a:extLst>
                <a:ext uri="{FF2B5EF4-FFF2-40B4-BE49-F238E27FC236}">
                  <a16:creationId xmlns:a16="http://schemas.microsoft.com/office/drawing/2014/main" id="{21DCE1DA-2741-E315-291A-6F4A31CCA0FE}"/>
                </a:ext>
              </a:extLst>
            </p:cNvPr>
            <p:cNvSpPr txBox="1"/>
            <p:nvPr/>
          </p:nvSpPr>
          <p:spPr>
            <a:xfrm>
              <a:off x="7667421" y="5753057"/>
              <a:ext cx="163031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MOBILISING FOREIGN RESCUE TEAMS</a:t>
              </a:r>
            </a:p>
          </p:txBody>
        </p:sp>
      </p:grpSp>
    </p:spTree>
    <p:extLst>
      <p:ext uri="{BB962C8B-B14F-4D97-AF65-F5344CB8AC3E}">
        <p14:creationId xmlns:p14="http://schemas.microsoft.com/office/powerpoint/2010/main" val="1145367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4AD0D61-CFCA-C0EF-4A69-E5154E6604DF}"/>
              </a:ext>
            </a:extLst>
          </p:cNvPr>
          <p:cNvGrpSpPr/>
          <p:nvPr/>
        </p:nvGrpSpPr>
        <p:grpSpPr>
          <a:xfrm>
            <a:off x="355600" y="416560"/>
            <a:ext cx="2235200" cy="1219531"/>
            <a:chOff x="355600" y="416560"/>
            <a:chExt cx="2235200" cy="1219531"/>
          </a:xfrm>
        </p:grpSpPr>
        <p:pic>
          <p:nvPicPr>
            <p:cNvPr id="125" name="Picture 124" descr="A colorful sign with a key&#10;&#10;AI-generated content may be incorrect.">
              <a:extLst>
                <a:ext uri="{FF2B5EF4-FFF2-40B4-BE49-F238E27FC236}">
                  <a16:creationId xmlns:a16="http://schemas.microsoft.com/office/drawing/2014/main" id="{1E55A5AC-8AB0-B15A-8E5C-DD74FC351E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1284711"/>
              <a:ext cx="351380" cy="351380"/>
            </a:xfrm>
            <a:prstGeom prst="rect">
              <a:avLst/>
            </a:prstGeom>
          </p:spPr>
        </p:pic>
        <p:sp>
          <p:nvSpPr>
            <p:cNvPr id="127" name="Rectangle 126">
              <a:extLst>
                <a:ext uri="{FF2B5EF4-FFF2-40B4-BE49-F238E27FC236}">
                  <a16:creationId xmlns:a16="http://schemas.microsoft.com/office/drawing/2014/main" id="{656B8D87-9DC0-8C67-B689-4E6CC700489C}"/>
                </a:ext>
              </a:extLst>
            </p:cNvPr>
            <p:cNvSpPr/>
            <p:nvPr/>
          </p:nvSpPr>
          <p:spPr>
            <a:xfrm>
              <a:off x="45604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56494891-9BAA-5447-7C3C-A493BF2A9548}"/>
                </a:ext>
              </a:extLst>
            </p:cNvPr>
            <p:cNvSpPr txBox="1"/>
            <p:nvPr/>
          </p:nvSpPr>
          <p:spPr>
            <a:xfrm>
              <a:off x="35560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29" name="TextBox 128">
              <a:extLst>
                <a:ext uri="{FF2B5EF4-FFF2-40B4-BE49-F238E27FC236}">
                  <a16:creationId xmlns:a16="http://schemas.microsoft.com/office/drawing/2014/main" id="{7A7947B9-3C61-7CBD-A9C3-2447623C6281}"/>
                </a:ext>
              </a:extLst>
            </p:cNvPr>
            <p:cNvSpPr txBox="1"/>
            <p:nvPr/>
          </p:nvSpPr>
          <p:spPr>
            <a:xfrm>
              <a:off x="511550" y="54228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4" name="TextBox 153">
              <a:extLst>
                <a:ext uri="{FF2B5EF4-FFF2-40B4-BE49-F238E27FC236}">
                  <a16:creationId xmlns:a16="http://schemas.microsoft.com/office/drawing/2014/main" id="{F011D79F-EF4E-8CED-E385-17F0BD939AF3}"/>
                </a:ext>
              </a:extLst>
            </p:cNvPr>
            <p:cNvSpPr txBox="1"/>
            <p:nvPr/>
          </p:nvSpPr>
          <p:spPr>
            <a:xfrm>
              <a:off x="490982" y="911817"/>
              <a:ext cx="190800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TRANSFERRING INJURED PEOPLE TO THE HOSPITAL</a:t>
              </a:r>
            </a:p>
          </p:txBody>
        </p:sp>
      </p:grpSp>
      <p:sp>
        <p:nvSpPr>
          <p:cNvPr id="122" name="TextBox 121">
            <a:extLst>
              <a:ext uri="{FF2B5EF4-FFF2-40B4-BE49-F238E27FC236}">
                <a16:creationId xmlns:a16="http://schemas.microsoft.com/office/drawing/2014/main" id="{ABB582D4-BABF-9884-0505-D308B7B1C985}"/>
              </a:ext>
            </a:extLst>
          </p:cNvPr>
          <p:cNvSpPr txBox="1"/>
          <p:nvPr/>
        </p:nvSpPr>
        <p:spPr>
          <a:xfrm>
            <a:off x="27025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67C333D8-1765-6E65-77F6-39721AA9AE50}"/>
              </a:ext>
            </a:extLst>
          </p:cNvPr>
          <p:cNvGrpSpPr/>
          <p:nvPr/>
        </p:nvGrpSpPr>
        <p:grpSpPr>
          <a:xfrm>
            <a:off x="2780931" y="416560"/>
            <a:ext cx="1998705" cy="1219531"/>
            <a:chOff x="2780931" y="416560"/>
            <a:chExt cx="1998705" cy="1219531"/>
          </a:xfrm>
        </p:grpSpPr>
        <p:pic>
          <p:nvPicPr>
            <p:cNvPr id="119" name="Picture 118" descr="A colorful sign with a key&#10;&#10;AI-generated content may be incorrect.">
              <a:extLst>
                <a:ext uri="{FF2B5EF4-FFF2-40B4-BE49-F238E27FC236}">
                  <a16:creationId xmlns:a16="http://schemas.microsoft.com/office/drawing/2014/main" id="{E1A2C7C0-C183-DAC7-F4F8-D241910088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1284711"/>
              <a:ext cx="351380" cy="351380"/>
            </a:xfrm>
            <a:prstGeom prst="rect">
              <a:avLst/>
            </a:prstGeom>
          </p:spPr>
        </p:pic>
        <p:sp>
          <p:nvSpPr>
            <p:cNvPr id="121" name="Rectangle 120">
              <a:extLst>
                <a:ext uri="{FF2B5EF4-FFF2-40B4-BE49-F238E27FC236}">
                  <a16:creationId xmlns:a16="http://schemas.microsoft.com/office/drawing/2014/main" id="{0B057FAD-B322-E006-2AE6-BF1FCB212641}"/>
                </a:ext>
              </a:extLst>
            </p:cNvPr>
            <p:cNvSpPr/>
            <p:nvPr/>
          </p:nvSpPr>
          <p:spPr>
            <a:xfrm>
              <a:off x="28030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a:extLst>
                <a:ext uri="{FF2B5EF4-FFF2-40B4-BE49-F238E27FC236}">
                  <a16:creationId xmlns:a16="http://schemas.microsoft.com/office/drawing/2014/main" id="{CC03FED2-81AD-466B-ECCC-EB2A52889281}"/>
                </a:ext>
              </a:extLst>
            </p:cNvPr>
            <p:cNvSpPr txBox="1"/>
            <p:nvPr/>
          </p:nvSpPr>
          <p:spPr>
            <a:xfrm>
              <a:off x="2858510" y="54228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5" name="TextBox 154">
              <a:extLst>
                <a:ext uri="{FF2B5EF4-FFF2-40B4-BE49-F238E27FC236}">
                  <a16:creationId xmlns:a16="http://schemas.microsoft.com/office/drawing/2014/main" id="{4B505C8D-7704-B334-AE39-42EC7C31AA8F}"/>
                </a:ext>
              </a:extLst>
            </p:cNvPr>
            <p:cNvSpPr txBox="1"/>
            <p:nvPr/>
          </p:nvSpPr>
          <p:spPr>
            <a:xfrm>
              <a:off x="2780931" y="911817"/>
              <a:ext cx="1961557"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EVACUATION OF RESCUED PEOPLE TO SAFE AREAS</a:t>
              </a:r>
            </a:p>
          </p:txBody>
        </p:sp>
      </p:grpSp>
      <p:grpSp>
        <p:nvGrpSpPr>
          <p:cNvPr id="4" name="Group 3">
            <a:extLst>
              <a:ext uri="{FF2B5EF4-FFF2-40B4-BE49-F238E27FC236}">
                <a16:creationId xmlns:a16="http://schemas.microsoft.com/office/drawing/2014/main" id="{56AF3462-B2AB-1088-E953-79D66D2EF796}"/>
              </a:ext>
            </a:extLst>
          </p:cNvPr>
          <p:cNvGrpSpPr/>
          <p:nvPr/>
        </p:nvGrpSpPr>
        <p:grpSpPr>
          <a:xfrm>
            <a:off x="5039360" y="416560"/>
            <a:ext cx="2235200" cy="1219531"/>
            <a:chOff x="5039360" y="416560"/>
            <a:chExt cx="2235200" cy="1219531"/>
          </a:xfrm>
        </p:grpSpPr>
        <p:pic>
          <p:nvPicPr>
            <p:cNvPr id="77" name="Picture 76" descr="A colorful sign with a key&#10;&#10;AI-generated content may be incorrect.">
              <a:extLst>
                <a:ext uri="{FF2B5EF4-FFF2-40B4-BE49-F238E27FC236}">
                  <a16:creationId xmlns:a16="http://schemas.microsoft.com/office/drawing/2014/main" id="{6013D89B-21B3-8A7D-7B9A-8AA9FC6294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1284711"/>
              <a:ext cx="351380" cy="351380"/>
            </a:xfrm>
            <a:prstGeom prst="rect">
              <a:avLst/>
            </a:prstGeom>
          </p:spPr>
        </p:pic>
        <p:sp>
          <p:nvSpPr>
            <p:cNvPr id="79" name="Rectangle 78">
              <a:extLst>
                <a:ext uri="{FF2B5EF4-FFF2-40B4-BE49-F238E27FC236}">
                  <a16:creationId xmlns:a16="http://schemas.microsoft.com/office/drawing/2014/main" id="{25E51DB0-E368-7D53-FA86-20A7E24ED5E9}"/>
                </a:ext>
              </a:extLst>
            </p:cNvPr>
            <p:cNvSpPr/>
            <p:nvPr/>
          </p:nvSpPr>
          <p:spPr>
            <a:xfrm>
              <a:off x="51398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978244EB-5147-73EC-0146-859AC7C3ABF4}"/>
                </a:ext>
              </a:extLst>
            </p:cNvPr>
            <p:cNvSpPr txBox="1"/>
            <p:nvPr/>
          </p:nvSpPr>
          <p:spPr>
            <a:xfrm>
              <a:off x="50393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81" name="TextBox 80">
              <a:extLst>
                <a:ext uri="{FF2B5EF4-FFF2-40B4-BE49-F238E27FC236}">
                  <a16:creationId xmlns:a16="http://schemas.microsoft.com/office/drawing/2014/main" id="{F08BA728-AFF1-443F-D29A-78478DBC88D9}"/>
                </a:ext>
              </a:extLst>
            </p:cNvPr>
            <p:cNvSpPr txBox="1"/>
            <p:nvPr/>
          </p:nvSpPr>
          <p:spPr>
            <a:xfrm>
              <a:off x="5195310" y="54228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6" name="TextBox 155">
              <a:extLst>
                <a:ext uri="{FF2B5EF4-FFF2-40B4-BE49-F238E27FC236}">
                  <a16:creationId xmlns:a16="http://schemas.microsoft.com/office/drawing/2014/main" id="{FD3B9B46-93A7-4647-372A-882CC5674A7F}"/>
                </a:ext>
              </a:extLst>
            </p:cNvPr>
            <p:cNvSpPr txBox="1"/>
            <p:nvPr/>
          </p:nvSpPr>
          <p:spPr>
            <a:xfrm>
              <a:off x="5225829" y="1004150"/>
              <a:ext cx="1790825"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BURYING DEAD BODIES</a:t>
              </a:r>
            </a:p>
          </p:txBody>
        </p:sp>
      </p:grpSp>
      <p:sp>
        <p:nvSpPr>
          <p:cNvPr id="74" name="TextBox 73">
            <a:extLst>
              <a:ext uri="{FF2B5EF4-FFF2-40B4-BE49-F238E27FC236}">
                <a16:creationId xmlns:a16="http://schemas.microsoft.com/office/drawing/2014/main" id="{3FC9311F-F540-ACF3-7E6A-A428DB6CCC77}"/>
              </a:ext>
            </a:extLst>
          </p:cNvPr>
          <p:cNvSpPr txBox="1"/>
          <p:nvPr/>
        </p:nvSpPr>
        <p:spPr>
          <a:xfrm>
            <a:off x="738632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5" name="Group 4">
            <a:extLst>
              <a:ext uri="{FF2B5EF4-FFF2-40B4-BE49-F238E27FC236}">
                <a16:creationId xmlns:a16="http://schemas.microsoft.com/office/drawing/2014/main" id="{2E479C3C-72E2-55A1-0D5E-6088E51B7741}"/>
              </a:ext>
            </a:extLst>
          </p:cNvPr>
          <p:cNvGrpSpPr/>
          <p:nvPr/>
        </p:nvGrpSpPr>
        <p:grpSpPr>
          <a:xfrm>
            <a:off x="7486769" y="416560"/>
            <a:ext cx="1976627" cy="1219531"/>
            <a:chOff x="7486769" y="416560"/>
            <a:chExt cx="1976627" cy="1219531"/>
          </a:xfrm>
        </p:grpSpPr>
        <p:pic>
          <p:nvPicPr>
            <p:cNvPr id="71" name="Picture 70" descr="A colorful sign with a key&#10;&#10;AI-generated content may be incorrect.">
              <a:extLst>
                <a:ext uri="{FF2B5EF4-FFF2-40B4-BE49-F238E27FC236}">
                  <a16:creationId xmlns:a16="http://schemas.microsoft.com/office/drawing/2014/main" id="{C3D9AF2D-E394-7EB2-64E8-3F352E1664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1284711"/>
              <a:ext cx="351380" cy="351380"/>
            </a:xfrm>
            <a:prstGeom prst="rect">
              <a:avLst/>
            </a:prstGeom>
          </p:spPr>
        </p:pic>
        <p:sp>
          <p:nvSpPr>
            <p:cNvPr id="73" name="Rectangle 72">
              <a:extLst>
                <a:ext uri="{FF2B5EF4-FFF2-40B4-BE49-F238E27FC236}">
                  <a16:creationId xmlns:a16="http://schemas.microsoft.com/office/drawing/2014/main" id="{15ECFCB8-5423-AD01-951F-66A3570EE8E9}"/>
                </a:ext>
              </a:extLst>
            </p:cNvPr>
            <p:cNvSpPr/>
            <p:nvPr/>
          </p:nvSpPr>
          <p:spPr>
            <a:xfrm>
              <a:off x="748676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3AB95183-5571-A880-92FE-6E253D24133E}"/>
                </a:ext>
              </a:extLst>
            </p:cNvPr>
            <p:cNvSpPr txBox="1"/>
            <p:nvPr/>
          </p:nvSpPr>
          <p:spPr>
            <a:xfrm>
              <a:off x="7542270" y="54228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7" name="TextBox 156">
              <a:extLst>
                <a:ext uri="{FF2B5EF4-FFF2-40B4-BE49-F238E27FC236}">
                  <a16:creationId xmlns:a16="http://schemas.microsoft.com/office/drawing/2014/main" id="{03FB5CC0-5F26-F47F-4F2C-FB6A66B8DB15}"/>
                </a:ext>
              </a:extLst>
            </p:cNvPr>
            <p:cNvSpPr txBox="1"/>
            <p:nvPr/>
          </p:nvSpPr>
          <p:spPr>
            <a:xfrm>
              <a:off x="7615120" y="1004150"/>
              <a:ext cx="1750398"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DAMAGE ASSESSMENT</a:t>
              </a:r>
            </a:p>
          </p:txBody>
        </p:sp>
      </p:grpSp>
      <p:grpSp>
        <p:nvGrpSpPr>
          <p:cNvPr id="6" name="Group 5">
            <a:extLst>
              <a:ext uri="{FF2B5EF4-FFF2-40B4-BE49-F238E27FC236}">
                <a16:creationId xmlns:a16="http://schemas.microsoft.com/office/drawing/2014/main" id="{93DE7718-2557-654D-D7A6-19C7EA9526F5}"/>
              </a:ext>
            </a:extLst>
          </p:cNvPr>
          <p:cNvGrpSpPr/>
          <p:nvPr/>
        </p:nvGrpSpPr>
        <p:grpSpPr>
          <a:xfrm>
            <a:off x="355600" y="2011680"/>
            <a:ext cx="2235200" cy="1219531"/>
            <a:chOff x="355600" y="2011680"/>
            <a:chExt cx="2235200" cy="1219531"/>
          </a:xfrm>
        </p:grpSpPr>
        <p:pic>
          <p:nvPicPr>
            <p:cNvPr id="113" name="Picture 112" descr="A colorful sign with a key&#10;&#10;AI-generated content may be incorrect.">
              <a:extLst>
                <a:ext uri="{FF2B5EF4-FFF2-40B4-BE49-F238E27FC236}">
                  <a16:creationId xmlns:a16="http://schemas.microsoft.com/office/drawing/2014/main" id="{F764E521-DF54-8F80-81D8-5B6D007961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2879831"/>
              <a:ext cx="351380" cy="351380"/>
            </a:xfrm>
            <a:prstGeom prst="rect">
              <a:avLst/>
            </a:prstGeom>
          </p:spPr>
        </p:pic>
        <p:sp>
          <p:nvSpPr>
            <p:cNvPr id="115" name="Rectangle 114">
              <a:extLst>
                <a:ext uri="{FF2B5EF4-FFF2-40B4-BE49-F238E27FC236}">
                  <a16:creationId xmlns:a16="http://schemas.microsoft.com/office/drawing/2014/main" id="{158B8735-9D2B-9759-04E1-328E287ACA0D}"/>
                </a:ext>
              </a:extLst>
            </p:cNvPr>
            <p:cNvSpPr/>
            <p:nvPr/>
          </p:nvSpPr>
          <p:spPr>
            <a:xfrm>
              <a:off x="45604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FD34BF41-73E3-6970-5203-BFFF0AD38CDD}"/>
                </a:ext>
              </a:extLst>
            </p:cNvPr>
            <p:cNvSpPr txBox="1"/>
            <p:nvPr/>
          </p:nvSpPr>
          <p:spPr>
            <a:xfrm>
              <a:off x="35560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17" name="TextBox 116">
              <a:extLst>
                <a:ext uri="{FF2B5EF4-FFF2-40B4-BE49-F238E27FC236}">
                  <a16:creationId xmlns:a16="http://schemas.microsoft.com/office/drawing/2014/main" id="{AE5E67A7-0A06-ACB5-4CB9-B61BFE7A4B20}"/>
                </a:ext>
              </a:extLst>
            </p:cNvPr>
            <p:cNvSpPr txBox="1"/>
            <p:nvPr/>
          </p:nvSpPr>
          <p:spPr>
            <a:xfrm>
              <a:off x="51155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8" name="TextBox 157">
              <a:extLst>
                <a:ext uri="{FF2B5EF4-FFF2-40B4-BE49-F238E27FC236}">
                  <a16:creationId xmlns:a16="http://schemas.microsoft.com/office/drawing/2014/main" id="{DC625A1D-4403-273B-848D-4BFF74C88084}"/>
                </a:ext>
              </a:extLst>
            </p:cNvPr>
            <p:cNvSpPr txBox="1"/>
            <p:nvPr/>
          </p:nvSpPr>
          <p:spPr>
            <a:xfrm>
              <a:off x="481425" y="2576915"/>
              <a:ext cx="192712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RESTORING THE DAMAGE</a:t>
              </a:r>
            </a:p>
          </p:txBody>
        </p:sp>
      </p:grpSp>
      <p:sp>
        <p:nvSpPr>
          <p:cNvPr id="98" name="TextBox 97">
            <a:extLst>
              <a:ext uri="{FF2B5EF4-FFF2-40B4-BE49-F238E27FC236}">
                <a16:creationId xmlns:a16="http://schemas.microsoft.com/office/drawing/2014/main" id="{9CBEEDA0-221A-436D-79BB-861FAE6767A2}"/>
              </a:ext>
            </a:extLst>
          </p:cNvPr>
          <p:cNvSpPr txBox="1"/>
          <p:nvPr/>
        </p:nvSpPr>
        <p:spPr>
          <a:xfrm>
            <a:off x="27025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165DD4B5-681F-C3E9-10CA-A741D779DB43}"/>
              </a:ext>
            </a:extLst>
          </p:cNvPr>
          <p:cNvGrpSpPr/>
          <p:nvPr/>
        </p:nvGrpSpPr>
        <p:grpSpPr>
          <a:xfrm>
            <a:off x="2803009" y="2011680"/>
            <a:ext cx="1976627" cy="1219531"/>
            <a:chOff x="2803009" y="2011680"/>
            <a:chExt cx="1976627" cy="1219531"/>
          </a:xfrm>
        </p:grpSpPr>
        <p:pic>
          <p:nvPicPr>
            <p:cNvPr id="95" name="Picture 94" descr="A colorful sign with a key&#10;&#10;AI-generated content may be incorrect.">
              <a:extLst>
                <a:ext uri="{FF2B5EF4-FFF2-40B4-BE49-F238E27FC236}">
                  <a16:creationId xmlns:a16="http://schemas.microsoft.com/office/drawing/2014/main" id="{8D73F2E5-0769-7513-F198-2635614948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2879831"/>
              <a:ext cx="351380" cy="351380"/>
            </a:xfrm>
            <a:prstGeom prst="rect">
              <a:avLst/>
            </a:prstGeom>
          </p:spPr>
        </p:pic>
        <p:sp>
          <p:nvSpPr>
            <p:cNvPr id="97" name="Rectangle 96">
              <a:extLst>
                <a:ext uri="{FF2B5EF4-FFF2-40B4-BE49-F238E27FC236}">
                  <a16:creationId xmlns:a16="http://schemas.microsoft.com/office/drawing/2014/main" id="{3DD04B9A-FD24-0CAA-96B2-F884417C97AF}"/>
                </a:ext>
              </a:extLst>
            </p:cNvPr>
            <p:cNvSpPr/>
            <p:nvPr/>
          </p:nvSpPr>
          <p:spPr>
            <a:xfrm>
              <a:off x="28030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B369BC19-F1C6-90BA-8AE1-D4F7DE0E6472}"/>
                </a:ext>
              </a:extLst>
            </p:cNvPr>
            <p:cNvSpPr txBox="1"/>
            <p:nvPr/>
          </p:nvSpPr>
          <p:spPr>
            <a:xfrm>
              <a:off x="285851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59" name="TextBox 158">
              <a:extLst>
                <a:ext uri="{FF2B5EF4-FFF2-40B4-BE49-F238E27FC236}">
                  <a16:creationId xmlns:a16="http://schemas.microsoft.com/office/drawing/2014/main" id="{FD0AD948-F981-656D-1CA9-850ADD801A35}"/>
                </a:ext>
              </a:extLst>
            </p:cNvPr>
            <p:cNvSpPr txBox="1"/>
            <p:nvPr/>
          </p:nvSpPr>
          <p:spPr>
            <a:xfrm>
              <a:off x="3079384" y="2576915"/>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REPAIRING </a:t>
              </a:r>
            </a:p>
          </p:txBody>
        </p:sp>
      </p:grpSp>
      <p:grpSp>
        <p:nvGrpSpPr>
          <p:cNvPr id="8" name="Group 7">
            <a:extLst>
              <a:ext uri="{FF2B5EF4-FFF2-40B4-BE49-F238E27FC236}">
                <a16:creationId xmlns:a16="http://schemas.microsoft.com/office/drawing/2014/main" id="{411E9E8F-434E-186E-87F8-2B0F78DE3756}"/>
              </a:ext>
            </a:extLst>
          </p:cNvPr>
          <p:cNvGrpSpPr/>
          <p:nvPr/>
        </p:nvGrpSpPr>
        <p:grpSpPr>
          <a:xfrm>
            <a:off x="5039360" y="2011680"/>
            <a:ext cx="2235200" cy="1219531"/>
            <a:chOff x="5039360" y="2011680"/>
            <a:chExt cx="2235200" cy="1219531"/>
          </a:xfrm>
        </p:grpSpPr>
        <p:pic>
          <p:nvPicPr>
            <p:cNvPr id="59" name="Picture 58" descr="A colorful sign with a key&#10;&#10;AI-generated content may be incorrect.">
              <a:extLst>
                <a:ext uri="{FF2B5EF4-FFF2-40B4-BE49-F238E27FC236}">
                  <a16:creationId xmlns:a16="http://schemas.microsoft.com/office/drawing/2014/main" id="{1B695254-EE79-A54E-12C4-1F375311F0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2879831"/>
              <a:ext cx="351380" cy="351380"/>
            </a:xfrm>
            <a:prstGeom prst="rect">
              <a:avLst/>
            </a:prstGeom>
          </p:spPr>
        </p:pic>
        <p:sp>
          <p:nvSpPr>
            <p:cNvPr id="61" name="Rectangle 60">
              <a:extLst>
                <a:ext uri="{FF2B5EF4-FFF2-40B4-BE49-F238E27FC236}">
                  <a16:creationId xmlns:a16="http://schemas.microsoft.com/office/drawing/2014/main" id="{D681EB65-FE9D-CEB2-3F77-DD5874C610D9}"/>
                </a:ext>
              </a:extLst>
            </p:cNvPr>
            <p:cNvSpPr/>
            <p:nvPr/>
          </p:nvSpPr>
          <p:spPr>
            <a:xfrm>
              <a:off x="51398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B071D1B3-C187-AB48-C14A-1951234B64C5}"/>
                </a:ext>
              </a:extLst>
            </p:cNvPr>
            <p:cNvSpPr txBox="1"/>
            <p:nvPr/>
          </p:nvSpPr>
          <p:spPr>
            <a:xfrm>
              <a:off x="50393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63" name="TextBox 62">
              <a:extLst>
                <a:ext uri="{FF2B5EF4-FFF2-40B4-BE49-F238E27FC236}">
                  <a16:creationId xmlns:a16="http://schemas.microsoft.com/office/drawing/2014/main" id="{0D3995DF-118D-A07C-B694-209CB93170AB}"/>
                </a:ext>
              </a:extLst>
            </p:cNvPr>
            <p:cNvSpPr txBox="1"/>
            <p:nvPr/>
          </p:nvSpPr>
          <p:spPr>
            <a:xfrm>
              <a:off x="519531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0" name="TextBox 159">
              <a:extLst>
                <a:ext uri="{FF2B5EF4-FFF2-40B4-BE49-F238E27FC236}">
                  <a16:creationId xmlns:a16="http://schemas.microsoft.com/office/drawing/2014/main" id="{8756318D-80B1-BAE8-5143-15DE28E42EA2}"/>
                </a:ext>
              </a:extLst>
            </p:cNvPr>
            <p:cNvSpPr txBox="1"/>
            <p:nvPr/>
          </p:nvSpPr>
          <p:spPr>
            <a:xfrm>
              <a:off x="5438916" y="2576915"/>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RECONSTRUCTING </a:t>
              </a:r>
            </a:p>
          </p:txBody>
        </p:sp>
      </p:grpSp>
      <p:sp>
        <p:nvSpPr>
          <p:cNvPr id="68" name="TextBox 67">
            <a:extLst>
              <a:ext uri="{FF2B5EF4-FFF2-40B4-BE49-F238E27FC236}">
                <a16:creationId xmlns:a16="http://schemas.microsoft.com/office/drawing/2014/main" id="{ABB149F7-3A09-2AE4-C106-ECB8601C9C63}"/>
              </a:ext>
            </a:extLst>
          </p:cNvPr>
          <p:cNvSpPr txBox="1"/>
          <p:nvPr/>
        </p:nvSpPr>
        <p:spPr>
          <a:xfrm>
            <a:off x="738632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3587A83E-542F-BE30-19E9-DC9154F956AE}"/>
              </a:ext>
            </a:extLst>
          </p:cNvPr>
          <p:cNvGrpSpPr/>
          <p:nvPr/>
        </p:nvGrpSpPr>
        <p:grpSpPr>
          <a:xfrm>
            <a:off x="7486769" y="2011680"/>
            <a:ext cx="1976627" cy="1219531"/>
            <a:chOff x="7486769" y="2011680"/>
            <a:chExt cx="1976627" cy="1219531"/>
          </a:xfrm>
        </p:grpSpPr>
        <p:pic>
          <p:nvPicPr>
            <p:cNvPr id="65" name="Picture 64" descr="A colorful sign with a key&#10;&#10;AI-generated content may be incorrect.">
              <a:extLst>
                <a:ext uri="{FF2B5EF4-FFF2-40B4-BE49-F238E27FC236}">
                  <a16:creationId xmlns:a16="http://schemas.microsoft.com/office/drawing/2014/main" id="{0225860B-138A-E80D-BA29-1D8D8B2494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2879831"/>
              <a:ext cx="351380" cy="351380"/>
            </a:xfrm>
            <a:prstGeom prst="rect">
              <a:avLst/>
            </a:prstGeom>
          </p:spPr>
        </p:pic>
        <p:sp>
          <p:nvSpPr>
            <p:cNvPr id="67" name="Rectangle 66">
              <a:extLst>
                <a:ext uri="{FF2B5EF4-FFF2-40B4-BE49-F238E27FC236}">
                  <a16:creationId xmlns:a16="http://schemas.microsoft.com/office/drawing/2014/main" id="{A8936111-A509-6271-1C86-6E2A7DC8E62C}"/>
                </a:ext>
              </a:extLst>
            </p:cNvPr>
            <p:cNvSpPr/>
            <p:nvPr/>
          </p:nvSpPr>
          <p:spPr>
            <a:xfrm>
              <a:off x="748676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a:extLst>
                <a:ext uri="{FF2B5EF4-FFF2-40B4-BE49-F238E27FC236}">
                  <a16:creationId xmlns:a16="http://schemas.microsoft.com/office/drawing/2014/main" id="{BD7A2D8C-5E5B-6502-9CA5-793B27C0B3C5}"/>
                </a:ext>
              </a:extLst>
            </p:cNvPr>
            <p:cNvSpPr txBox="1"/>
            <p:nvPr/>
          </p:nvSpPr>
          <p:spPr>
            <a:xfrm>
              <a:off x="7542270" y="213740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1" name="TextBox 160">
              <a:extLst>
                <a:ext uri="{FF2B5EF4-FFF2-40B4-BE49-F238E27FC236}">
                  <a16:creationId xmlns:a16="http://schemas.microsoft.com/office/drawing/2014/main" id="{9E6C2C17-9D96-69E3-38ED-A055373EE6BE}"/>
                </a:ext>
              </a:extLst>
            </p:cNvPr>
            <p:cNvSpPr txBox="1"/>
            <p:nvPr/>
          </p:nvSpPr>
          <p:spPr>
            <a:xfrm>
              <a:off x="7632836" y="2484582"/>
              <a:ext cx="171496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BUILDING STRUCTURAL MITIGATION MEASURES</a:t>
              </a:r>
            </a:p>
          </p:txBody>
        </p:sp>
      </p:grpSp>
      <p:sp>
        <p:nvSpPr>
          <p:cNvPr id="110" name="TextBox 109">
            <a:extLst>
              <a:ext uri="{FF2B5EF4-FFF2-40B4-BE49-F238E27FC236}">
                <a16:creationId xmlns:a16="http://schemas.microsoft.com/office/drawing/2014/main" id="{5F5B255B-2852-4A73-AE30-305B49F33FC3}"/>
              </a:ext>
            </a:extLst>
          </p:cNvPr>
          <p:cNvSpPr txBox="1"/>
          <p:nvPr/>
        </p:nvSpPr>
        <p:spPr>
          <a:xfrm>
            <a:off x="35560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A7E29E3D-B1B7-A015-7C7A-D6043AB0E505}"/>
              </a:ext>
            </a:extLst>
          </p:cNvPr>
          <p:cNvGrpSpPr/>
          <p:nvPr/>
        </p:nvGrpSpPr>
        <p:grpSpPr>
          <a:xfrm>
            <a:off x="451571" y="3627120"/>
            <a:ext cx="1986829" cy="1219531"/>
            <a:chOff x="451571" y="3627120"/>
            <a:chExt cx="1986829" cy="1219531"/>
          </a:xfrm>
        </p:grpSpPr>
        <p:pic>
          <p:nvPicPr>
            <p:cNvPr id="107" name="Picture 106" descr="A colorful sign with a key&#10;&#10;AI-generated content may be incorrect.">
              <a:extLst>
                <a:ext uri="{FF2B5EF4-FFF2-40B4-BE49-F238E27FC236}">
                  <a16:creationId xmlns:a16="http://schemas.microsoft.com/office/drawing/2014/main" id="{AD1F34F1-F08D-34C9-A17E-B7178470EB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4495271"/>
              <a:ext cx="351380" cy="351380"/>
            </a:xfrm>
            <a:prstGeom prst="rect">
              <a:avLst/>
            </a:prstGeom>
          </p:spPr>
        </p:pic>
        <p:sp>
          <p:nvSpPr>
            <p:cNvPr id="109" name="Rectangle 108">
              <a:extLst>
                <a:ext uri="{FF2B5EF4-FFF2-40B4-BE49-F238E27FC236}">
                  <a16:creationId xmlns:a16="http://schemas.microsoft.com/office/drawing/2014/main" id="{6CF46E2C-CE37-7F6E-39C8-7F2055551C18}"/>
                </a:ext>
              </a:extLst>
            </p:cNvPr>
            <p:cNvSpPr/>
            <p:nvPr/>
          </p:nvSpPr>
          <p:spPr>
            <a:xfrm>
              <a:off x="45604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F828FEBF-4D06-B6E1-3426-93D7628B65BA}"/>
                </a:ext>
              </a:extLst>
            </p:cNvPr>
            <p:cNvSpPr txBox="1"/>
            <p:nvPr/>
          </p:nvSpPr>
          <p:spPr>
            <a:xfrm>
              <a:off x="51155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2" name="TextBox 161">
              <a:extLst>
                <a:ext uri="{FF2B5EF4-FFF2-40B4-BE49-F238E27FC236}">
                  <a16:creationId xmlns:a16="http://schemas.microsoft.com/office/drawing/2014/main" id="{738DB5C3-831B-7885-5A11-672119C1E234}"/>
                </a:ext>
              </a:extLst>
            </p:cNvPr>
            <p:cNvSpPr txBox="1"/>
            <p:nvPr/>
          </p:nvSpPr>
          <p:spPr>
            <a:xfrm>
              <a:off x="451571" y="4114734"/>
              <a:ext cx="198682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PREPARING HAZARD MAPS AT DIFFERENT SCALES </a:t>
              </a:r>
            </a:p>
          </p:txBody>
        </p:sp>
      </p:grpSp>
      <p:sp>
        <p:nvSpPr>
          <p:cNvPr id="92" name="TextBox 91">
            <a:extLst>
              <a:ext uri="{FF2B5EF4-FFF2-40B4-BE49-F238E27FC236}">
                <a16:creationId xmlns:a16="http://schemas.microsoft.com/office/drawing/2014/main" id="{752A3BD9-110C-E49A-329F-B6CC6AC4C58B}"/>
              </a:ext>
            </a:extLst>
          </p:cNvPr>
          <p:cNvSpPr txBox="1"/>
          <p:nvPr/>
        </p:nvSpPr>
        <p:spPr>
          <a:xfrm>
            <a:off x="27025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B9BDB1E6-BEA9-BC67-FD4B-321837F796E1}"/>
              </a:ext>
            </a:extLst>
          </p:cNvPr>
          <p:cNvGrpSpPr/>
          <p:nvPr/>
        </p:nvGrpSpPr>
        <p:grpSpPr>
          <a:xfrm>
            <a:off x="2707579" y="3627120"/>
            <a:ext cx="2108261" cy="1219531"/>
            <a:chOff x="2707579" y="3627120"/>
            <a:chExt cx="2108261" cy="1219531"/>
          </a:xfrm>
        </p:grpSpPr>
        <p:pic>
          <p:nvPicPr>
            <p:cNvPr id="89" name="Picture 88" descr="A colorful sign with a key&#10;&#10;AI-generated content may be incorrect.">
              <a:extLst>
                <a:ext uri="{FF2B5EF4-FFF2-40B4-BE49-F238E27FC236}">
                  <a16:creationId xmlns:a16="http://schemas.microsoft.com/office/drawing/2014/main" id="{1B60B739-FD7F-03E0-E8BF-620E93D50C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4495271"/>
              <a:ext cx="351380" cy="351380"/>
            </a:xfrm>
            <a:prstGeom prst="rect">
              <a:avLst/>
            </a:prstGeom>
          </p:spPr>
        </p:pic>
        <p:sp>
          <p:nvSpPr>
            <p:cNvPr id="91" name="Rectangle 90">
              <a:extLst>
                <a:ext uri="{FF2B5EF4-FFF2-40B4-BE49-F238E27FC236}">
                  <a16:creationId xmlns:a16="http://schemas.microsoft.com/office/drawing/2014/main" id="{137049BF-E6C6-80AB-4C1E-43B3A07EAA02}"/>
                </a:ext>
              </a:extLst>
            </p:cNvPr>
            <p:cNvSpPr/>
            <p:nvPr/>
          </p:nvSpPr>
          <p:spPr>
            <a:xfrm>
              <a:off x="28030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BB3B28DE-283E-5D46-6B5B-ECDC5D6902E9}"/>
                </a:ext>
              </a:extLst>
            </p:cNvPr>
            <p:cNvSpPr txBox="1"/>
            <p:nvPr/>
          </p:nvSpPr>
          <p:spPr>
            <a:xfrm>
              <a:off x="285851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3" name="TextBox 162">
              <a:extLst>
                <a:ext uri="{FF2B5EF4-FFF2-40B4-BE49-F238E27FC236}">
                  <a16:creationId xmlns:a16="http://schemas.microsoft.com/office/drawing/2014/main" id="{85611679-9043-0332-5D03-BDFB7FA8481A}"/>
                </a:ext>
              </a:extLst>
            </p:cNvPr>
            <p:cNvSpPr txBox="1"/>
            <p:nvPr/>
          </p:nvSpPr>
          <p:spPr>
            <a:xfrm>
              <a:off x="2707579" y="4114734"/>
              <a:ext cx="210826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CONSIDERATION OF </a:t>
              </a:r>
            </a:p>
            <a:p>
              <a:pPr algn="ctr"/>
              <a:r>
                <a:rPr lang="en-IN" sz="1200" b="1">
                  <a:latin typeface="Calibri" panose="020F0502020204030204" pitchFamily="34" charset="0"/>
                  <a:ea typeface="Calibri" panose="020F0502020204030204" pitchFamily="34" charset="0"/>
                  <a:cs typeface="Calibri" panose="020F0502020204030204" pitchFamily="34" charset="0"/>
                </a:rPr>
                <a:t>MULTI-HAZARD</a:t>
              </a:r>
            </a:p>
          </p:txBody>
        </p:sp>
      </p:grpSp>
      <p:grpSp>
        <p:nvGrpSpPr>
          <p:cNvPr id="12" name="Group 11">
            <a:extLst>
              <a:ext uri="{FF2B5EF4-FFF2-40B4-BE49-F238E27FC236}">
                <a16:creationId xmlns:a16="http://schemas.microsoft.com/office/drawing/2014/main" id="{FF4AF84B-02EB-6A8D-A0A3-AC58E1DB105C}"/>
              </a:ext>
            </a:extLst>
          </p:cNvPr>
          <p:cNvGrpSpPr/>
          <p:nvPr/>
        </p:nvGrpSpPr>
        <p:grpSpPr>
          <a:xfrm>
            <a:off x="5039360" y="3627120"/>
            <a:ext cx="2235200" cy="1219531"/>
            <a:chOff x="5039360" y="3627120"/>
            <a:chExt cx="2235200" cy="1219531"/>
          </a:xfrm>
        </p:grpSpPr>
        <p:pic>
          <p:nvPicPr>
            <p:cNvPr id="131" name="Picture 130" descr="A colorful sign with a key&#10;&#10;AI-generated content may be incorrect.">
              <a:extLst>
                <a:ext uri="{FF2B5EF4-FFF2-40B4-BE49-F238E27FC236}">
                  <a16:creationId xmlns:a16="http://schemas.microsoft.com/office/drawing/2014/main" id="{8EB6654D-D034-68A1-5843-47A2A19F9C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4495271"/>
              <a:ext cx="351380" cy="351380"/>
            </a:xfrm>
            <a:prstGeom prst="rect">
              <a:avLst/>
            </a:prstGeom>
          </p:spPr>
        </p:pic>
        <p:sp>
          <p:nvSpPr>
            <p:cNvPr id="133" name="Rectangle 132">
              <a:extLst>
                <a:ext uri="{FF2B5EF4-FFF2-40B4-BE49-F238E27FC236}">
                  <a16:creationId xmlns:a16="http://schemas.microsoft.com/office/drawing/2014/main" id="{BC43BD32-1AA2-8F51-1906-1A9079E9464D}"/>
                </a:ext>
              </a:extLst>
            </p:cNvPr>
            <p:cNvSpPr/>
            <p:nvPr/>
          </p:nvSpPr>
          <p:spPr>
            <a:xfrm>
              <a:off x="51398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TextBox 133">
              <a:extLst>
                <a:ext uri="{FF2B5EF4-FFF2-40B4-BE49-F238E27FC236}">
                  <a16:creationId xmlns:a16="http://schemas.microsoft.com/office/drawing/2014/main" id="{907B2A3D-5957-1465-2BAB-7B9D8E4E2265}"/>
                </a:ext>
              </a:extLst>
            </p:cNvPr>
            <p:cNvSpPr txBox="1"/>
            <p:nvPr/>
          </p:nvSpPr>
          <p:spPr>
            <a:xfrm>
              <a:off x="50393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35" name="TextBox 134">
              <a:extLst>
                <a:ext uri="{FF2B5EF4-FFF2-40B4-BE49-F238E27FC236}">
                  <a16:creationId xmlns:a16="http://schemas.microsoft.com/office/drawing/2014/main" id="{A56E0936-42CA-CB18-72F1-C515061342CF}"/>
                </a:ext>
              </a:extLst>
            </p:cNvPr>
            <p:cNvSpPr txBox="1"/>
            <p:nvPr/>
          </p:nvSpPr>
          <p:spPr>
            <a:xfrm>
              <a:off x="519531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4" name="TextBox 163">
              <a:extLst>
                <a:ext uri="{FF2B5EF4-FFF2-40B4-BE49-F238E27FC236}">
                  <a16:creationId xmlns:a16="http://schemas.microsoft.com/office/drawing/2014/main" id="{5A4BD08E-BC94-BE62-A940-87A34B45DD15}"/>
                </a:ext>
              </a:extLst>
            </p:cNvPr>
            <p:cNvSpPr txBox="1"/>
            <p:nvPr/>
          </p:nvSpPr>
          <p:spPr>
            <a:xfrm>
              <a:off x="5175819" y="4114734"/>
              <a:ext cx="1890845"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CONSIDERATION OF CLIMATE CHANGE</a:t>
              </a:r>
            </a:p>
          </p:txBody>
        </p:sp>
      </p:grpSp>
      <p:sp>
        <p:nvSpPr>
          <p:cNvPr id="152" name="TextBox 151">
            <a:extLst>
              <a:ext uri="{FF2B5EF4-FFF2-40B4-BE49-F238E27FC236}">
                <a16:creationId xmlns:a16="http://schemas.microsoft.com/office/drawing/2014/main" id="{2D0E6F4F-45C3-540F-E58C-A55900CAEBE0}"/>
              </a:ext>
            </a:extLst>
          </p:cNvPr>
          <p:cNvSpPr txBox="1"/>
          <p:nvPr/>
        </p:nvSpPr>
        <p:spPr>
          <a:xfrm>
            <a:off x="738632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3" name="Group 12">
            <a:extLst>
              <a:ext uri="{FF2B5EF4-FFF2-40B4-BE49-F238E27FC236}">
                <a16:creationId xmlns:a16="http://schemas.microsoft.com/office/drawing/2014/main" id="{DF18E282-2A29-0812-A3FE-38454F374DF3}"/>
              </a:ext>
            </a:extLst>
          </p:cNvPr>
          <p:cNvGrpSpPr/>
          <p:nvPr/>
        </p:nvGrpSpPr>
        <p:grpSpPr>
          <a:xfrm>
            <a:off x="7486769" y="3627120"/>
            <a:ext cx="1976627" cy="1219531"/>
            <a:chOff x="7486769" y="3627120"/>
            <a:chExt cx="1976627" cy="1219531"/>
          </a:xfrm>
        </p:grpSpPr>
        <p:pic>
          <p:nvPicPr>
            <p:cNvPr id="149" name="Picture 148" descr="A colorful sign with a key&#10;&#10;AI-generated content may be incorrect.">
              <a:extLst>
                <a:ext uri="{FF2B5EF4-FFF2-40B4-BE49-F238E27FC236}">
                  <a16:creationId xmlns:a16="http://schemas.microsoft.com/office/drawing/2014/main" id="{06E20ED9-E2FD-D59C-F98C-9F9B38F674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4495271"/>
              <a:ext cx="351380" cy="351380"/>
            </a:xfrm>
            <a:prstGeom prst="rect">
              <a:avLst/>
            </a:prstGeom>
          </p:spPr>
        </p:pic>
        <p:sp>
          <p:nvSpPr>
            <p:cNvPr id="151" name="Rectangle 150">
              <a:extLst>
                <a:ext uri="{FF2B5EF4-FFF2-40B4-BE49-F238E27FC236}">
                  <a16:creationId xmlns:a16="http://schemas.microsoft.com/office/drawing/2014/main" id="{D0B6B1EB-246A-8DE6-C009-F850D7E79211}"/>
                </a:ext>
              </a:extLst>
            </p:cNvPr>
            <p:cNvSpPr/>
            <p:nvPr/>
          </p:nvSpPr>
          <p:spPr>
            <a:xfrm>
              <a:off x="748676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TextBox 152">
              <a:extLst>
                <a:ext uri="{FF2B5EF4-FFF2-40B4-BE49-F238E27FC236}">
                  <a16:creationId xmlns:a16="http://schemas.microsoft.com/office/drawing/2014/main" id="{1A746A1A-6D9B-B2FD-9195-E3E69668FC93}"/>
                </a:ext>
              </a:extLst>
            </p:cNvPr>
            <p:cNvSpPr txBox="1"/>
            <p:nvPr/>
          </p:nvSpPr>
          <p:spPr>
            <a:xfrm>
              <a:off x="7542270" y="375284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5" name="TextBox 164">
              <a:extLst>
                <a:ext uri="{FF2B5EF4-FFF2-40B4-BE49-F238E27FC236}">
                  <a16:creationId xmlns:a16="http://schemas.microsoft.com/office/drawing/2014/main" id="{E43E4828-FE50-8E38-F404-D13121483A7A}"/>
                </a:ext>
              </a:extLst>
            </p:cNvPr>
            <p:cNvSpPr txBox="1"/>
            <p:nvPr/>
          </p:nvSpPr>
          <p:spPr>
            <a:xfrm>
              <a:off x="7562319" y="4114734"/>
              <a:ext cx="185600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 MONITORING NETWORK</a:t>
              </a:r>
            </a:p>
          </p:txBody>
        </p:sp>
      </p:grpSp>
      <p:sp>
        <p:nvSpPr>
          <p:cNvPr id="104" name="TextBox 103">
            <a:extLst>
              <a:ext uri="{FF2B5EF4-FFF2-40B4-BE49-F238E27FC236}">
                <a16:creationId xmlns:a16="http://schemas.microsoft.com/office/drawing/2014/main" id="{1968DD1E-2BCA-11CA-41DA-FF3E7457A6F3}"/>
              </a:ext>
            </a:extLst>
          </p:cNvPr>
          <p:cNvSpPr txBox="1"/>
          <p:nvPr/>
        </p:nvSpPr>
        <p:spPr>
          <a:xfrm>
            <a:off x="35560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4" name="Group 13">
            <a:extLst>
              <a:ext uri="{FF2B5EF4-FFF2-40B4-BE49-F238E27FC236}">
                <a16:creationId xmlns:a16="http://schemas.microsoft.com/office/drawing/2014/main" id="{E8308F1C-8A68-1D7C-7736-2006DC64F889}"/>
              </a:ext>
            </a:extLst>
          </p:cNvPr>
          <p:cNvGrpSpPr/>
          <p:nvPr/>
        </p:nvGrpSpPr>
        <p:grpSpPr>
          <a:xfrm>
            <a:off x="456049" y="5273040"/>
            <a:ext cx="1976627" cy="1219531"/>
            <a:chOff x="456049" y="5273040"/>
            <a:chExt cx="1976627" cy="1219531"/>
          </a:xfrm>
        </p:grpSpPr>
        <p:pic>
          <p:nvPicPr>
            <p:cNvPr id="101" name="Picture 100" descr="A colorful sign with a key&#10;&#10;AI-generated content may be incorrect.">
              <a:extLst>
                <a:ext uri="{FF2B5EF4-FFF2-40B4-BE49-F238E27FC236}">
                  <a16:creationId xmlns:a16="http://schemas.microsoft.com/office/drawing/2014/main" id="{272C41EF-EA30-2ADB-C35E-41AEB3D159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6141191"/>
              <a:ext cx="351380" cy="351380"/>
            </a:xfrm>
            <a:prstGeom prst="rect">
              <a:avLst/>
            </a:prstGeom>
          </p:spPr>
        </p:pic>
        <p:sp>
          <p:nvSpPr>
            <p:cNvPr id="103" name="Rectangle 102">
              <a:extLst>
                <a:ext uri="{FF2B5EF4-FFF2-40B4-BE49-F238E27FC236}">
                  <a16:creationId xmlns:a16="http://schemas.microsoft.com/office/drawing/2014/main" id="{A6F41814-F524-4C72-E937-B56F776E1BBE}"/>
                </a:ext>
              </a:extLst>
            </p:cNvPr>
            <p:cNvSpPr/>
            <p:nvPr/>
          </p:nvSpPr>
          <p:spPr>
            <a:xfrm>
              <a:off x="45604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3B979C26-CED6-3F07-EE58-38C123EC2FC0}"/>
                </a:ext>
              </a:extLst>
            </p:cNvPr>
            <p:cNvSpPr txBox="1"/>
            <p:nvPr/>
          </p:nvSpPr>
          <p:spPr>
            <a:xfrm>
              <a:off x="511550" y="539876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6" name="TextBox 165">
              <a:extLst>
                <a:ext uri="{FF2B5EF4-FFF2-40B4-BE49-F238E27FC236}">
                  <a16:creationId xmlns:a16="http://schemas.microsoft.com/office/drawing/2014/main" id="{1155E358-537E-4D17-8402-DA5675FA13CB}"/>
                </a:ext>
              </a:extLst>
            </p:cNvPr>
            <p:cNvSpPr txBox="1"/>
            <p:nvPr/>
          </p:nvSpPr>
          <p:spPr>
            <a:xfrm>
              <a:off x="576523" y="5692751"/>
              <a:ext cx="1736925"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RESTRICTING DEVELOPMENT WITHIN THE HAZARD ZONE </a:t>
              </a:r>
            </a:p>
          </p:txBody>
        </p:sp>
      </p:grpSp>
      <p:sp>
        <p:nvSpPr>
          <p:cNvPr id="86" name="TextBox 85">
            <a:extLst>
              <a:ext uri="{FF2B5EF4-FFF2-40B4-BE49-F238E27FC236}">
                <a16:creationId xmlns:a16="http://schemas.microsoft.com/office/drawing/2014/main" id="{65FA3E41-A4B5-BC8B-FBFC-7E00C7A760CE}"/>
              </a:ext>
            </a:extLst>
          </p:cNvPr>
          <p:cNvSpPr txBox="1"/>
          <p:nvPr/>
        </p:nvSpPr>
        <p:spPr>
          <a:xfrm>
            <a:off x="27025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FAF25CE4-4AA1-7D87-2C2B-5059BFD2A0B3}"/>
              </a:ext>
            </a:extLst>
          </p:cNvPr>
          <p:cNvGrpSpPr/>
          <p:nvPr/>
        </p:nvGrpSpPr>
        <p:grpSpPr>
          <a:xfrm>
            <a:off x="2803009" y="5273040"/>
            <a:ext cx="1976627" cy="1219531"/>
            <a:chOff x="2803009" y="5273040"/>
            <a:chExt cx="1976627" cy="1219531"/>
          </a:xfrm>
        </p:grpSpPr>
        <p:pic>
          <p:nvPicPr>
            <p:cNvPr id="83" name="Picture 82" descr="A colorful sign with a key&#10;&#10;AI-generated content may be incorrect.">
              <a:extLst>
                <a:ext uri="{FF2B5EF4-FFF2-40B4-BE49-F238E27FC236}">
                  <a16:creationId xmlns:a16="http://schemas.microsoft.com/office/drawing/2014/main" id="{017F04AE-7DC3-F06A-8B26-EC86D228EB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6141191"/>
              <a:ext cx="351380" cy="351380"/>
            </a:xfrm>
            <a:prstGeom prst="rect">
              <a:avLst/>
            </a:prstGeom>
          </p:spPr>
        </p:pic>
        <p:sp>
          <p:nvSpPr>
            <p:cNvPr id="85" name="Rectangle 84">
              <a:extLst>
                <a:ext uri="{FF2B5EF4-FFF2-40B4-BE49-F238E27FC236}">
                  <a16:creationId xmlns:a16="http://schemas.microsoft.com/office/drawing/2014/main" id="{3587A1E3-6EED-E466-45DF-2D1E11FEB00E}"/>
                </a:ext>
              </a:extLst>
            </p:cNvPr>
            <p:cNvSpPr/>
            <p:nvPr/>
          </p:nvSpPr>
          <p:spPr>
            <a:xfrm>
              <a:off x="28030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a:extLst>
                <a:ext uri="{FF2B5EF4-FFF2-40B4-BE49-F238E27FC236}">
                  <a16:creationId xmlns:a16="http://schemas.microsoft.com/office/drawing/2014/main" id="{4A7FB739-E2FB-E6C6-C08D-9787D946F58D}"/>
                </a:ext>
              </a:extLst>
            </p:cNvPr>
            <p:cNvSpPr txBox="1"/>
            <p:nvPr/>
          </p:nvSpPr>
          <p:spPr>
            <a:xfrm>
              <a:off x="2858510" y="539876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7" name="TextBox 166">
              <a:extLst>
                <a:ext uri="{FF2B5EF4-FFF2-40B4-BE49-F238E27FC236}">
                  <a16:creationId xmlns:a16="http://schemas.microsoft.com/office/drawing/2014/main" id="{36730B30-AB92-C251-2682-39441F38F500}"/>
                </a:ext>
              </a:extLst>
            </p:cNvPr>
            <p:cNvSpPr txBox="1"/>
            <p:nvPr/>
          </p:nvSpPr>
          <p:spPr>
            <a:xfrm>
              <a:off x="2839871" y="5785084"/>
              <a:ext cx="184367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DEFINING THE HAZARD ZONES</a:t>
              </a:r>
            </a:p>
          </p:txBody>
        </p:sp>
      </p:grpSp>
      <p:sp>
        <p:nvSpPr>
          <p:cNvPr id="140" name="TextBox 139">
            <a:extLst>
              <a:ext uri="{FF2B5EF4-FFF2-40B4-BE49-F238E27FC236}">
                <a16:creationId xmlns:a16="http://schemas.microsoft.com/office/drawing/2014/main" id="{8F31878D-912B-5E3B-E192-C64A7C764BAC}"/>
              </a:ext>
            </a:extLst>
          </p:cNvPr>
          <p:cNvSpPr txBox="1"/>
          <p:nvPr/>
        </p:nvSpPr>
        <p:spPr>
          <a:xfrm>
            <a:off x="50393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6" name="Group 15">
            <a:extLst>
              <a:ext uri="{FF2B5EF4-FFF2-40B4-BE49-F238E27FC236}">
                <a16:creationId xmlns:a16="http://schemas.microsoft.com/office/drawing/2014/main" id="{D1684FFB-8038-8A00-5B99-478724B0B91D}"/>
              </a:ext>
            </a:extLst>
          </p:cNvPr>
          <p:cNvGrpSpPr/>
          <p:nvPr/>
        </p:nvGrpSpPr>
        <p:grpSpPr>
          <a:xfrm>
            <a:off x="5139809" y="5273040"/>
            <a:ext cx="1976627" cy="1219531"/>
            <a:chOff x="5139809" y="5273040"/>
            <a:chExt cx="1976627" cy="1219531"/>
          </a:xfrm>
        </p:grpSpPr>
        <p:pic>
          <p:nvPicPr>
            <p:cNvPr id="137" name="Picture 136" descr="A colorful sign with a key&#10;&#10;AI-generated content may be incorrect.">
              <a:extLst>
                <a:ext uri="{FF2B5EF4-FFF2-40B4-BE49-F238E27FC236}">
                  <a16:creationId xmlns:a16="http://schemas.microsoft.com/office/drawing/2014/main" id="{F45711D3-837D-DAB9-1825-E14A60FDF1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6141191"/>
              <a:ext cx="351380" cy="351380"/>
            </a:xfrm>
            <a:prstGeom prst="rect">
              <a:avLst/>
            </a:prstGeom>
          </p:spPr>
        </p:pic>
        <p:sp>
          <p:nvSpPr>
            <p:cNvPr id="139" name="Rectangle 138">
              <a:extLst>
                <a:ext uri="{FF2B5EF4-FFF2-40B4-BE49-F238E27FC236}">
                  <a16:creationId xmlns:a16="http://schemas.microsoft.com/office/drawing/2014/main" id="{D556099D-715A-B9BA-7235-EFAF96378EFC}"/>
                </a:ext>
              </a:extLst>
            </p:cNvPr>
            <p:cNvSpPr/>
            <p:nvPr/>
          </p:nvSpPr>
          <p:spPr>
            <a:xfrm>
              <a:off x="51398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3A6B6114-5116-07FB-944C-1FFD45D13192}"/>
                </a:ext>
              </a:extLst>
            </p:cNvPr>
            <p:cNvSpPr txBox="1"/>
            <p:nvPr/>
          </p:nvSpPr>
          <p:spPr>
            <a:xfrm>
              <a:off x="5195310" y="539876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8" name="TextBox 167">
              <a:extLst>
                <a:ext uri="{FF2B5EF4-FFF2-40B4-BE49-F238E27FC236}">
                  <a16:creationId xmlns:a16="http://schemas.microsoft.com/office/drawing/2014/main" id="{A39F5454-D870-8243-9A30-1AC91A13444B}"/>
                </a:ext>
              </a:extLst>
            </p:cNvPr>
            <p:cNvSpPr txBox="1"/>
            <p:nvPr/>
          </p:nvSpPr>
          <p:spPr>
            <a:xfrm>
              <a:off x="5172318" y="5692751"/>
              <a:ext cx="1897846"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SELECTING DEVELOPMENT AREAS OUTSIDE HAZARD ZONES</a:t>
              </a:r>
            </a:p>
          </p:txBody>
        </p:sp>
      </p:grpSp>
      <p:grpSp>
        <p:nvGrpSpPr>
          <p:cNvPr id="17" name="Group 16">
            <a:extLst>
              <a:ext uri="{FF2B5EF4-FFF2-40B4-BE49-F238E27FC236}">
                <a16:creationId xmlns:a16="http://schemas.microsoft.com/office/drawing/2014/main" id="{2A53ED31-13E5-8090-E394-0D9FFFF00904}"/>
              </a:ext>
            </a:extLst>
          </p:cNvPr>
          <p:cNvGrpSpPr/>
          <p:nvPr/>
        </p:nvGrpSpPr>
        <p:grpSpPr>
          <a:xfrm>
            <a:off x="7386320" y="5273040"/>
            <a:ext cx="2235200" cy="1219531"/>
            <a:chOff x="7386320" y="5273040"/>
            <a:chExt cx="2235200" cy="1219531"/>
          </a:xfrm>
        </p:grpSpPr>
        <p:pic>
          <p:nvPicPr>
            <p:cNvPr id="143" name="Picture 142" descr="A colorful sign with a key&#10;&#10;AI-generated content may be incorrect.">
              <a:extLst>
                <a:ext uri="{FF2B5EF4-FFF2-40B4-BE49-F238E27FC236}">
                  <a16:creationId xmlns:a16="http://schemas.microsoft.com/office/drawing/2014/main" id="{69B2DA2F-D1BB-9CE3-190B-378FB3FB34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6141191"/>
              <a:ext cx="351380" cy="351380"/>
            </a:xfrm>
            <a:prstGeom prst="rect">
              <a:avLst/>
            </a:prstGeom>
          </p:spPr>
        </p:pic>
        <p:sp>
          <p:nvSpPr>
            <p:cNvPr id="145" name="Rectangle 144">
              <a:extLst>
                <a:ext uri="{FF2B5EF4-FFF2-40B4-BE49-F238E27FC236}">
                  <a16:creationId xmlns:a16="http://schemas.microsoft.com/office/drawing/2014/main" id="{DEE131BD-08C9-A88D-4A56-0538CF3A2723}"/>
                </a:ext>
              </a:extLst>
            </p:cNvPr>
            <p:cNvSpPr/>
            <p:nvPr/>
          </p:nvSpPr>
          <p:spPr>
            <a:xfrm>
              <a:off x="748676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TextBox 145">
              <a:extLst>
                <a:ext uri="{FF2B5EF4-FFF2-40B4-BE49-F238E27FC236}">
                  <a16:creationId xmlns:a16="http://schemas.microsoft.com/office/drawing/2014/main" id="{D27B180E-F924-8CE6-CC16-2D5AE65D4685}"/>
                </a:ext>
              </a:extLst>
            </p:cNvPr>
            <p:cNvSpPr txBox="1"/>
            <p:nvPr/>
          </p:nvSpPr>
          <p:spPr>
            <a:xfrm>
              <a:off x="738632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47" name="TextBox 146">
              <a:extLst>
                <a:ext uri="{FF2B5EF4-FFF2-40B4-BE49-F238E27FC236}">
                  <a16:creationId xmlns:a16="http://schemas.microsoft.com/office/drawing/2014/main" id="{2439E73B-2986-0EE9-8EEE-05930BC063F4}"/>
                </a:ext>
              </a:extLst>
            </p:cNvPr>
            <p:cNvSpPr txBox="1"/>
            <p:nvPr/>
          </p:nvSpPr>
          <p:spPr>
            <a:xfrm>
              <a:off x="7542270" y="5398769"/>
              <a:ext cx="1876808"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69" name="TextBox 168">
              <a:extLst>
                <a:ext uri="{FF2B5EF4-FFF2-40B4-BE49-F238E27FC236}">
                  <a16:creationId xmlns:a16="http://schemas.microsoft.com/office/drawing/2014/main" id="{8F00DF44-0079-8981-9A8F-55EA3BD269BA}"/>
                </a:ext>
              </a:extLst>
            </p:cNvPr>
            <p:cNvSpPr txBox="1"/>
            <p:nvPr/>
          </p:nvSpPr>
          <p:spPr>
            <a:xfrm>
              <a:off x="7695025" y="5877417"/>
              <a:ext cx="1590589"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LAND ACQUISITION</a:t>
              </a:r>
            </a:p>
          </p:txBody>
        </p:sp>
      </p:grpSp>
    </p:spTree>
    <p:extLst>
      <p:ext uri="{BB962C8B-B14F-4D97-AF65-F5344CB8AC3E}">
        <p14:creationId xmlns:p14="http://schemas.microsoft.com/office/powerpoint/2010/main" val="42700426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D5713D5-D1CD-E5D1-839C-60858438AB7E}"/>
              </a:ext>
            </a:extLst>
          </p:cNvPr>
          <p:cNvGrpSpPr/>
          <p:nvPr/>
        </p:nvGrpSpPr>
        <p:grpSpPr>
          <a:xfrm>
            <a:off x="355600" y="416560"/>
            <a:ext cx="2235200" cy="1219531"/>
            <a:chOff x="355600" y="416560"/>
            <a:chExt cx="2235200" cy="1219531"/>
          </a:xfrm>
        </p:grpSpPr>
        <p:pic>
          <p:nvPicPr>
            <p:cNvPr id="99" name="Picture 98" descr="A colorful sign with a key&#10;&#10;AI-generated content may be incorrect.">
              <a:extLst>
                <a:ext uri="{FF2B5EF4-FFF2-40B4-BE49-F238E27FC236}">
                  <a16:creationId xmlns:a16="http://schemas.microsoft.com/office/drawing/2014/main" id="{F574E625-AA6D-5C6B-A08A-CE11EB1EC1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1284711"/>
              <a:ext cx="351380" cy="351380"/>
            </a:xfrm>
            <a:prstGeom prst="rect">
              <a:avLst/>
            </a:prstGeom>
          </p:spPr>
        </p:pic>
        <p:sp>
          <p:nvSpPr>
            <p:cNvPr id="101" name="Rectangle 100">
              <a:extLst>
                <a:ext uri="{FF2B5EF4-FFF2-40B4-BE49-F238E27FC236}">
                  <a16:creationId xmlns:a16="http://schemas.microsoft.com/office/drawing/2014/main" id="{1D4FCF6C-BC49-C247-B2C3-B900DA9A4555}"/>
                </a:ext>
              </a:extLst>
            </p:cNvPr>
            <p:cNvSpPr/>
            <p:nvPr/>
          </p:nvSpPr>
          <p:spPr>
            <a:xfrm>
              <a:off x="45604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4F442644-85D2-EAAC-7BC3-6E98DB08CEE4}"/>
                </a:ext>
              </a:extLst>
            </p:cNvPr>
            <p:cNvSpPr txBox="1"/>
            <p:nvPr/>
          </p:nvSpPr>
          <p:spPr>
            <a:xfrm>
              <a:off x="35560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03" name="TextBox 102">
              <a:extLst>
                <a:ext uri="{FF2B5EF4-FFF2-40B4-BE49-F238E27FC236}">
                  <a16:creationId xmlns:a16="http://schemas.microsoft.com/office/drawing/2014/main" id="{18978AE3-4998-92CF-23E5-6D3BB281A2FD}"/>
                </a:ext>
              </a:extLst>
            </p:cNvPr>
            <p:cNvSpPr txBox="1"/>
            <p:nvPr/>
          </p:nvSpPr>
          <p:spPr>
            <a:xfrm>
              <a:off x="51155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8" name="TextBox 127">
              <a:extLst>
                <a:ext uri="{FF2B5EF4-FFF2-40B4-BE49-F238E27FC236}">
                  <a16:creationId xmlns:a16="http://schemas.microsoft.com/office/drawing/2014/main" id="{AB30E0C1-4255-80EF-3949-68BD7B4E200B}"/>
                </a:ext>
              </a:extLst>
            </p:cNvPr>
            <p:cNvSpPr txBox="1"/>
            <p:nvPr/>
          </p:nvSpPr>
          <p:spPr>
            <a:xfrm>
              <a:off x="605168" y="1043516"/>
              <a:ext cx="170186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LAND USE ORDINANCES</a:t>
              </a:r>
            </a:p>
          </p:txBody>
        </p:sp>
      </p:grpSp>
      <p:sp>
        <p:nvSpPr>
          <p:cNvPr id="96" name="TextBox 95">
            <a:extLst>
              <a:ext uri="{FF2B5EF4-FFF2-40B4-BE49-F238E27FC236}">
                <a16:creationId xmlns:a16="http://schemas.microsoft.com/office/drawing/2014/main" id="{D0D282F3-AB20-2EC0-A463-610A207BEA58}"/>
              </a:ext>
            </a:extLst>
          </p:cNvPr>
          <p:cNvSpPr txBox="1"/>
          <p:nvPr/>
        </p:nvSpPr>
        <p:spPr>
          <a:xfrm>
            <a:off x="27025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4351888B-73EE-504E-13E2-7713152C2FDA}"/>
              </a:ext>
            </a:extLst>
          </p:cNvPr>
          <p:cNvGrpSpPr/>
          <p:nvPr/>
        </p:nvGrpSpPr>
        <p:grpSpPr>
          <a:xfrm>
            <a:off x="2803009" y="416560"/>
            <a:ext cx="1976627" cy="1219531"/>
            <a:chOff x="2803009" y="416560"/>
            <a:chExt cx="1976627" cy="1219531"/>
          </a:xfrm>
        </p:grpSpPr>
        <p:pic>
          <p:nvPicPr>
            <p:cNvPr id="93" name="Picture 92" descr="A colorful sign with a key&#10;&#10;AI-generated content may be incorrect.">
              <a:extLst>
                <a:ext uri="{FF2B5EF4-FFF2-40B4-BE49-F238E27FC236}">
                  <a16:creationId xmlns:a16="http://schemas.microsoft.com/office/drawing/2014/main" id="{273FF408-2B7A-B560-C42A-D80C835D6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1284711"/>
              <a:ext cx="351380" cy="351380"/>
            </a:xfrm>
            <a:prstGeom prst="rect">
              <a:avLst/>
            </a:prstGeom>
          </p:spPr>
        </p:pic>
        <p:sp>
          <p:nvSpPr>
            <p:cNvPr id="95" name="Rectangle 94">
              <a:extLst>
                <a:ext uri="{FF2B5EF4-FFF2-40B4-BE49-F238E27FC236}">
                  <a16:creationId xmlns:a16="http://schemas.microsoft.com/office/drawing/2014/main" id="{4F0227D2-8131-A0D1-675B-D2EFCEB1A57B}"/>
                </a:ext>
              </a:extLst>
            </p:cNvPr>
            <p:cNvSpPr/>
            <p:nvPr/>
          </p:nvSpPr>
          <p:spPr>
            <a:xfrm>
              <a:off x="28030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5BCCE9A7-ACEE-3AE7-5672-A01F92B4C722}"/>
                </a:ext>
              </a:extLst>
            </p:cNvPr>
            <p:cNvSpPr txBox="1"/>
            <p:nvPr/>
          </p:nvSpPr>
          <p:spPr>
            <a:xfrm>
              <a:off x="285851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9" name="TextBox 128">
              <a:extLst>
                <a:ext uri="{FF2B5EF4-FFF2-40B4-BE49-F238E27FC236}">
                  <a16:creationId xmlns:a16="http://schemas.microsoft.com/office/drawing/2014/main" id="{29809E33-8A61-63D1-211A-AE33549ED35C}"/>
                </a:ext>
              </a:extLst>
            </p:cNvPr>
            <p:cNvSpPr txBox="1"/>
            <p:nvPr/>
          </p:nvSpPr>
          <p:spPr>
            <a:xfrm>
              <a:off x="2934168" y="1043516"/>
              <a:ext cx="1709758"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DENSITY RESTRICTIONS</a:t>
              </a:r>
            </a:p>
          </p:txBody>
        </p:sp>
      </p:grpSp>
      <p:grpSp>
        <p:nvGrpSpPr>
          <p:cNvPr id="4" name="Group 3">
            <a:extLst>
              <a:ext uri="{FF2B5EF4-FFF2-40B4-BE49-F238E27FC236}">
                <a16:creationId xmlns:a16="http://schemas.microsoft.com/office/drawing/2014/main" id="{C6FE696A-FD5B-EDD8-B3E3-6EF4A072036D}"/>
              </a:ext>
            </a:extLst>
          </p:cNvPr>
          <p:cNvGrpSpPr/>
          <p:nvPr/>
        </p:nvGrpSpPr>
        <p:grpSpPr>
          <a:xfrm>
            <a:off x="5039360" y="416560"/>
            <a:ext cx="2235200" cy="1219531"/>
            <a:chOff x="5039360" y="416560"/>
            <a:chExt cx="2235200" cy="1219531"/>
          </a:xfrm>
        </p:grpSpPr>
        <p:pic>
          <p:nvPicPr>
            <p:cNvPr id="51" name="Picture 50" descr="A colorful sign with a key&#10;&#10;AI-generated content may be incorrect.">
              <a:extLst>
                <a:ext uri="{FF2B5EF4-FFF2-40B4-BE49-F238E27FC236}">
                  <a16:creationId xmlns:a16="http://schemas.microsoft.com/office/drawing/2014/main" id="{89AB7866-177D-DE7B-5374-1748098149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1284711"/>
              <a:ext cx="351380" cy="351380"/>
            </a:xfrm>
            <a:prstGeom prst="rect">
              <a:avLst/>
            </a:prstGeom>
          </p:spPr>
        </p:pic>
        <p:sp>
          <p:nvSpPr>
            <p:cNvPr id="53" name="Rectangle 52">
              <a:extLst>
                <a:ext uri="{FF2B5EF4-FFF2-40B4-BE49-F238E27FC236}">
                  <a16:creationId xmlns:a16="http://schemas.microsoft.com/office/drawing/2014/main" id="{D4691B60-3ECD-FFCA-863B-DB570A0279A1}"/>
                </a:ext>
              </a:extLst>
            </p:cNvPr>
            <p:cNvSpPr/>
            <p:nvPr/>
          </p:nvSpPr>
          <p:spPr>
            <a:xfrm>
              <a:off x="51398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00F9024A-6C66-D8D3-CB70-D1FBB5F048F7}"/>
                </a:ext>
              </a:extLst>
            </p:cNvPr>
            <p:cNvSpPr txBox="1"/>
            <p:nvPr/>
          </p:nvSpPr>
          <p:spPr>
            <a:xfrm>
              <a:off x="50393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55" name="TextBox 54">
              <a:extLst>
                <a:ext uri="{FF2B5EF4-FFF2-40B4-BE49-F238E27FC236}">
                  <a16:creationId xmlns:a16="http://schemas.microsoft.com/office/drawing/2014/main" id="{C01F7ED4-8044-67CB-69F0-949D0B3E001E}"/>
                </a:ext>
              </a:extLst>
            </p:cNvPr>
            <p:cNvSpPr txBox="1"/>
            <p:nvPr/>
          </p:nvSpPr>
          <p:spPr>
            <a:xfrm>
              <a:off x="519531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0" name="TextBox 129">
              <a:extLst>
                <a:ext uri="{FF2B5EF4-FFF2-40B4-BE49-F238E27FC236}">
                  <a16:creationId xmlns:a16="http://schemas.microsoft.com/office/drawing/2014/main" id="{A28D27F4-388C-911B-4DF4-4FA97DFE1FAD}"/>
                </a:ext>
              </a:extLst>
            </p:cNvPr>
            <p:cNvSpPr txBox="1"/>
            <p:nvPr/>
          </p:nvSpPr>
          <p:spPr>
            <a:xfrm>
              <a:off x="5138262" y="1043516"/>
              <a:ext cx="195760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COMMUNITY RELOCATION</a:t>
              </a:r>
            </a:p>
          </p:txBody>
        </p:sp>
      </p:grpSp>
      <p:grpSp>
        <p:nvGrpSpPr>
          <p:cNvPr id="5" name="Group 4">
            <a:extLst>
              <a:ext uri="{FF2B5EF4-FFF2-40B4-BE49-F238E27FC236}">
                <a16:creationId xmlns:a16="http://schemas.microsoft.com/office/drawing/2014/main" id="{2E4EB39C-1639-318F-07A7-09CCB30DB5A6}"/>
              </a:ext>
            </a:extLst>
          </p:cNvPr>
          <p:cNvGrpSpPr/>
          <p:nvPr/>
        </p:nvGrpSpPr>
        <p:grpSpPr>
          <a:xfrm>
            <a:off x="7386320" y="416560"/>
            <a:ext cx="2235200" cy="1219531"/>
            <a:chOff x="7386320" y="416560"/>
            <a:chExt cx="2235200" cy="1219531"/>
          </a:xfrm>
        </p:grpSpPr>
        <p:pic>
          <p:nvPicPr>
            <p:cNvPr id="45" name="Picture 44" descr="A colorful sign with a key&#10;&#10;AI-generated content may be incorrect.">
              <a:extLst>
                <a:ext uri="{FF2B5EF4-FFF2-40B4-BE49-F238E27FC236}">
                  <a16:creationId xmlns:a16="http://schemas.microsoft.com/office/drawing/2014/main" id="{3CA43217-4DD7-8D2A-9C19-B390FC6C80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1284711"/>
              <a:ext cx="351380" cy="351380"/>
            </a:xfrm>
            <a:prstGeom prst="rect">
              <a:avLst/>
            </a:prstGeom>
          </p:spPr>
        </p:pic>
        <p:sp>
          <p:nvSpPr>
            <p:cNvPr id="47" name="Rectangle 46">
              <a:extLst>
                <a:ext uri="{FF2B5EF4-FFF2-40B4-BE49-F238E27FC236}">
                  <a16:creationId xmlns:a16="http://schemas.microsoft.com/office/drawing/2014/main" id="{75577E3A-A111-B8B7-2033-5B41ED3E83AE}"/>
                </a:ext>
              </a:extLst>
            </p:cNvPr>
            <p:cNvSpPr/>
            <p:nvPr/>
          </p:nvSpPr>
          <p:spPr>
            <a:xfrm>
              <a:off x="748676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9EC66847-8860-010B-5A98-44802F676FFA}"/>
                </a:ext>
              </a:extLst>
            </p:cNvPr>
            <p:cNvSpPr txBox="1"/>
            <p:nvPr/>
          </p:nvSpPr>
          <p:spPr>
            <a:xfrm>
              <a:off x="738632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9" name="TextBox 48">
              <a:extLst>
                <a:ext uri="{FF2B5EF4-FFF2-40B4-BE49-F238E27FC236}">
                  <a16:creationId xmlns:a16="http://schemas.microsoft.com/office/drawing/2014/main" id="{A868B64F-8E05-D013-31DB-581FCD0ECFBD}"/>
                </a:ext>
              </a:extLst>
            </p:cNvPr>
            <p:cNvSpPr txBox="1"/>
            <p:nvPr/>
          </p:nvSpPr>
          <p:spPr>
            <a:xfrm>
              <a:off x="754227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1" name="TextBox 130">
              <a:extLst>
                <a:ext uri="{FF2B5EF4-FFF2-40B4-BE49-F238E27FC236}">
                  <a16:creationId xmlns:a16="http://schemas.microsoft.com/office/drawing/2014/main" id="{84D4B472-AA48-6A33-8DA1-913CCB7208E5}"/>
                </a:ext>
              </a:extLst>
            </p:cNvPr>
            <p:cNvSpPr txBox="1"/>
            <p:nvPr/>
          </p:nvSpPr>
          <p:spPr>
            <a:xfrm>
              <a:off x="7660464" y="951183"/>
              <a:ext cx="161544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PREPARING DISASTER MANAGEMENT PLAN</a:t>
              </a:r>
            </a:p>
          </p:txBody>
        </p:sp>
      </p:grpSp>
      <p:grpSp>
        <p:nvGrpSpPr>
          <p:cNvPr id="18" name="Group 17">
            <a:extLst>
              <a:ext uri="{FF2B5EF4-FFF2-40B4-BE49-F238E27FC236}">
                <a16:creationId xmlns:a16="http://schemas.microsoft.com/office/drawing/2014/main" id="{FBF644D3-3D25-680B-F2E0-6CCDEED0CE3D}"/>
              </a:ext>
            </a:extLst>
          </p:cNvPr>
          <p:cNvGrpSpPr/>
          <p:nvPr/>
        </p:nvGrpSpPr>
        <p:grpSpPr>
          <a:xfrm>
            <a:off x="355600" y="2011680"/>
            <a:ext cx="2235200" cy="1219531"/>
            <a:chOff x="355600" y="2011680"/>
            <a:chExt cx="2235200" cy="1219531"/>
          </a:xfrm>
        </p:grpSpPr>
        <p:sp>
          <p:nvSpPr>
            <p:cNvPr id="90" name="TextBox 89">
              <a:extLst>
                <a:ext uri="{FF2B5EF4-FFF2-40B4-BE49-F238E27FC236}">
                  <a16:creationId xmlns:a16="http://schemas.microsoft.com/office/drawing/2014/main" id="{AB642E8B-5E1B-F4AA-46AF-88F1394BAEA0}"/>
                </a:ext>
              </a:extLst>
            </p:cNvPr>
            <p:cNvSpPr txBox="1"/>
            <p:nvPr/>
          </p:nvSpPr>
          <p:spPr>
            <a:xfrm>
              <a:off x="35560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A5DF4AA9-CD7B-A66F-8F9F-8F63D08FA4F1}"/>
                </a:ext>
              </a:extLst>
            </p:cNvPr>
            <p:cNvGrpSpPr/>
            <p:nvPr/>
          </p:nvGrpSpPr>
          <p:grpSpPr>
            <a:xfrm>
              <a:off x="456049" y="2011680"/>
              <a:ext cx="1976627" cy="1219531"/>
              <a:chOff x="456049" y="2011680"/>
              <a:chExt cx="1976627" cy="1219531"/>
            </a:xfrm>
          </p:grpSpPr>
          <p:pic>
            <p:nvPicPr>
              <p:cNvPr id="87" name="Picture 86" descr="A colorful sign with a key&#10;&#10;AI-generated content may be incorrect.">
                <a:extLst>
                  <a:ext uri="{FF2B5EF4-FFF2-40B4-BE49-F238E27FC236}">
                    <a16:creationId xmlns:a16="http://schemas.microsoft.com/office/drawing/2014/main" id="{2C01F7D8-8A16-5D48-F44A-9F9C0BE267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2879831"/>
                <a:ext cx="351380" cy="351380"/>
              </a:xfrm>
              <a:prstGeom prst="rect">
                <a:avLst/>
              </a:prstGeom>
            </p:spPr>
          </p:pic>
          <p:sp>
            <p:nvSpPr>
              <p:cNvPr id="89" name="Rectangle 88">
                <a:extLst>
                  <a:ext uri="{FF2B5EF4-FFF2-40B4-BE49-F238E27FC236}">
                    <a16:creationId xmlns:a16="http://schemas.microsoft.com/office/drawing/2014/main" id="{D3879227-AEDE-BED9-FBC5-25583D161C2C}"/>
                  </a:ext>
                </a:extLst>
              </p:cNvPr>
              <p:cNvSpPr/>
              <p:nvPr/>
            </p:nvSpPr>
            <p:spPr>
              <a:xfrm>
                <a:off x="45604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BEC84A8E-CBB9-5558-8809-544A8400F90A}"/>
                  </a:ext>
                </a:extLst>
              </p:cNvPr>
              <p:cNvSpPr txBox="1"/>
              <p:nvPr/>
            </p:nvSpPr>
            <p:spPr>
              <a:xfrm>
                <a:off x="51155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2" name="TextBox 131">
                <a:extLst>
                  <a:ext uri="{FF2B5EF4-FFF2-40B4-BE49-F238E27FC236}">
                    <a16:creationId xmlns:a16="http://schemas.microsoft.com/office/drawing/2014/main" id="{54E96C83-907A-B7D9-4590-1871685FC2C6}"/>
                  </a:ext>
                </a:extLst>
              </p:cNvPr>
              <p:cNvSpPr txBox="1"/>
              <p:nvPr/>
            </p:nvSpPr>
            <p:spPr>
              <a:xfrm>
                <a:off x="773773" y="2621712"/>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RELIEF FUNDS</a:t>
                </a:r>
              </a:p>
            </p:txBody>
          </p:sp>
        </p:grpSp>
      </p:grpSp>
      <p:grpSp>
        <p:nvGrpSpPr>
          <p:cNvPr id="19" name="Group 18">
            <a:extLst>
              <a:ext uri="{FF2B5EF4-FFF2-40B4-BE49-F238E27FC236}">
                <a16:creationId xmlns:a16="http://schemas.microsoft.com/office/drawing/2014/main" id="{25CB50FC-6FE2-AB15-D03C-2ABF52913991}"/>
              </a:ext>
            </a:extLst>
          </p:cNvPr>
          <p:cNvGrpSpPr/>
          <p:nvPr/>
        </p:nvGrpSpPr>
        <p:grpSpPr>
          <a:xfrm>
            <a:off x="2702560" y="2011680"/>
            <a:ext cx="2235200" cy="1219531"/>
            <a:chOff x="2702560" y="2011680"/>
            <a:chExt cx="2235200" cy="1219531"/>
          </a:xfrm>
        </p:grpSpPr>
        <p:sp>
          <p:nvSpPr>
            <p:cNvPr id="72" name="TextBox 71">
              <a:extLst>
                <a:ext uri="{FF2B5EF4-FFF2-40B4-BE49-F238E27FC236}">
                  <a16:creationId xmlns:a16="http://schemas.microsoft.com/office/drawing/2014/main" id="{FE2761B1-06F2-901A-B037-7134035AF6BA}"/>
                </a:ext>
              </a:extLst>
            </p:cNvPr>
            <p:cNvSpPr txBox="1"/>
            <p:nvPr/>
          </p:nvSpPr>
          <p:spPr>
            <a:xfrm>
              <a:off x="27025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F3459987-03BE-74FB-1F06-075464B83623}"/>
                </a:ext>
              </a:extLst>
            </p:cNvPr>
            <p:cNvGrpSpPr/>
            <p:nvPr/>
          </p:nvGrpSpPr>
          <p:grpSpPr>
            <a:xfrm>
              <a:off x="2803009" y="2011680"/>
              <a:ext cx="1976627" cy="1219531"/>
              <a:chOff x="2803009" y="2011680"/>
              <a:chExt cx="1976627" cy="1219531"/>
            </a:xfrm>
          </p:grpSpPr>
          <p:pic>
            <p:nvPicPr>
              <p:cNvPr id="69" name="Picture 68" descr="A colorful sign with a key&#10;&#10;AI-generated content may be incorrect.">
                <a:extLst>
                  <a:ext uri="{FF2B5EF4-FFF2-40B4-BE49-F238E27FC236}">
                    <a16:creationId xmlns:a16="http://schemas.microsoft.com/office/drawing/2014/main" id="{03AC1958-595B-8584-D1E2-ABF4E93CAB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2879831"/>
                <a:ext cx="351380" cy="351380"/>
              </a:xfrm>
              <a:prstGeom prst="rect">
                <a:avLst/>
              </a:prstGeom>
            </p:spPr>
          </p:pic>
          <p:sp>
            <p:nvSpPr>
              <p:cNvPr id="71" name="Rectangle 70">
                <a:extLst>
                  <a:ext uri="{FF2B5EF4-FFF2-40B4-BE49-F238E27FC236}">
                    <a16:creationId xmlns:a16="http://schemas.microsoft.com/office/drawing/2014/main" id="{41223079-81C6-8C55-5C1E-B993BFD7DCB3}"/>
                  </a:ext>
                </a:extLst>
              </p:cNvPr>
              <p:cNvSpPr/>
              <p:nvPr/>
            </p:nvSpPr>
            <p:spPr>
              <a:xfrm>
                <a:off x="28030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430DB4BC-5D38-8272-F1A6-D122A6D60C49}"/>
                  </a:ext>
                </a:extLst>
              </p:cNvPr>
              <p:cNvSpPr txBox="1"/>
              <p:nvPr/>
            </p:nvSpPr>
            <p:spPr>
              <a:xfrm>
                <a:off x="28585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3" name="TextBox 132">
                <a:extLst>
                  <a:ext uri="{FF2B5EF4-FFF2-40B4-BE49-F238E27FC236}">
                    <a16:creationId xmlns:a16="http://schemas.microsoft.com/office/drawing/2014/main" id="{66FC8503-C7B8-63DE-A899-B2576A5066C0}"/>
                  </a:ext>
                </a:extLst>
              </p:cNvPr>
              <p:cNvSpPr txBox="1"/>
              <p:nvPr/>
            </p:nvSpPr>
            <p:spPr>
              <a:xfrm>
                <a:off x="2855364" y="2529379"/>
                <a:ext cx="186736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RESTORING PRE-DISASTER SITUATION</a:t>
                </a:r>
              </a:p>
            </p:txBody>
          </p:sp>
        </p:grpSp>
      </p:grpSp>
      <p:grpSp>
        <p:nvGrpSpPr>
          <p:cNvPr id="20" name="Group 19">
            <a:extLst>
              <a:ext uri="{FF2B5EF4-FFF2-40B4-BE49-F238E27FC236}">
                <a16:creationId xmlns:a16="http://schemas.microsoft.com/office/drawing/2014/main" id="{FCABF750-6B81-D327-E29C-867872B02707}"/>
              </a:ext>
            </a:extLst>
          </p:cNvPr>
          <p:cNvGrpSpPr/>
          <p:nvPr/>
        </p:nvGrpSpPr>
        <p:grpSpPr>
          <a:xfrm>
            <a:off x="5039360" y="2011680"/>
            <a:ext cx="2235200" cy="1219531"/>
            <a:chOff x="5039360" y="2011680"/>
            <a:chExt cx="2235200" cy="1219531"/>
          </a:xfrm>
        </p:grpSpPr>
        <p:sp>
          <p:nvSpPr>
            <p:cNvPr id="36" name="TextBox 35">
              <a:extLst>
                <a:ext uri="{FF2B5EF4-FFF2-40B4-BE49-F238E27FC236}">
                  <a16:creationId xmlns:a16="http://schemas.microsoft.com/office/drawing/2014/main" id="{75CE4BED-BDB2-C67D-7D9B-EB37CF837E65}"/>
                </a:ext>
              </a:extLst>
            </p:cNvPr>
            <p:cNvSpPr txBox="1"/>
            <p:nvPr/>
          </p:nvSpPr>
          <p:spPr>
            <a:xfrm>
              <a:off x="50393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641860EE-4E49-F6F5-916F-37E1ABB4565C}"/>
                </a:ext>
              </a:extLst>
            </p:cNvPr>
            <p:cNvGrpSpPr/>
            <p:nvPr/>
          </p:nvGrpSpPr>
          <p:grpSpPr>
            <a:xfrm>
              <a:off x="5113488" y="2011680"/>
              <a:ext cx="2007149" cy="1219531"/>
              <a:chOff x="5113488" y="2011680"/>
              <a:chExt cx="2007149" cy="1219531"/>
            </a:xfrm>
          </p:grpSpPr>
          <p:pic>
            <p:nvPicPr>
              <p:cNvPr id="33" name="Picture 32" descr="A colorful sign with a key&#10;&#10;AI-generated content may be incorrect.">
                <a:extLst>
                  <a:ext uri="{FF2B5EF4-FFF2-40B4-BE49-F238E27FC236}">
                    <a16:creationId xmlns:a16="http://schemas.microsoft.com/office/drawing/2014/main" id="{F6ED5206-4531-221E-9346-5B373CC102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2879831"/>
                <a:ext cx="351380" cy="351380"/>
              </a:xfrm>
              <a:prstGeom prst="rect">
                <a:avLst/>
              </a:prstGeom>
            </p:spPr>
          </p:pic>
          <p:sp>
            <p:nvSpPr>
              <p:cNvPr id="35" name="Rectangle 34">
                <a:extLst>
                  <a:ext uri="{FF2B5EF4-FFF2-40B4-BE49-F238E27FC236}">
                    <a16:creationId xmlns:a16="http://schemas.microsoft.com/office/drawing/2014/main" id="{09763B02-B818-8FB8-8E5C-C508ED7268ED}"/>
                  </a:ext>
                </a:extLst>
              </p:cNvPr>
              <p:cNvSpPr/>
              <p:nvPr/>
            </p:nvSpPr>
            <p:spPr>
              <a:xfrm>
                <a:off x="51398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99C797E3-CE98-07A8-CF5B-D3F2657F3EC8}"/>
                  </a:ext>
                </a:extLst>
              </p:cNvPr>
              <p:cNvSpPr txBox="1"/>
              <p:nvPr/>
            </p:nvSpPr>
            <p:spPr>
              <a:xfrm>
                <a:off x="51953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4" name="TextBox 133">
                <a:extLst>
                  <a:ext uri="{FF2B5EF4-FFF2-40B4-BE49-F238E27FC236}">
                    <a16:creationId xmlns:a16="http://schemas.microsoft.com/office/drawing/2014/main" id="{9F1F3E18-8932-BC80-09AB-249AB001FAC1}"/>
                  </a:ext>
                </a:extLst>
              </p:cNvPr>
              <p:cNvSpPr txBox="1"/>
              <p:nvPr/>
            </p:nvSpPr>
            <p:spPr>
              <a:xfrm>
                <a:off x="5113488" y="2529379"/>
                <a:ext cx="200714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FACILITATING PERMANENT RETURN OF RESIDENTS</a:t>
                </a:r>
              </a:p>
            </p:txBody>
          </p:sp>
        </p:grpSp>
      </p:grpSp>
      <p:grpSp>
        <p:nvGrpSpPr>
          <p:cNvPr id="6" name="Group 5">
            <a:extLst>
              <a:ext uri="{FF2B5EF4-FFF2-40B4-BE49-F238E27FC236}">
                <a16:creationId xmlns:a16="http://schemas.microsoft.com/office/drawing/2014/main" id="{6DE101B6-97CA-B490-E41C-DF41C1492735}"/>
              </a:ext>
            </a:extLst>
          </p:cNvPr>
          <p:cNvGrpSpPr/>
          <p:nvPr/>
        </p:nvGrpSpPr>
        <p:grpSpPr>
          <a:xfrm>
            <a:off x="7386320" y="2011680"/>
            <a:ext cx="2235200" cy="1219531"/>
            <a:chOff x="7386320" y="2011680"/>
            <a:chExt cx="2235200" cy="1219531"/>
          </a:xfrm>
        </p:grpSpPr>
        <p:pic>
          <p:nvPicPr>
            <p:cNvPr id="39" name="Picture 38" descr="A colorful sign with a key&#10;&#10;AI-generated content may be incorrect.">
              <a:extLst>
                <a:ext uri="{FF2B5EF4-FFF2-40B4-BE49-F238E27FC236}">
                  <a16:creationId xmlns:a16="http://schemas.microsoft.com/office/drawing/2014/main" id="{B3F48583-D367-38B7-8097-CDFCDC0B01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2879831"/>
              <a:ext cx="351380" cy="351380"/>
            </a:xfrm>
            <a:prstGeom prst="rect">
              <a:avLst/>
            </a:prstGeom>
          </p:spPr>
        </p:pic>
        <p:sp>
          <p:nvSpPr>
            <p:cNvPr id="41" name="Rectangle 40">
              <a:extLst>
                <a:ext uri="{FF2B5EF4-FFF2-40B4-BE49-F238E27FC236}">
                  <a16:creationId xmlns:a16="http://schemas.microsoft.com/office/drawing/2014/main" id="{C031A7BC-1C95-4233-0BF5-5F1082FA4AA8}"/>
                </a:ext>
              </a:extLst>
            </p:cNvPr>
            <p:cNvSpPr/>
            <p:nvPr/>
          </p:nvSpPr>
          <p:spPr>
            <a:xfrm>
              <a:off x="748676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1A4570F6-2647-A35B-9218-8B3F42508894}"/>
                </a:ext>
              </a:extLst>
            </p:cNvPr>
            <p:cNvSpPr txBox="1"/>
            <p:nvPr/>
          </p:nvSpPr>
          <p:spPr>
            <a:xfrm>
              <a:off x="738632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B0F677E5-F0EA-F885-D3C9-71DE28F2690A}"/>
                </a:ext>
              </a:extLst>
            </p:cNvPr>
            <p:cNvSpPr txBox="1"/>
            <p:nvPr/>
          </p:nvSpPr>
          <p:spPr>
            <a:xfrm>
              <a:off x="754227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5" name="TextBox 134">
              <a:extLst>
                <a:ext uri="{FF2B5EF4-FFF2-40B4-BE49-F238E27FC236}">
                  <a16:creationId xmlns:a16="http://schemas.microsoft.com/office/drawing/2014/main" id="{815F1D2F-4CBA-E57F-E0A3-30873A915ADF}"/>
                </a:ext>
              </a:extLst>
            </p:cNvPr>
            <p:cNvSpPr txBox="1"/>
            <p:nvPr/>
          </p:nvSpPr>
          <p:spPr>
            <a:xfrm>
              <a:off x="7602014" y="2529379"/>
              <a:ext cx="173234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BUSINESS CONTINUITY PLAN</a:t>
              </a:r>
            </a:p>
          </p:txBody>
        </p:sp>
      </p:grpSp>
      <p:grpSp>
        <p:nvGrpSpPr>
          <p:cNvPr id="26" name="Group 25">
            <a:extLst>
              <a:ext uri="{FF2B5EF4-FFF2-40B4-BE49-F238E27FC236}">
                <a16:creationId xmlns:a16="http://schemas.microsoft.com/office/drawing/2014/main" id="{C15F13B3-556D-22EC-CA63-8D0F981B1B48}"/>
              </a:ext>
            </a:extLst>
          </p:cNvPr>
          <p:cNvGrpSpPr/>
          <p:nvPr/>
        </p:nvGrpSpPr>
        <p:grpSpPr>
          <a:xfrm>
            <a:off x="355600" y="3627120"/>
            <a:ext cx="2235200" cy="1219531"/>
            <a:chOff x="355600" y="3627120"/>
            <a:chExt cx="2235200" cy="1219531"/>
          </a:xfrm>
        </p:grpSpPr>
        <p:sp>
          <p:nvSpPr>
            <p:cNvPr id="84" name="TextBox 83">
              <a:extLst>
                <a:ext uri="{FF2B5EF4-FFF2-40B4-BE49-F238E27FC236}">
                  <a16:creationId xmlns:a16="http://schemas.microsoft.com/office/drawing/2014/main" id="{9B395215-B0CB-6569-EBA3-FBA9EF429DA7}"/>
                </a:ext>
              </a:extLst>
            </p:cNvPr>
            <p:cNvSpPr txBox="1"/>
            <p:nvPr/>
          </p:nvSpPr>
          <p:spPr>
            <a:xfrm>
              <a:off x="35560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3" name="Group 12">
              <a:extLst>
                <a:ext uri="{FF2B5EF4-FFF2-40B4-BE49-F238E27FC236}">
                  <a16:creationId xmlns:a16="http://schemas.microsoft.com/office/drawing/2014/main" id="{869D7F38-2F8E-FE49-3645-97D71D006BCC}"/>
                </a:ext>
              </a:extLst>
            </p:cNvPr>
            <p:cNvGrpSpPr/>
            <p:nvPr/>
          </p:nvGrpSpPr>
          <p:grpSpPr>
            <a:xfrm>
              <a:off x="456049" y="3627120"/>
              <a:ext cx="1976627" cy="1219531"/>
              <a:chOff x="456049" y="3627120"/>
              <a:chExt cx="1976627" cy="1219531"/>
            </a:xfrm>
          </p:grpSpPr>
          <p:pic>
            <p:nvPicPr>
              <p:cNvPr id="81" name="Picture 80" descr="A colorful sign with a key&#10;&#10;AI-generated content may be incorrect.">
                <a:extLst>
                  <a:ext uri="{FF2B5EF4-FFF2-40B4-BE49-F238E27FC236}">
                    <a16:creationId xmlns:a16="http://schemas.microsoft.com/office/drawing/2014/main" id="{2FE822D3-DB6D-0B12-BAED-ACC424E208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4495271"/>
                <a:ext cx="351380" cy="351380"/>
              </a:xfrm>
              <a:prstGeom prst="rect">
                <a:avLst/>
              </a:prstGeom>
            </p:spPr>
          </p:pic>
          <p:sp>
            <p:nvSpPr>
              <p:cNvPr id="83" name="Rectangle 82">
                <a:extLst>
                  <a:ext uri="{FF2B5EF4-FFF2-40B4-BE49-F238E27FC236}">
                    <a16:creationId xmlns:a16="http://schemas.microsoft.com/office/drawing/2014/main" id="{6672106B-0D06-9B90-B0BE-B58B420C8A2E}"/>
                  </a:ext>
                </a:extLst>
              </p:cNvPr>
              <p:cNvSpPr/>
              <p:nvPr/>
            </p:nvSpPr>
            <p:spPr>
              <a:xfrm>
                <a:off x="45604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B865CF44-1390-A8EE-40C5-6931EEEC49D2}"/>
                  </a:ext>
                </a:extLst>
              </p:cNvPr>
              <p:cNvSpPr txBox="1"/>
              <p:nvPr/>
            </p:nvSpPr>
            <p:spPr>
              <a:xfrm>
                <a:off x="51155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6" name="TextBox 135">
                <a:extLst>
                  <a:ext uri="{FF2B5EF4-FFF2-40B4-BE49-F238E27FC236}">
                    <a16:creationId xmlns:a16="http://schemas.microsoft.com/office/drawing/2014/main" id="{1737056C-186A-3FBA-9C38-7E7388D4E4CC}"/>
                  </a:ext>
                </a:extLst>
              </p:cNvPr>
              <p:cNvSpPr txBox="1"/>
              <p:nvPr/>
            </p:nvSpPr>
            <p:spPr>
              <a:xfrm>
                <a:off x="560579" y="4180210"/>
                <a:ext cx="179103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CONTINGENCY PLAN FOR </a:t>
                </a:r>
              </a:p>
              <a:p>
                <a:pPr algn="ctr"/>
                <a:r>
                  <a:rPr lang="en-IN" sz="1200" b="1">
                    <a:latin typeface="Calibri" panose="020F0502020204030204" pitchFamily="34" charset="0"/>
                    <a:ea typeface="Calibri" panose="020F0502020204030204" pitchFamily="34" charset="0"/>
                    <a:cs typeface="Calibri" panose="020F0502020204030204" pitchFamily="34" charset="0"/>
                  </a:rPr>
                  <a:t>NA-TECH</a:t>
                </a:r>
              </a:p>
            </p:txBody>
          </p:sp>
        </p:grpSp>
      </p:grpSp>
      <p:grpSp>
        <p:nvGrpSpPr>
          <p:cNvPr id="22" name="Group 21">
            <a:extLst>
              <a:ext uri="{FF2B5EF4-FFF2-40B4-BE49-F238E27FC236}">
                <a16:creationId xmlns:a16="http://schemas.microsoft.com/office/drawing/2014/main" id="{027A398A-B26C-2114-1002-B7BBDAB30823}"/>
              </a:ext>
            </a:extLst>
          </p:cNvPr>
          <p:cNvGrpSpPr/>
          <p:nvPr/>
        </p:nvGrpSpPr>
        <p:grpSpPr>
          <a:xfrm>
            <a:off x="2702560" y="3627120"/>
            <a:ext cx="2235200" cy="1219531"/>
            <a:chOff x="2702560" y="3627120"/>
            <a:chExt cx="2235200" cy="1219531"/>
          </a:xfrm>
        </p:grpSpPr>
        <p:sp>
          <p:nvSpPr>
            <p:cNvPr id="66" name="TextBox 65">
              <a:extLst>
                <a:ext uri="{FF2B5EF4-FFF2-40B4-BE49-F238E27FC236}">
                  <a16:creationId xmlns:a16="http://schemas.microsoft.com/office/drawing/2014/main" id="{470A3F85-496A-42D6-F2ED-39529DB008BE}"/>
                </a:ext>
              </a:extLst>
            </p:cNvPr>
            <p:cNvSpPr txBox="1"/>
            <p:nvPr/>
          </p:nvSpPr>
          <p:spPr>
            <a:xfrm>
              <a:off x="27025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2" name="Group 11">
              <a:extLst>
                <a:ext uri="{FF2B5EF4-FFF2-40B4-BE49-F238E27FC236}">
                  <a16:creationId xmlns:a16="http://schemas.microsoft.com/office/drawing/2014/main" id="{6031C358-6ECD-AD51-35F0-82F451C0A170}"/>
                </a:ext>
              </a:extLst>
            </p:cNvPr>
            <p:cNvGrpSpPr/>
            <p:nvPr/>
          </p:nvGrpSpPr>
          <p:grpSpPr>
            <a:xfrm>
              <a:off x="2803009" y="3627120"/>
              <a:ext cx="1976627" cy="1219531"/>
              <a:chOff x="2803009" y="3627120"/>
              <a:chExt cx="1976627" cy="1219531"/>
            </a:xfrm>
          </p:grpSpPr>
          <p:pic>
            <p:nvPicPr>
              <p:cNvPr id="63" name="Picture 62" descr="A colorful sign with a key&#10;&#10;AI-generated content may be incorrect.">
                <a:extLst>
                  <a:ext uri="{FF2B5EF4-FFF2-40B4-BE49-F238E27FC236}">
                    <a16:creationId xmlns:a16="http://schemas.microsoft.com/office/drawing/2014/main" id="{24FDE16C-0576-801B-30DE-8F48D0648A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4495271"/>
                <a:ext cx="351380" cy="351380"/>
              </a:xfrm>
              <a:prstGeom prst="rect">
                <a:avLst/>
              </a:prstGeom>
            </p:spPr>
          </p:pic>
          <p:sp>
            <p:nvSpPr>
              <p:cNvPr id="65" name="Rectangle 64">
                <a:extLst>
                  <a:ext uri="{FF2B5EF4-FFF2-40B4-BE49-F238E27FC236}">
                    <a16:creationId xmlns:a16="http://schemas.microsoft.com/office/drawing/2014/main" id="{6D448212-FB0D-F08C-E227-2359952D5EF0}"/>
                  </a:ext>
                </a:extLst>
              </p:cNvPr>
              <p:cNvSpPr/>
              <p:nvPr/>
            </p:nvSpPr>
            <p:spPr>
              <a:xfrm>
                <a:off x="28030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70B43363-184E-D82D-C534-546375BE8FC9}"/>
                  </a:ext>
                </a:extLst>
              </p:cNvPr>
              <p:cNvSpPr txBox="1"/>
              <p:nvPr/>
            </p:nvSpPr>
            <p:spPr>
              <a:xfrm>
                <a:off x="285851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7" name="TextBox 136">
                <a:extLst>
                  <a:ext uri="{FF2B5EF4-FFF2-40B4-BE49-F238E27FC236}">
                    <a16:creationId xmlns:a16="http://schemas.microsoft.com/office/drawing/2014/main" id="{F09F7E10-E144-A705-397C-5F0BEED771B6}"/>
                  </a:ext>
                </a:extLst>
              </p:cNvPr>
              <p:cNvSpPr txBox="1"/>
              <p:nvPr/>
            </p:nvSpPr>
            <p:spPr>
              <a:xfrm>
                <a:off x="2835224" y="4087877"/>
                <a:ext cx="1907646"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CREATION OF GREEN AND BLUE SPACES TO REDUCE DISASTER RISK</a:t>
                </a:r>
              </a:p>
            </p:txBody>
          </p:sp>
        </p:grpSp>
      </p:grpSp>
      <p:grpSp>
        <p:nvGrpSpPr>
          <p:cNvPr id="21" name="Group 20">
            <a:extLst>
              <a:ext uri="{FF2B5EF4-FFF2-40B4-BE49-F238E27FC236}">
                <a16:creationId xmlns:a16="http://schemas.microsoft.com/office/drawing/2014/main" id="{C7E3CD59-C668-D5FA-7E8C-66504B6DE65D}"/>
              </a:ext>
            </a:extLst>
          </p:cNvPr>
          <p:cNvGrpSpPr/>
          <p:nvPr/>
        </p:nvGrpSpPr>
        <p:grpSpPr>
          <a:xfrm>
            <a:off x="5039360" y="3627120"/>
            <a:ext cx="2235200" cy="1219531"/>
            <a:chOff x="5039360" y="3627120"/>
            <a:chExt cx="2235200" cy="1219531"/>
          </a:xfrm>
        </p:grpSpPr>
        <p:sp>
          <p:nvSpPr>
            <p:cNvPr id="108" name="TextBox 107">
              <a:extLst>
                <a:ext uri="{FF2B5EF4-FFF2-40B4-BE49-F238E27FC236}">
                  <a16:creationId xmlns:a16="http://schemas.microsoft.com/office/drawing/2014/main" id="{ACCC3E9E-FC53-6B0F-9BFA-D6354716779E}"/>
                </a:ext>
              </a:extLst>
            </p:cNvPr>
            <p:cNvSpPr txBox="1"/>
            <p:nvPr/>
          </p:nvSpPr>
          <p:spPr>
            <a:xfrm>
              <a:off x="50393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DA34BCCA-4A2C-6269-2A02-8CD781E3E923}"/>
                </a:ext>
              </a:extLst>
            </p:cNvPr>
            <p:cNvGrpSpPr/>
            <p:nvPr/>
          </p:nvGrpSpPr>
          <p:grpSpPr>
            <a:xfrm>
              <a:off x="5139809" y="3627120"/>
              <a:ext cx="1976627" cy="1219531"/>
              <a:chOff x="5139809" y="3627120"/>
              <a:chExt cx="1976627" cy="1219531"/>
            </a:xfrm>
          </p:grpSpPr>
          <p:pic>
            <p:nvPicPr>
              <p:cNvPr id="105" name="Picture 104" descr="A colorful sign with a key&#10;&#10;AI-generated content may be incorrect.">
                <a:extLst>
                  <a:ext uri="{FF2B5EF4-FFF2-40B4-BE49-F238E27FC236}">
                    <a16:creationId xmlns:a16="http://schemas.microsoft.com/office/drawing/2014/main" id="{3360DE51-0A78-C0B4-0BCA-37B0DFDC0A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4495271"/>
                <a:ext cx="351380" cy="351380"/>
              </a:xfrm>
              <a:prstGeom prst="rect">
                <a:avLst/>
              </a:prstGeom>
            </p:spPr>
          </p:pic>
          <p:sp>
            <p:nvSpPr>
              <p:cNvPr id="107" name="Rectangle 106">
                <a:extLst>
                  <a:ext uri="{FF2B5EF4-FFF2-40B4-BE49-F238E27FC236}">
                    <a16:creationId xmlns:a16="http://schemas.microsoft.com/office/drawing/2014/main" id="{BD90AD7E-6B96-9B63-5997-8802AA5022BB}"/>
                  </a:ext>
                </a:extLst>
              </p:cNvPr>
              <p:cNvSpPr/>
              <p:nvPr/>
            </p:nvSpPr>
            <p:spPr>
              <a:xfrm>
                <a:off x="51398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60B835D3-6EF3-F32B-1D7E-1E91CE1C239B}"/>
                  </a:ext>
                </a:extLst>
              </p:cNvPr>
              <p:cNvSpPr txBox="1"/>
              <p:nvPr/>
            </p:nvSpPr>
            <p:spPr>
              <a:xfrm>
                <a:off x="519531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sp>
          <p:nvSpPr>
            <p:cNvPr id="138" name="TextBox 137">
              <a:extLst>
                <a:ext uri="{FF2B5EF4-FFF2-40B4-BE49-F238E27FC236}">
                  <a16:creationId xmlns:a16="http://schemas.microsoft.com/office/drawing/2014/main" id="{4B2065C1-8BCB-17B4-7BA9-7555ACAE34AD}"/>
                </a:ext>
              </a:extLst>
            </p:cNvPr>
            <p:cNvSpPr txBox="1"/>
            <p:nvPr/>
          </p:nvSpPr>
          <p:spPr>
            <a:xfrm>
              <a:off x="5049238" y="4087877"/>
              <a:ext cx="2135649"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DECREASING THE DEGREE OF LIFELINE DEPENDENCY OF PRODUCTION SITES</a:t>
              </a:r>
            </a:p>
          </p:txBody>
        </p:sp>
      </p:grpSp>
      <p:grpSp>
        <p:nvGrpSpPr>
          <p:cNvPr id="10" name="Group 9">
            <a:extLst>
              <a:ext uri="{FF2B5EF4-FFF2-40B4-BE49-F238E27FC236}">
                <a16:creationId xmlns:a16="http://schemas.microsoft.com/office/drawing/2014/main" id="{73678ADB-E2CD-7993-4E7C-05FA75B7D5DD}"/>
              </a:ext>
            </a:extLst>
          </p:cNvPr>
          <p:cNvGrpSpPr/>
          <p:nvPr/>
        </p:nvGrpSpPr>
        <p:grpSpPr>
          <a:xfrm>
            <a:off x="7386320" y="3627120"/>
            <a:ext cx="2235200" cy="1219531"/>
            <a:chOff x="7386320" y="3627120"/>
            <a:chExt cx="2235200" cy="1219531"/>
          </a:xfrm>
        </p:grpSpPr>
        <p:pic>
          <p:nvPicPr>
            <p:cNvPr id="123" name="Picture 122" descr="A colorful sign with a key&#10;&#10;AI-generated content may be incorrect.">
              <a:extLst>
                <a:ext uri="{FF2B5EF4-FFF2-40B4-BE49-F238E27FC236}">
                  <a16:creationId xmlns:a16="http://schemas.microsoft.com/office/drawing/2014/main" id="{B3DCAE38-9FB5-E8DF-6EA5-6714721CEB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4495271"/>
              <a:ext cx="351380" cy="351380"/>
            </a:xfrm>
            <a:prstGeom prst="rect">
              <a:avLst/>
            </a:prstGeom>
          </p:spPr>
        </p:pic>
        <p:sp>
          <p:nvSpPr>
            <p:cNvPr id="125" name="Rectangle 124">
              <a:extLst>
                <a:ext uri="{FF2B5EF4-FFF2-40B4-BE49-F238E27FC236}">
                  <a16:creationId xmlns:a16="http://schemas.microsoft.com/office/drawing/2014/main" id="{0F5DD3DE-4A42-8992-3524-5456D12ACDBE}"/>
                </a:ext>
              </a:extLst>
            </p:cNvPr>
            <p:cNvSpPr/>
            <p:nvPr/>
          </p:nvSpPr>
          <p:spPr>
            <a:xfrm>
              <a:off x="748676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a:extLst>
                <a:ext uri="{FF2B5EF4-FFF2-40B4-BE49-F238E27FC236}">
                  <a16:creationId xmlns:a16="http://schemas.microsoft.com/office/drawing/2014/main" id="{CF0B87F1-2AD7-437C-7626-98682269D9FE}"/>
                </a:ext>
              </a:extLst>
            </p:cNvPr>
            <p:cNvSpPr txBox="1"/>
            <p:nvPr/>
          </p:nvSpPr>
          <p:spPr>
            <a:xfrm>
              <a:off x="738632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27" name="TextBox 126">
              <a:extLst>
                <a:ext uri="{FF2B5EF4-FFF2-40B4-BE49-F238E27FC236}">
                  <a16:creationId xmlns:a16="http://schemas.microsoft.com/office/drawing/2014/main" id="{46E9E9DC-3C38-E605-DE3A-1305C288FBDF}"/>
                </a:ext>
              </a:extLst>
            </p:cNvPr>
            <p:cNvSpPr txBox="1"/>
            <p:nvPr/>
          </p:nvSpPr>
          <p:spPr>
            <a:xfrm>
              <a:off x="754227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9" name="TextBox 138">
              <a:extLst>
                <a:ext uri="{FF2B5EF4-FFF2-40B4-BE49-F238E27FC236}">
                  <a16:creationId xmlns:a16="http://schemas.microsoft.com/office/drawing/2014/main" id="{D3929749-0373-389A-4586-DC44AE62963C}"/>
                </a:ext>
              </a:extLst>
            </p:cNvPr>
            <p:cNvSpPr txBox="1"/>
            <p:nvPr/>
          </p:nvSpPr>
          <p:spPr>
            <a:xfrm>
              <a:off x="7436768" y="4087877"/>
              <a:ext cx="2062832"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INCREASING ECONOMIC CAPACITY TO RESPOND THE CRISIS</a:t>
              </a:r>
            </a:p>
          </p:txBody>
        </p:sp>
      </p:grpSp>
      <p:grpSp>
        <p:nvGrpSpPr>
          <p:cNvPr id="23" name="Group 22">
            <a:extLst>
              <a:ext uri="{FF2B5EF4-FFF2-40B4-BE49-F238E27FC236}">
                <a16:creationId xmlns:a16="http://schemas.microsoft.com/office/drawing/2014/main" id="{4F71311B-947A-1AE2-EB86-E56898D8F8E5}"/>
              </a:ext>
            </a:extLst>
          </p:cNvPr>
          <p:cNvGrpSpPr/>
          <p:nvPr/>
        </p:nvGrpSpPr>
        <p:grpSpPr>
          <a:xfrm>
            <a:off x="355600" y="5273040"/>
            <a:ext cx="2235200" cy="1219531"/>
            <a:chOff x="355600" y="5273040"/>
            <a:chExt cx="2235200" cy="1219531"/>
          </a:xfrm>
        </p:grpSpPr>
        <p:sp>
          <p:nvSpPr>
            <p:cNvPr id="78" name="TextBox 77">
              <a:extLst>
                <a:ext uri="{FF2B5EF4-FFF2-40B4-BE49-F238E27FC236}">
                  <a16:creationId xmlns:a16="http://schemas.microsoft.com/office/drawing/2014/main" id="{ADFB5B96-A514-8BFE-B76A-C7032FDB209A}"/>
                </a:ext>
              </a:extLst>
            </p:cNvPr>
            <p:cNvSpPr txBox="1"/>
            <p:nvPr/>
          </p:nvSpPr>
          <p:spPr>
            <a:xfrm>
              <a:off x="35560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7" name="Group 16">
              <a:extLst>
                <a:ext uri="{FF2B5EF4-FFF2-40B4-BE49-F238E27FC236}">
                  <a16:creationId xmlns:a16="http://schemas.microsoft.com/office/drawing/2014/main" id="{B8EDF9B6-32E3-8D01-CF49-54D195AA3101}"/>
                </a:ext>
              </a:extLst>
            </p:cNvPr>
            <p:cNvGrpSpPr/>
            <p:nvPr/>
          </p:nvGrpSpPr>
          <p:grpSpPr>
            <a:xfrm>
              <a:off x="456049" y="5273040"/>
              <a:ext cx="1976627" cy="1219531"/>
              <a:chOff x="456049" y="5273040"/>
              <a:chExt cx="1976627" cy="1219531"/>
            </a:xfrm>
          </p:grpSpPr>
          <p:pic>
            <p:nvPicPr>
              <p:cNvPr id="75" name="Picture 74" descr="A colorful sign with a key&#10;&#10;AI-generated content may be incorrect.">
                <a:extLst>
                  <a:ext uri="{FF2B5EF4-FFF2-40B4-BE49-F238E27FC236}">
                    <a16:creationId xmlns:a16="http://schemas.microsoft.com/office/drawing/2014/main" id="{35C15A6A-0F4B-C716-DFA6-5BA3783128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6141191"/>
                <a:ext cx="351380" cy="351380"/>
              </a:xfrm>
              <a:prstGeom prst="rect">
                <a:avLst/>
              </a:prstGeom>
            </p:spPr>
          </p:pic>
          <p:sp>
            <p:nvSpPr>
              <p:cNvPr id="77" name="Rectangle 76">
                <a:extLst>
                  <a:ext uri="{FF2B5EF4-FFF2-40B4-BE49-F238E27FC236}">
                    <a16:creationId xmlns:a16="http://schemas.microsoft.com/office/drawing/2014/main" id="{5E4AA099-A1A4-162D-10EA-1F402BDB7D81}"/>
                  </a:ext>
                </a:extLst>
              </p:cNvPr>
              <p:cNvSpPr/>
              <p:nvPr/>
            </p:nvSpPr>
            <p:spPr>
              <a:xfrm>
                <a:off x="45604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A0BF59B5-6B99-CE5E-CEE7-B79E5BDDF7B8}"/>
                  </a:ext>
                </a:extLst>
              </p:cNvPr>
              <p:cNvSpPr txBox="1"/>
              <p:nvPr/>
            </p:nvSpPr>
            <p:spPr>
              <a:xfrm>
                <a:off x="51155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0" name="TextBox 139">
                <a:extLst>
                  <a:ext uri="{FF2B5EF4-FFF2-40B4-BE49-F238E27FC236}">
                    <a16:creationId xmlns:a16="http://schemas.microsoft.com/office/drawing/2014/main" id="{83E5D95B-71E3-5F44-32A9-8B204FC62FAA}"/>
                  </a:ext>
                </a:extLst>
              </p:cNvPr>
              <p:cNvSpPr txBox="1"/>
              <p:nvPr/>
            </p:nvSpPr>
            <p:spPr>
              <a:xfrm>
                <a:off x="494117" y="5743926"/>
                <a:ext cx="1923963"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INVEST IN RECOVERY AND TAKE PREVENTION ACTIONS</a:t>
                </a:r>
              </a:p>
            </p:txBody>
          </p:sp>
        </p:grpSp>
      </p:grpSp>
      <p:grpSp>
        <p:nvGrpSpPr>
          <p:cNvPr id="24" name="Group 23">
            <a:extLst>
              <a:ext uri="{FF2B5EF4-FFF2-40B4-BE49-F238E27FC236}">
                <a16:creationId xmlns:a16="http://schemas.microsoft.com/office/drawing/2014/main" id="{8737F4C4-490A-C897-8C57-6E6109552552}"/>
              </a:ext>
            </a:extLst>
          </p:cNvPr>
          <p:cNvGrpSpPr/>
          <p:nvPr/>
        </p:nvGrpSpPr>
        <p:grpSpPr>
          <a:xfrm>
            <a:off x="2702560" y="5273040"/>
            <a:ext cx="2235200" cy="1219531"/>
            <a:chOff x="2702560" y="5273040"/>
            <a:chExt cx="2235200" cy="1219531"/>
          </a:xfrm>
        </p:grpSpPr>
        <p:sp>
          <p:nvSpPr>
            <p:cNvPr id="60" name="TextBox 59">
              <a:extLst>
                <a:ext uri="{FF2B5EF4-FFF2-40B4-BE49-F238E27FC236}">
                  <a16:creationId xmlns:a16="http://schemas.microsoft.com/office/drawing/2014/main" id="{EDA3FF03-BD4C-A557-73B8-D62206A76BB1}"/>
                </a:ext>
              </a:extLst>
            </p:cNvPr>
            <p:cNvSpPr txBox="1"/>
            <p:nvPr/>
          </p:nvSpPr>
          <p:spPr>
            <a:xfrm>
              <a:off x="27025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6" name="Group 15">
              <a:extLst>
                <a:ext uri="{FF2B5EF4-FFF2-40B4-BE49-F238E27FC236}">
                  <a16:creationId xmlns:a16="http://schemas.microsoft.com/office/drawing/2014/main" id="{64014335-BA6C-AC77-BF7E-D9FC9D54C138}"/>
                </a:ext>
              </a:extLst>
            </p:cNvPr>
            <p:cNvGrpSpPr/>
            <p:nvPr/>
          </p:nvGrpSpPr>
          <p:grpSpPr>
            <a:xfrm>
              <a:off x="2762254" y="5273040"/>
              <a:ext cx="2053586" cy="1219531"/>
              <a:chOff x="2762254" y="5273040"/>
              <a:chExt cx="2053586" cy="1219531"/>
            </a:xfrm>
          </p:grpSpPr>
          <p:pic>
            <p:nvPicPr>
              <p:cNvPr id="57" name="Picture 56" descr="A colorful sign with a key&#10;&#10;AI-generated content may be incorrect.">
                <a:extLst>
                  <a:ext uri="{FF2B5EF4-FFF2-40B4-BE49-F238E27FC236}">
                    <a16:creationId xmlns:a16="http://schemas.microsoft.com/office/drawing/2014/main" id="{22983091-0667-ADC0-5145-4AB269234D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6141191"/>
                <a:ext cx="351380" cy="351380"/>
              </a:xfrm>
              <a:prstGeom prst="rect">
                <a:avLst/>
              </a:prstGeom>
            </p:spPr>
          </p:pic>
          <p:sp>
            <p:nvSpPr>
              <p:cNvPr id="59" name="Rectangle 58">
                <a:extLst>
                  <a:ext uri="{FF2B5EF4-FFF2-40B4-BE49-F238E27FC236}">
                    <a16:creationId xmlns:a16="http://schemas.microsoft.com/office/drawing/2014/main" id="{756BF4D1-209A-41ED-E47F-2AE2F0C9B9D4}"/>
                  </a:ext>
                </a:extLst>
              </p:cNvPr>
              <p:cNvSpPr/>
              <p:nvPr/>
            </p:nvSpPr>
            <p:spPr>
              <a:xfrm>
                <a:off x="28030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581FCBC7-C8C6-2E94-AABB-F4666B8409C5}"/>
                  </a:ext>
                </a:extLst>
              </p:cNvPr>
              <p:cNvSpPr txBox="1"/>
              <p:nvPr/>
            </p:nvSpPr>
            <p:spPr>
              <a:xfrm>
                <a:off x="285851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1" name="TextBox 140">
                <a:extLst>
                  <a:ext uri="{FF2B5EF4-FFF2-40B4-BE49-F238E27FC236}">
                    <a16:creationId xmlns:a16="http://schemas.microsoft.com/office/drawing/2014/main" id="{3AB8DEAF-C1A5-1124-939C-ED3BBA4ABF2A}"/>
                  </a:ext>
                </a:extLst>
              </p:cNvPr>
              <p:cNvSpPr txBox="1"/>
              <p:nvPr/>
            </p:nvSpPr>
            <p:spPr>
              <a:xfrm>
                <a:off x="2762254" y="5743926"/>
                <a:ext cx="2053586"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PROTOCOLS FOR THE USE </a:t>
                </a:r>
              </a:p>
              <a:p>
                <a:pPr algn="ctr"/>
                <a:r>
                  <a:rPr lang="en-IN" sz="1200" b="1">
                    <a:latin typeface="Calibri" panose="020F0502020204030204" pitchFamily="34" charset="0"/>
                    <a:ea typeface="Calibri" panose="020F0502020204030204" pitchFamily="34" charset="0"/>
                    <a:cs typeface="Calibri" panose="020F0502020204030204" pitchFamily="34" charset="0"/>
                  </a:rPr>
                  <a:t>OF RESOURCES</a:t>
                </a:r>
              </a:p>
            </p:txBody>
          </p:sp>
        </p:grpSp>
      </p:grpSp>
      <p:grpSp>
        <p:nvGrpSpPr>
          <p:cNvPr id="25" name="Group 24">
            <a:extLst>
              <a:ext uri="{FF2B5EF4-FFF2-40B4-BE49-F238E27FC236}">
                <a16:creationId xmlns:a16="http://schemas.microsoft.com/office/drawing/2014/main" id="{C318D13F-0689-4B82-0A9D-8D49CB223A2D}"/>
              </a:ext>
            </a:extLst>
          </p:cNvPr>
          <p:cNvGrpSpPr/>
          <p:nvPr/>
        </p:nvGrpSpPr>
        <p:grpSpPr>
          <a:xfrm>
            <a:off x="5039360" y="5273040"/>
            <a:ext cx="2235200" cy="1219531"/>
            <a:chOff x="5039360" y="5273040"/>
            <a:chExt cx="2235200" cy="1219531"/>
          </a:xfrm>
        </p:grpSpPr>
        <p:sp>
          <p:nvSpPr>
            <p:cNvPr id="114" name="TextBox 113">
              <a:extLst>
                <a:ext uri="{FF2B5EF4-FFF2-40B4-BE49-F238E27FC236}">
                  <a16:creationId xmlns:a16="http://schemas.microsoft.com/office/drawing/2014/main" id="{1132C2EA-FC42-9FA2-D656-41E26239014B}"/>
                </a:ext>
              </a:extLst>
            </p:cNvPr>
            <p:cNvSpPr txBox="1"/>
            <p:nvPr/>
          </p:nvSpPr>
          <p:spPr>
            <a:xfrm>
              <a:off x="50393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FA083005-AC60-6117-82AF-9939ADB457FE}"/>
                </a:ext>
              </a:extLst>
            </p:cNvPr>
            <p:cNvGrpSpPr/>
            <p:nvPr/>
          </p:nvGrpSpPr>
          <p:grpSpPr>
            <a:xfrm>
              <a:off x="5110833" y="5273040"/>
              <a:ext cx="2012458" cy="1219531"/>
              <a:chOff x="5110833" y="5273040"/>
              <a:chExt cx="2012458" cy="1219531"/>
            </a:xfrm>
          </p:grpSpPr>
          <p:pic>
            <p:nvPicPr>
              <p:cNvPr id="111" name="Picture 110" descr="A colorful sign with a key&#10;&#10;AI-generated content may be incorrect.">
                <a:extLst>
                  <a:ext uri="{FF2B5EF4-FFF2-40B4-BE49-F238E27FC236}">
                    <a16:creationId xmlns:a16="http://schemas.microsoft.com/office/drawing/2014/main" id="{D82F067B-4064-D043-1301-4E0DB557D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6141191"/>
                <a:ext cx="351380" cy="351380"/>
              </a:xfrm>
              <a:prstGeom prst="rect">
                <a:avLst/>
              </a:prstGeom>
            </p:spPr>
          </p:pic>
          <p:sp>
            <p:nvSpPr>
              <p:cNvPr id="113" name="Rectangle 112">
                <a:extLst>
                  <a:ext uri="{FF2B5EF4-FFF2-40B4-BE49-F238E27FC236}">
                    <a16:creationId xmlns:a16="http://schemas.microsoft.com/office/drawing/2014/main" id="{AAC2340F-54AC-CD21-C4E0-5135FB142714}"/>
                  </a:ext>
                </a:extLst>
              </p:cNvPr>
              <p:cNvSpPr/>
              <p:nvPr/>
            </p:nvSpPr>
            <p:spPr>
              <a:xfrm>
                <a:off x="51398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C8EB499C-2D6A-7EEC-ED53-B9A9BC5DA79D}"/>
                  </a:ext>
                </a:extLst>
              </p:cNvPr>
              <p:cNvSpPr txBox="1"/>
              <p:nvPr/>
            </p:nvSpPr>
            <p:spPr>
              <a:xfrm>
                <a:off x="519531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2" name="TextBox 141">
                <a:extLst>
                  <a:ext uri="{FF2B5EF4-FFF2-40B4-BE49-F238E27FC236}">
                    <a16:creationId xmlns:a16="http://schemas.microsoft.com/office/drawing/2014/main" id="{77E1FEA4-EE60-6C45-300A-7DDAA32EBCC6}"/>
                  </a:ext>
                </a:extLst>
              </p:cNvPr>
              <p:cNvSpPr txBox="1"/>
              <p:nvPr/>
            </p:nvSpPr>
            <p:spPr>
              <a:xfrm>
                <a:off x="5110833" y="5836259"/>
                <a:ext cx="201245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INDIVIDUAL CONTINGENCY PLANS</a:t>
                </a:r>
              </a:p>
            </p:txBody>
          </p:sp>
        </p:grpSp>
      </p:grpSp>
      <p:grpSp>
        <p:nvGrpSpPr>
          <p:cNvPr id="14" name="Group 13">
            <a:extLst>
              <a:ext uri="{FF2B5EF4-FFF2-40B4-BE49-F238E27FC236}">
                <a16:creationId xmlns:a16="http://schemas.microsoft.com/office/drawing/2014/main" id="{C5710545-9389-0BA4-DEA0-2E9641A1097A}"/>
              </a:ext>
            </a:extLst>
          </p:cNvPr>
          <p:cNvGrpSpPr/>
          <p:nvPr/>
        </p:nvGrpSpPr>
        <p:grpSpPr>
          <a:xfrm>
            <a:off x="7386320" y="5273040"/>
            <a:ext cx="2235200" cy="1219531"/>
            <a:chOff x="7386320" y="5273040"/>
            <a:chExt cx="2235200" cy="1219531"/>
          </a:xfrm>
        </p:grpSpPr>
        <p:pic>
          <p:nvPicPr>
            <p:cNvPr id="117" name="Picture 116" descr="A colorful sign with a key&#10;&#10;AI-generated content may be incorrect.">
              <a:extLst>
                <a:ext uri="{FF2B5EF4-FFF2-40B4-BE49-F238E27FC236}">
                  <a16:creationId xmlns:a16="http://schemas.microsoft.com/office/drawing/2014/main" id="{38403398-2EE7-A317-7F0A-32E209BB69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6141191"/>
              <a:ext cx="351380" cy="351380"/>
            </a:xfrm>
            <a:prstGeom prst="rect">
              <a:avLst/>
            </a:prstGeom>
          </p:spPr>
        </p:pic>
        <p:sp>
          <p:nvSpPr>
            <p:cNvPr id="119" name="Rectangle 118">
              <a:extLst>
                <a:ext uri="{FF2B5EF4-FFF2-40B4-BE49-F238E27FC236}">
                  <a16:creationId xmlns:a16="http://schemas.microsoft.com/office/drawing/2014/main" id="{FAF9C0C4-2307-3AB8-25FB-521238E42DDD}"/>
                </a:ext>
              </a:extLst>
            </p:cNvPr>
            <p:cNvSpPr/>
            <p:nvPr/>
          </p:nvSpPr>
          <p:spPr>
            <a:xfrm>
              <a:off x="748676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8C22E691-E92A-8723-16C1-F757F8E8D305}"/>
                </a:ext>
              </a:extLst>
            </p:cNvPr>
            <p:cNvSpPr txBox="1"/>
            <p:nvPr/>
          </p:nvSpPr>
          <p:spPr>
            <a:xfrm>
              <a:off x="738632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21" name="TextBox 120">
              <a:extLst>
                <a:ext uri="{FF2B5EF4-FFF2-40B4-BE49-F238E27FC236}">
                  <a16:creationId xmlns:a16="http://schemas.microsoft.com/office/drawing/2014/main" id="{87F172D6-90CD-E860-4275-39988C231DE0}"/>
                </a:ext>
              </a:extLst>
            </p:cNvPr>
            <p:cNvSpPr txBox="1"/>
            <p:nvPr/>
          </p:nvSpPr>
          <p:spPr>
            <a:xfrm>
              <a:off x="754227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3" name="TextBox 142">
              <a:extLst>
                <a:ext uri="{FF2B5EF4-FFF2-40B4-BE49-F238E27FC236}">
                  <a16:creationId xmlns:a16="http://schemas.microsoft.com/office/drawing/2014/main" id="{2FB932A3-5BB6-622D-E1A9-3CB249D81576}"/>
                </a:ext>
              </a:extLst>
            </p:cNvPr>
            <p:cNvSpPr txBox="1"/>
            <p:nvPr/>
          </p:nvSpPr>
          <p:spPr>
            <a:xfrm>
              <a:off x="7590087" y="5928592"/>
              <a:ext cx="1756195"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FORECASTING HAZARD</a:t>
              </a:r>
            </a:p>
          </p:txBody>
        </p:sp>
      </p:grpSp>
    </p:spTree>
    <p:extLst>
      <p:ext uri="{BB962C8B-B14F-4D97-AF65-F5344CB8AC3E}">
        <p14:creationId xmlns:p14="http://schemas.microsoft.com/office/powerpoint/2010/main" val="671764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AB38CCA-FA48-0F16-3E16-3CA7D2F72715}"/>
              </a:ext>
            </a:extLst>
          </p:cNvPr>
          <p:cNvGrpSpPr/>
          <p:nvPr/>
        </p:nvGrpSpPr>
        <p:grpSpPr>
          <a:xfrm>
            <a:off x="355600" y="416560"/>
            <a:ext cx="2235200" cy="1219531"/>
            <a:chOff x="355600" y="416560"/>
            <a:chExt cx="2235200" cy="1219531"/>
          </a:xfrm>
        </p:grpSpPr>
        <p:pic>
          <p:nvPicPr>
            <p:cNvPr id="99" name="Picture 98" descr="A colorful sign with a key&#10;&#10;AI-generated content may be incorrect.">
              <a:extLst>
                <a:ext uri="{FF2B5EF4-FFF2-40B4-BE49-F238E27FC236}">
                  <a16:creationId xmlns:a16="http://schemas.microsoft.com/office/drawing/2014/main" id="{245BB186-260B-C4DC-F728-5BCB8F7438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1284711"/>
              <a:ext cx="351380" cy="351380"/>
            </a:xfrm>
            <a:prstGeom prst="rect">
              <a:avLst/>
            </a:prstGeom>
          </p:spPr>
        </p:pic>
        <p:sp>
          <p:nvSpPr>
            <p:cNvPr id="101" name="Rectangle 100">
              <a:extLst>
                <a:ext uri="{FF2B5EF4-FFF2-40B4-BE49-F238E27FC236}">
                  <a16:creationId xmlns:a16="http://schemas.microsoft.com/office/drawing/2014/main" id="{DC9F1E45-2708-577A-C872-09F407A4F375}"/>
                </a:ext>
              </a:extLst>
            </p:cNvPr>
            <p:cNvSpPr/>
            <p:nvPr/>
          </p:nvSpPr>
          <p:spPr>
            <a:xfrm>
              <a:off x="45604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AAFC70AE-D18C-78CA-B1F3-16B1E37A14C0}"/>
                </a:ext>
              </a:extLst>
            </p:cNvPr>
            <p:cNvSpPr txBox="1"/>
            <p:nvPr/>
          </p:nvSpPr>
          <p:spPr>
            <a:xfrm>
              <a:off x="35560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03" name="TextBox 102">
              <a:extLst>
                <a:ext uri="{FF2B5EF4-FFF2-40B4-BE49-F238E27FC236}">
                  <a16:creationId xmlns:a16="http://schemas.microsoft.com/office/drawing/2014/main" id="{A52EA0D9-350F-2C97-C639-86AC5C65C87A}"/>
                </a:ext>
              </a:extLst>
            </p:cNvPr>
            <p:cNvSpPr txBox="1"/>
            <p:nvPr/>
          </p:nvSpPr>
          <p:spPr>
            <a:xfrm>
              <a:off x="51155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8" name="TextBox 127">
              <a:extLst>
                <a:ext uri="{FF2B5EF4-FFF2-40B4-BE49-F238E27FC236}">
                  <a16:creationId xmlns:a16="http://schemas.microsoft.com/office/drawing/2014/main" id="{0AF69D6C-DAF6-A003-A314-A4CDCE061E64}"/>
                </a:ext>
              </a:extLst>
            </p:cNvPr>
            <p:cNvSpPr txBox="1"/>
            <p:nvPr/>
          </p:nvSpPr>
          <p:spPr>
            <a:xfrm>
              <a:off x="605821" y="1032120"/>
              <a:ext cx="1668169"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MONITORING HAZARD</a:t>
              </a:r>
            </a:p>
          </p:txBody>
        </p:sp>
      </p:grpSp>
      <p:grpSp>
        <p:nvGrpSpPr>
          <p:cNvPr id="3" name="Group 2">
            <a:extLst>
              <a:ext uri="{FF2B5EF4-FFF2-40B4-BE49-F238E27FC236}">
                <a16:creationId xmlns:a16="http://schemas.microsoft.com/office/drawing/2014/main" id="{71D63198-C099-0CC3-4A6C-DCF7CE8000AC}"/>
              </a:ext>
            </a:extLst>
          </p:cNvPr>
          <p:cNvGrpSpPr/>
          <p:nvPr/>
        </p:nvGrpSpPr>
        <p:grpSpPr>
          <a:xfrm>
            <a:off x="2702560" y="416560"/>
            <a:ext cx="2235200" cy="1219531"/>
            <a:chOff x="2702560" y="416560"/>
            <a:chExt cx="2235200" cy="1219531"/>
          </a:xfrm>
        </p:grpSpPr>
        <p:pic>
          <p:nvPicPr>
            <p:cNvPr id="93" name="Picture 92" descr="A colorful sign with a key&#10;&#10;AI-generated content may be incorrect.">
              <a:extLst>
                <a:ext uri="{FF2B5EF4-FFF2-40B4-BE49-F238E27FC236}">
                  <a16:creationId xmlns:a16="http://schemas.microsoft.com/office/drawing/2014/main" id="{0EFC1B67-3444-3B87-0DAE-3C2868C272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1284711"/>
              <a:ext cx="351380" cy="351380"/>
            </a:xfrm>
            <a:prstGeom prst="rect">
              <a:avLst/>
            </a:prstGeom>
          </p:spPr>
        </p:pic>
        <p:sp>
          <p:nvSpPr>
            <p:cNvPr id="95" name="Rectangle 94">
              <a:extLst>
                <a:ext uri="{FF2B5EF4-FFF2-40B4-BE49-F238E27FC236}">
                  <a16:creationId xmlns:a16="http://schemas.microsoft.com/office/drawing/2014/main" id="{A78ACE1A-9374-9EB5-83E1-E3CBA9BE008A}"/>
                </a:ext>
              </a:extLst>
            </p:cNvPr>
            <p:cNvSpPr/>
            <p:nvPr/>
          </p:nvSpPr>
          <p:spPr>
            <a:xfrm>
              <a:off x="28030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EC5AC873-D763-2208-8DDE-A2272F28A400}"/>
                </a:ext>
              </a:extLst>
            </p:cNvPr>
            <p:cNvSpPr txBox="1"/>
            <p:nvPr/>
          </p:nvSpPr>
          <p:spPr>
            <a:xfrm>
              <a:off x="27025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97" name="TextBox 96">
              <a:extLst>
                <a:ext uri="{FF2B5EF4-FFF2-40B4-BE49-F238E27FC236}">
                  <a16:creationId xmlns:a16="http://schemas.microsoft.com/office/drawing/2014/main" id="{09F002EF-01F9-86DB-EED2-A32B525DF646}"/>
                </a:ext>
              </a:extLst>
            </p:cNvPr>
            <p:cNvSpPr txBox="1"/>
            <p:nvPr/>
          </p:nvSpPr>
          <p:spPr>
            <a:xfrm>
              <a:off x="285851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9" name="TextBox 128">
              <a:extLst>
                <a:ext uri="{FF2B5EF4-FFF2-40B4-BE49-F238E27FC236}">
                  <a16:creationId xmlns:a16="http://schemas.microsoft.com/office/drawing/2014/main" id="{96E500F2-7820-5FB7-AFE8-7B0A9A216FB3}"/>
                </a:ext>
              </a:extLst>
            </p:cNvPr>
            <p:cNvSpPr txBox="1"/>
            <p:nvPr/>
          </p:nvSpPr>
          <p:spPr>
            <a:xfrm>
              <a:off x="2790265" y="1032120"/>
              <a:ext cx="1993913"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DISSEMINATING WARNING</a:t>
              </a:r>
            </a:p>
          </p:txBody>
        </p:sp>
      </p:grpSp>
      <p:grpSp>
        <p:nvGrpSpPr>
          <p:cNvPr id="4" name="Group 3">
            <a:extLst>
              <a:ext uri="{FF2B5EF4-FFF2-40B4-BE49-F238E27FC236}">
                <a16:creationId xmlns:a16="http://schemas.microsoft.com/office/drawing/2014/main" id="{D65BB23F-173A-120E-9C1C-8C2DB4D4BC26}"/>
              </a:ext>
            </a:extLst>
          </p:cNvPr>
          <p:cNvGrpSpPr/>
          <p:nvPr/>
        </p:nvGrpSpPr>
        <p:grpSpPr>
          <a:xfrm>
            <a:off x="5039360" y="416560"/>
            <a:ext cx="2235200" cy="1219531"/>
            <a:chOff x="5039360" y="416560"/>
            <a:chExt cx="2235200" cy="1219531"/>
          </a:xfrm>
        </p:grpSpPr>
        <p:pic>
          <p:nvPicPr>
            <p:cNvPr id="51" name="Picture 50" descr="A colorful sign with a key&#10;&#10;AI-generated content may be incorrect.">
              <a:extLst>
                <a:ext uri="{FF2B5EF4-FFF2-40B4-BE49-F238E27FC236}">
                  <a16:creationId xmlns:a16="http://schemas.microsoft.com/office/drawing/2014/main" id="{123A2FF0-27AA-DA58-DDC9-DA901134E7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1284711"/>
              <a:ext cx="351380" cy="351380"/>
            </a:xfrm>
            <a:prstGeom prst="rect">
              <a:avLst/>
            </a:prstGeom>
          </p:spPr>
        </p:pic>
        <p:sp>
          <p:nvSpPr>
            <p:cNvPr id="53" name="Rectangle 52">
              <a:extLst>
                <a:ext uri="{FF2B5EF4-FFF2-40B4-BE49-F238E27FC236}">
                  <a16:creationId xmlns:a16="http://schemas.microsoft.com/office/drawing/2014/main" id="{C5FE29D0-1934-69F0-6746-CBF7952D2DA8}"/>
                </a:ext>
              </a:extLst>
            </p:cNvPr>
            <p:cNvSpPr/>
            <p:nvPr/>
          </p:nvSpPr>
          <p:spPr>
            <a:xfrm>
              <a:off x="51398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75C93B69-F9A7-058B-EE8F-B7332CC7B2E1}"/>
                </a:ext>
              </a:extLst>
            </p:cNvPr>
            <p:cNvSpPr txBox="1"/>
            <p:nvPr/>
          </p:nvSpPr>
          <p:spPr>
            <a:xfrm>
              <a:off x="50393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55" name="TextBox 54">
              <a:extLst>
                <a:ext uri="{FF2B5EF4-FFF2-40B4-BE49-F238E27FC236}">
                  <a16:creationId xmlns:a16="http://schemas.microsoft.com/office/drawing/2014/main" id="{1F77CB2A-2195-AC00-F5BE-1A4B29E1F420}"/>
                </a:ext>
              </a:extLst>
            </p:cNvPr>
            <p:cNvSpPr txBox="1"/>
            <p:nvPr/>
          </p:nvSpPr>
          <p:spPr>
            <a:xfrm>
              <a:off x="519531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0" name="TextBox 129">
              <a:extLst>
                <a:ext uri="{FF2B5EF4-FFF2-40B4-BE49-F238E27FC236}">
                  <a16:creationId xmlns:a16="http://schemas.microsoft.com/office/drawing/2014/main" id="{2C9A53CB-0D8B-25D6-FE91-E7AC0E43FE98}"/>
                </a:ext>
              </a:extLst>
            </p:cNvPr>
            <p:cNvSpPr txBox="1"/>
            <p:nvPr/>
          </p:nvSpPr>
          <p:spPr>
            <a:xfrm>
              <a:off x="5135787" y="802827"/>
              <a:ext cx="2026556" cy="830997"/>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TRAINING ON HOW TO READ WARNINGS AND </a:t>
              </a:r>
            </a:p>
            <a:p>
              <a:pPr algn="ctr"/>
              <a:r>
                <a:rPr lang="en-IN" sz="1200" b="1">
                  <a:latin typeface="Calibri" panose="020F0502020204030204" pitchFamily="34" charset="0"/>
                  <a:ea typeface="Calibri" panose="020F0502020204030204" pitchFamily="34" charset="0"/>
                  <a:cs typeface="Calibri" panose="020F0502020204030204" pitchFamily="34" charset="0"/>
                </a:rPr>
                <a:t>TO ACT DURING EMERGENCIES</a:t>
              </a:r>
            </a:p>
          </p:txBody>
        </p:sp>
      </p:grpSp>
      <p:grpSp>
        <p:nvGrpSpPr>
          <p:cNvPr id="5" name="Group 4">
            <a:extLst>
              <a:ext uri="{FF2B5EF4-FFF2-40B4-BE49-F238E27FC236}">
                <a16:creationId xmlns:a16="http://schemas.microsoft.com/office/drawing/2014/main" id="{B333A095-400A-601C-C7A3-0314F696EEAE}"/>
              </a:ext>
            </a:extLst>
          </p:cNvPr>
          <p:cNvGrpSpPr/>
          <p:nvPr/>
        </p:nvGrpSpPr>
        <p:grpSpPr>
          <a:xfrm>
            <a:off x="7386320" y="416560"/>
            <a:ext cx="2235200" cy="1219531"/>
            <a:chOff x="7386320" y="416560"/>
            <a:chExt cx="2235200" cy="1219531"/>
          </a:xfrm>
        </p:grpSpPr>
        <p:pic>
          <p:nvPicPr>
            <p:cNvPr id="45" name="Picture 44" descr="A colorful sign with a key&#10;&#10;AI-generated content may be incorrect.">
              <a:extLst>
                <a:ext uri="{FF2B5EF4-FFF2-40B4-BE49-F238E27FC236}">
                  <a16:creationId xmlns:a16="http://schemas.microsoft.com/office/drawing/2014/main" id="{A024F557-67E0-8A94-9231-C726DA7789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1284711"/>
              <a:ext cx="351380" cy="351380"/>
            </a:xfrm>
            <a:prstGeom prst="rect">
              <a:avLst/>
            </a:prstGeom>
          </p:spPr>
        </p:pic>
        <p:sp>
          <p:nvSpPr>
            <p:cNvPr id="47" name="Rectangle 46">
              <a:extLst>
                <a:ext uri="{FF2B5EF4-FFF2-40B4-BE49-F238E27FC236}">
                  <a16:creationId xmlns:a16="http://schemas.microsoft.com/office/drawing/2014/main" id="{B0EB94C0-59B2-A641-8975-70225EC99122}"/>
                </a:ext>
              </a:extLst>
            </p:cNvPr>
            <p:cNvSpPr/>
            <p:nvPr/>
          </p:nvSpPr>
          <p:spPr>
            <a:xfrm>
              <a:off x="748676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CC15669D-E680-8112-6FD2-145E7B9F6499}"/>
                </a:ext>
              </a:extLst>
            </p:cNvPr>
            <p:cNvSpPr txBox="1"/>
            <p:nvPr/>
          </p:nvSpPr>
          <p:spPr>
            <a:xfrm>
              <a:off x="738632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9" name="TextBox 48">
              <a:extLst>
                <a:ext uri="{FF2B5EF4-FFF2-40B4-BE49-F238E27FC236}">
                  <a16:creationId xmlns:a16="http://schemas.microsoft.com/office/drawing/2014/main" id="{2FB5DF8E-0CA9-2534-3AA0-72B842F55986}"/>
                </a:ext>
              </a:extLst>
            </p:cNvPr>
            <p:cNvSpPr txBox="1"/>
            <p:nvPr/>
          </p:nvSpPr>
          <p:spPr>
            <a:xfrm>
              <a:off x="754227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1" name="TextBox 130">
              <a:extLst>
                <a:ext uri="{FF2B5EF4-FFF2-40B4-BE49-F238E27FC236}">
                  <a16:creationId xmlns:a16="http://schemas.microsoft.com/office/drawing/2014/main" id="{57FBA98E-5A0B-DB4A-069C-04CFCB3AF232}"/>
                </a:ext>
              </a:extLst>
            </p:cNvPr>
            <p:cNvSpPr txBox="1"/>
            <p:nvPr/>
          </p:nvSpPr>
          <p:spPr>
            <a:xfrm>
              <a:off x="7562586" y="939787"/>
              <a:ext cx="180640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 COMMUNITY NETWORK</a:t>
              </a:r>
            </a:p>
          </p:txBody>
        </p:sp>
      </p:grpSp>
      <p:grpSp>
        <p:nvGrpSpPr>
          <p:cNvPr id="6" name="Group 5">
            <a:extLst>
              <a:ext uri="{FF2B5EF4-FFF2-40B4-BE49-F238E27FC236}">
                <a16:creationId xmlns:a16="http://schemas.microsoft.com/office/drawing/2014/main" id="{24186705-7653-C67B-2BF6-7181E8A6EAB8}"/>
              </a:ext>
            </a:extLst>
          </p:cNvPr>
          <p:cNvGrpSpPr/>
          <p:nvPr/>
        </p:nvGrpSpPr>
        <p:grpSpPr>
          <a:xfrm>
            <a:off x="355600" y="2011680"/>
            <a:ext cx="2235200" cy="1224784"/>
            <a:chOff x="355600" y="2011680"/>
            <a:chExt cx="2235200" cy="1224784"/>
          </a:xfrm>
        </p:grpSpPr>
        <p:pic>
          <p:nvPicPr>
            <p:cNvPr id="87" name="Picture 86" descr="A colorful sign with a key&#10;&#10;AI-generated content may be incorrect.">
              <a:extLst>
                <a:ext uri="{FF2B5EF4-FFF2-40B4-BE49-F238E27FC236}">
                  <a16:creationId xmlns:a16="http://schemas.microsoft.com/office/drawing/2014/main" id="{CCA4748C-DA61-19EE-D538-3BEA7294FC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2879831"/>
              <a:ext cx="351380" cy="351380"/>
            </a:xfrm>
            <a:prstGeom prst="rect">
              <a:avLst/>
            </a:prstGeom>
          </p:spPr>
        </p:pic>
        <p:sp>
          <p:nvSpPr>
            <p:cNvPr id="89" name="Rectangle 88">
              <a:extLst>
                <a:ext uri="{FF2B5EF4-FFF2-40B4-BE49-F238E27FC236}">
                  <a16:creationId xmlns:a16="http://schemas.microsoft.com/office/drawing/2014/main" id="{3C28B9FE-D397-1200-6847-F7A3D8A18CD4}"/>
                </a:ext>
              </a:extLst>
            </p:cNvPr>
            <p:cNvSpPr/>
            <p:nvPr/>
          </p:nvSpPr>
          <p:spPr>
            <a:xfrm>
              <a:off x="45604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D0D58DFF-71D2-CC8B-06C9-E3FBFE7213BE}"/>
                </a:ext>
              </a:extLst>
            </p:cNvPr>
            <p:cNvSpPr txBox="1"/>
            <p:nvPr/>
          </p:nvSpPr>
          <p:spPr>
            <a:xfrm>
              <a:off x="35560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91" name="TextBox 90">
              <a:extLst>
                <a:ext uri="{FF2B5EF4-FFF2-40B4-BE49-F238E27FC236}">
                  <a16:creationId xmlns:a16="http://schemas.microsoft.com/office/drawing/2014/main" id="{19C50DD6-B487-9413-B729-F03CA65E3787}"/>
                </a:ext>
              </a:extLst>
            </p:cNvPr>
            <p:cNvSpPr txBox="1"/>
            <p:nvPr/>
          </p:nvSpPr>
          <p:spPr>
            <a:xfrm>
              <a:off x="51155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2" name="TextBox 131">
              <a:extLst>
                <a:ext uri="{FF2B5EF4-FFF2-40B4-BE49-F238E27FC236}">
                  <a16:creationId xmlns:a16="http://schemas.microsoft.com/office/drawing/2014/main" id="{1536DDCD-3837-9131-4A12-3CE91CA78912}"/>
                </a:ext>
              </a:extLst>
            </p:cNvPr>
            <p:cNvSpPr txBox="1"/>
            <p:nvPr/>
          </p:nvSpPr>
          <p:spPr>
            <a:xfrm>
              <a:off x="390611" y="2405467"/>
              <a:ext cx="2098589" cy="830997"/>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DEFINING THE RESPONSIBILITIES OF INSTITUTIONS </a:t>
              </a:r>
            </a:p>
            <a:p>
              <a:pPr algn="ctr"/>
              <a:r>
                <a:rPr lang="en-IN" sz="1200" b="1">
                  <a:latin typeface="Calibri" panose="020F0502020204030204" pitchFamily="34" charset="0"/>
                  <a:ea typeface="Calibri" panose="020F0502020204030204" pitchFamily="34" charset="0"/>
                  <a:cs typeface="Calibri" panose="020F0502020204030204" pitchFamily="34" charset="0"/>
                </a:rPr>
                <a:t>CLEARLY</a:t>
              </a:r>
            </a:p>
          </p:txBody>
        </p:sp>
      </p:grpSp>
      <p:grpSp>
        <p:nvGrpSpPr>
          <p:cNvPr id="7" name="Group 6">
            <a:extLst>
              <a:ext uri="{FF2B5EF4-FFF2-40B4-BE49-F238E27FC236}">
                <a16:creationId xmlns:a16="http://schemas.microsoft.com/office/drawing/2014/main" id="{D9A0ADE6-3779-CFE2-F06F-DC8D6CCB488D}"/>
              </a:ext>
            </a:extLst>
          </p:cNvPr>
          <p:cNvGrpSpPr/>
          <p:nvPr/>
        </p:nvGrpSpPr>
        <p:grpSpPr>
          <a:xfrm>
            <a:off x="2702560" y="2011680"/>
            <a:ext cx="2235200" cy="1219531"/>
            <a:chOff x="2702560" y="2011680"/>
            <a:chExt cx="2235200" cy="1219531"/>
          </a:xfrm>
        </p:grpSpPr>
        <p:pic>
          <p:nvPicPr>
            <p:cNvPr id="69" name="Picture 68" descr="A colorful sign with a key&#10;&#10;AI-generated content may be incorrect.">
              <a:extLst>
                <a:ext uri="{FF2B5EF4-FFF2-40B4-BE49-F238E27FC236}">
                  <a16:creationId xmlns:a16="http://schemas.microsoft.com/office/drawing/2014/main" id="{F9B6ADA4-890D-26C1-906A-7A9B875758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2879831"/>
              <a:ext cx="351380" cy="351380"/>
            </a:xfrm>
            <a:prstGeom prst="rect">
              <a:avLst/>
            </a:prstGeom>
          </p:spPr>
        </p:pic>
        <p:sp>
          <p:nvSpPr>
            <p:cNvPr id="71" name="Rectangle 70">
              <a:extLst>
                <a:ext uri="{FF2B5EF4-FFF2-40B4-BE49-F238E27FC236}">
                  <a16:creationId xmlns:a16="http://schemas.microsoft.com/office/drawing/2014/main" id="{38DF09D3-81CA-3EEE-D419-D636C01ECCEC}"/>
                </a:ext>
              </a:extLst>
            </p:cNvPr>
            <p:cNvSpPr/>
            <p:nvPr/>
          </p:nvSpPr>
          <p:spPr>
            <a:xfrm>
              <a:off x="28030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EA3F89B3-479D-AA8D-EFB9-54F74ED5A7AE}"/>
                </a:ext>
              </a:extLst>
            </p:cNvPr>
            <p:cNvSpPr txBox="1"/>
            <p:nvPr/>
          </p:nvSpPr>
          <p:spPr>
            <a:xfrm>
              <a:off x="27025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73" name="TextBox 72">
              <a:extLst>
                <a:ext uri="{FF2B5EF4-FFF2-40B4-BE49-F238E27FC236}">
                  <a16:creationId xmlns:a16="http://schemas.microsoft.com/office/drawing/2014/main" id="{AA1584CA-2540-EE58-96E0-26245725FF83}"/>
                </a:ext>
              </a:extLst>
            </p:cNvPr>
            <p:cNvSpPr txBox="1"/>
            <p:nvPr/>
          </p:nvSpPr>
          <p:spPr>
            <a:xfrm>
              <a:off x="28585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3" name="TextBox 132">
              <a:extLst>
                <a:ext uri="{FF2B5EF4-FFF2-40B4-BE49-F238E27FC236}">
                  <a16:creationId xmlns:a16="http://schemas.microsoft.com/office/drawing/2014/main" id="{2C367A09-DCAB-53A2-2ADB-705B215DDA8A}"/>
                </a:ext>
              </a:extLst>
            </p:cNvPr>
            <p:cNvSpPr txBox="1"/>
            <p:nvPr/>
          </p:nvSpPr>
          <p:spPr>
            <a:xfrm>
              <a:off x="2890571" y="2642711"/>
              <a:ext cx="179330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MAPPING THE DAMAGE</a:t>
              </a:r>
            </a:p>
          </p:txBody>
        </p:sp>
      </p:grpSp>
      <p:grpSp>
        <p:nvGrpSpPr>
          <p:cNvPr id="8" name="Group 7">
            <a:extLst>
              <a:ext uri="{FF2B5EF4-FFF2-40B4-BE49-F238E27FC236}">
                <a16:creationId xmlns:a16="http://schemas.microsoft.com/office/drawing/2014/main" id="{8187C315-4C21-616E-F6CD-364371BE02B4}"/>
              </a:ext>
            </a:extLst>
          </p:cNvPr>
          <p:cNvGrpSpPr/>
          <p:nvPr/>
        </p:nvGrpSpPr>
        <p:grpSpPr>
          <a:xfrm>
            <a:off x="5039360" y="2011680"/>
            <a:ext cx="2235200" cy="1219531"/>
            <a:chOff x="5039360" y="2011680"/>
            <a:chExt cx="2235200" cy="1219531"/>
          </a:xfrm>
        </p:grpSpPr>
        <p:pic>
          <p:nvPicPr>
            <p:cNvPr id="33" name="Picture 32" descr="A colorful sign with a key&#10;&#10;AI-generated content may be incorrect.">
              <a:extLst>
                <a:ext uri="{FF2B5EF4-FFF2-40B4-BE49-F238E27FC236}">
                  <a16:creationId xmlns:a16="http://schemas.microsoft.com/office/drawing/2014/main" id="{54959B2A-56D3-9B5D-5FF2-3E9E55677D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2879831"/>
              <a:ext cx="351380" cy="351380"/>
            </a:xfrm>
            <a:prstGeom prst="rect">
              <a:avLst/>
            </a:prstGeom>
          </p:spPr>
        </p:pic>
        <p:sp>
          <p:nvSpPr>
            <p:cNvPr id="35" name="Rectangle 34">
              <a:extLst>
                <a:ext uri="{FF2B5EF4-FFF2-40B4-BE49-F238E27FC236}">
                  <a16:creationId xmlns:a16="http://schemas.microsoft.com/office/drawing/2014/main" id="{93F7FD3F-472C-16A3-7655-C8477DC309E9}"/>
                </a:ext>
              </a:extLst>
            </p:cNvPr>
            <p:cNvSpPr/>
            <p:nvPr/>
          </p:nvSpPr>
          <p:spPr>
            <a:xfrm>
              <a:off x="51398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FE2351D-CBEA-8246-2448-E6A38218CB78}"/>
                </a:ext>
              </a:extLst>
            </p:cNvPr>
            <p:cNvSpPr txBox="1"/>
            <p:nvPr/>
          </p:nvSpPr>
          <p:spPr>
            <a:xfrm>
              <a:off x="50393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EDDCC44B-32F4-FF91-C083-27C60490B237}"/>
                </a:ext>
              </a:extLst>
            </p:cNvPr>
            <p:cNvSpPr txBox="1"/>
            <p:nvPr/>
          </p:nvSpPr>
          <p:spPr>
            <a:xfrm>
              <a:off x="51953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4" name="TextBox 133">
              <a:extLst>
                <a:ext uri="{FF2B5EF4-FFF2-40B4-BE49-F238E27FC236}">
                  <a16:creationId xmlns:a16="http://schemas.microsoft.com/office/drawing/2014/main" id="{A6175F81-FA45-FAC7-EEEC-7942B7E0931F}"/>
                </a:ext>
              </a:extLst>
            </p:cNvPr>
            <p:cNvSpPr txBox="1"/>
            <p:nvPr/>
          </p:nvSpPr>
          <p:spPr>
            <a:xfrm>
              <a:off x="5202746" y="2550378"/>
              <a:ext cx="189263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QUICK SURVEY ON DAMAGED PARTS</a:t>
              </a:r>
            </a:p>
          </p:txBody>
        </p:sp>
      </p:grpSp>
      <p:grpSp>
        <p:nvGrpSpPr>
          <p:cNvPr id="9" name="Group 8">
            <a:extLst>
              <a:ext uri="{FF2B5EF4-FFF2-40B4-BE49-F238E27FC236}">
                <a16:creationId xmlns:a16="http://schemas.microsoft.com/office/drawing/2014/main" id="{039B143A-E97F-CECA-ECF7-516454C63AFA}"/>
              </a:ext>
            </a:extLst>
          </p:cNvPr>
          <p:cNvGrpSpPr/>
          <p:nvPr/>
        </p:nvGrpSpPr>
        <p:grpSpPr>
          <a:xfrm>
            <a:off x="7386320" y="2011680"/>
            <a:ext cx="2235200" cy="1219531"/>
            <a:chOff x="7386320" y="2011680"/>
            <a:chExt cx="2235200" cy="1219531"/>
          </a:xfrm>
        </p:grpSpPr>
        <p:pic>
          <p:nvPicPr>
            <p:cNvPr id="39" name="Picture 38" descr="A colorful sign with a key&#10;&#10;AI-generated content may be incorrect.">
              <a:extLst>
                <a:ext uri="{FF2B5EF4-FFF2-40B4-BE49-F238E27FC236}">
                  <a16:creationId xmlns:a16="http://schemas.microsoft.com/office/drawing/2014/main" id="{B9D8B52E-D190-4FD3-FF34-A17E3487C4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2879831"/>
              <a:ext cx="351380" cy="351380"/>
            </a:xfrm>
            <a:prstGeom prst="rect">
              <a:avLst/>
            </a:prstGeom>
          </p:spPr>
        </p:pic>
        <p:sp>
          <p:nvSpPr>
            <p:cNvPr id="41" name="Rectangle 40">
              <a:extLst>
                <a:ext uri="{FF2B5EF4-FFF2-40B4-BE49-F238E27FC236}">
                  <a16:creationId xmlns:a16="http://schemas.microsoft.com/office/drawing/2014/main" id="{5CF0A5A9-49DC-09A7-DDEE-A970F10CB7AF}"/>
                </a:ext>
              </a:extLst>
            </p:cNvPr>
            <p:cNvSpPr/>
            <p:nvPr/>
          </p:nvSpPr>
          <p:spPr>
            <a:xfrm>
              <a:off x="748676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2C1DA70B-0845-B947-EE85-A91A7B09F5ED}"/>
                </a:ext>
              </a:extLst>
            </p:cNvPr>
            <p:cNvSpPr txBox="1"/>
            <p:nvPr/>
          </p:nvSpPr>
          <p:spPr>
            <a:xfrm>
              <a:off x="738632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EBA7B494-7FF7-718B-E1ED-7EA36250918E}"/>
                </a:ext>
              </a:extLst>
            </p:cNvPr>
            <p:cNvSpPr txBox="1"/>
            <p:nvPr/>
          </p:nvSpPr>
          <p:spPr>
            <a:xfrm>
              <a:off x="754227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5" name="TextBox 134">
              <a:extLst>
                <a:ext uri="{FF2B5EF4-FFF2-40B4-BE49-F238E27FC236}">
                  <a16:creationId xmlns:a16="http://schemas.microsoft.com/office/drawing/2014/main" id="{7ECBCB20-6A24-22D9-1BF8-104CC492C2FB}"/>
                </a:ext>
              </a:extLst>
            </p:cNvPr>
            <p:cNvSpPr txBox="1"/>
            <p:nvPr/>
          </p:nvSpPr>
          <p:spPr>
            <a:xfrm>
              <a:off x="7608909" y="2550378"/>
              <a:ext cx="171376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DAMAGE AND LOSS ASSESSMENT</a:t>
              </a:r>
            </a:p>
          </p:txBody>
        </p:sp>
      </p:grpSp>
      <p:grpSp>
        <p:nvGrpSpPr>
          <p:cNvPr id="10" name="Group 9">
            <a:extLst>
              <a:ext uri="{FF2B5EF4-FFF2-40B4-BE49-F238E27FC236}">
                <a16:creationId xmlns:a16="http://schemas.microsoft.com/office/drawing/2014/main" id="{4A4CFDD4-87B9-6391-C35B-4DBA0964481D}"/>
              </a:ext>
            </a:extLst>
          </p:cNvPr>
          <p:cNvGrpSpPr/>
          <p:nvPr/>
        </p:nvGrpSpPr>
        <p:grpSpPr>
          <a:xfrm>
            <a:off x="355600" y="3627120"/>
            <a:ext cx="2235200" cy="1219531"/>
            <a:chOff x="355600" y="3627120"/>
            <a:chExt cx="2235200" cy="1219531"/>
          </a:xfrm>
        </p:grpSpPr>
        <p:pic>
          <p:nvPicPr>
            <p:cNvPr id="81" name="Picture 80" descr="A colorful sign with a key&#10;&#10;AI-generated content may be incorrect.">
              <a:extLst>
                <a:ext uri="{FF2B5EF4-FFF2-40B4-BE49-F238E27FC236}">
                  <a16:creationId xmlns:a16="http://schemas.microsoft.com/office/drawing/2014/main" id="{93B503F9-6B6D-AEE3-59E5-03566AADC3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4495271"/>
              <a:ext cx="351380" cy="351380"/>
            </a:xfrm>
            <a:prstGeom prst="rect">
              <a:avLst/>
            </a:prstGeom>
          </p:spPr>
        </p:pic>
        <p:sp>
          <p:nvSpPr>
            <p:cNvPr id="83" name="Rectangle 82">
              <a:extLst>
                <a:ext uri="{FF2B5EF4-FFF2-40B4-BE49-F238E27FC236}">
                  <a16:creationId xmlns:a16="http://schemas.microsoft.com/office/drawing/2014/main" id="{328C033F-A8FB-A015-DDCE-69EA47FD5169}"/>
                </a:ext>
              </a:extLst>
            </p:cNvPr>
            <p:cNvSpPr/>
            <p:nvPr/>
          </p:nvSpPr>
          <p:spPr>
            <a:xfrm>
              <a:off x="45604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F7EE9940-2C63-E7F0-FDA6-A18FB5AD6754}"/>
                </a:ext>
              </a:extLst>
            </p:cNvPr>
            <p:cNvSpPr txBox="1"/>
            <p:nvPr/>
          </p:nvSpPr>
          <p:spPr>
            <a:xfrm>
              <a:off x="35560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85" name="TextBox 84">
              <a:extLst>
                <a:ext uri="{FF2B5EF4-FFF2-40B4-BE49-F238E27FC236}">
                  <a16:creationId xmlns:a16="http://schemas.microsoft.com/office/drawing/2014/main" id="{C0F8BF20-5744-B823-26BB-B426BB6309DE}"/>
                </a:ext>
              </a:extLst>
            </p:cNvPr>
            <p:cNvSpPr txBox="1"/>
            <p:nvPr/>
          </p:nvSpPr>
          <p:spPr>
            <a:xfrm>
              <a:off x="51155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7" name="TextBox 136">
              <a:extLst>
                <a:ext uri="{FF2B5EF4-FFF2-40B4-BE49-F238E27FC236}">
                  <a16:creationId xmlns:a16="http://schemas.microsoft.com/office/drawing/2014/main" id="{5D335921-DC48-EA66-9F2B-60536EB404FB}"/>
                </a:ext>
              </a:extLst>
            </p:cNvPr>
            <p:cNvSpPr txBox="1"/>
            <p:nvPr/>
          </p:nvSpPr>
          <p:spPr>
            <a:xfrm>
              <a:off x="757580" y="4269827"/>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RECONSTRUCTION </a:t>
              </a:r>
            </a:p>
          </p:txBody>
        </p:sp>
      </p:grpSp>
      <p:grpSp>
        <p:nvGrpSpPr>
          <p:cNvPr id="11" name="Group 10">
            <a:extLst>
              <a:ext uri="{FF2B5EF4-FFF2-40B4-BE49-F238E27FC236}">
                <a16:creationId xmlns:a16="http://schemas.microsoft.com/office/drawing/2014/main" id="{3470ADB5-1932-9B7C-0487-90D5A96446F0}"/>
              </a:ext>
            </a:extLst>
          </p:cNvPr>
          <p:cNvGrpSpPr/>
          <p:nvPr/>
        </p:nvGrpSpPr>
        <p:grpSpPr>
          <a:xfrm>
            <a:off x="2702560" y="3627120"/>
            <a:ext cx="2235200" cy="1219531"/>
            <a:chOff x="2702560" y="3627120"/>
            <a:chExt cx="2235200" cy="1219531"/>
          </a:xfrm>
        </p:grpSpPr>
        <p:pic>
          <p:nvPicPr>
            <p:cNvPr id="63" name="Picture 62" descr="A colorful sign with a key&#10;&#10;AI-generated content may be incorrect.">
              <a:extLst>
                <a:ext uri="{FF2B5EF4-FFF2-40B4-BE49-F238E27FC236}">
                  <a16:creationId xmlns:a16="http://schemas.microsoft.com/office/drawing/2014/main" id="{6D254A34-D07D-36A2-C4FF-2D4AA7A5E2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4495271"/>
              <a:ext cx="351380" cy="351380"/>
            </a:xfrm>
            <a:prstGeom prst="rect">
              <a:avLst/>
            </a:prstGeom>
          </p:spPr>
        </p:pic>
        <p:sp>
          <p:nvSpPr>
            <p:cNvPr id="65" name="Rectangle 64">
              <a:extLst>
                <a:ext uri="{FF2B5EF4-FFF2-40B4-BE49-F238E27FC236}">
                  <a16:creationId xmlns:a16="http://schemas.microsoft.com/office/drawing/2014/main" id="{343012A4-4AE9-A9A2-6517-3A664B09E1F4}"/>
                </a:ext>
              </a:extLst>
            </p:cNvPr>
            <p:cNvSpPr/>
            <p:nvPr/>
          </p:nvSpPr>
          <p:spPr>
            <a:xfrm>
              <a:off x="28030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83A64949-AE6B-650F-97DC-17B0308CC8C5}"/>
                </a:ext>
              </a:extLst>
            </p:cNvPr>
            <p:cNvSpPr txBox="1"/>
            <p:nvPr/>
          </p:nvSpPr>
          <p:spPr>
            <a:xfrm>
              <a:off x="27025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67" name="TextBox 66">
              <a:extLst>
                <a:ext uri="{FF2B5EF4-FFF2-40B4-BE49-F238E27FC236}">
                  <a16:creationId xmlns:a16="http://schemas.microsoft.com/office/drawing/2014/main" id="{EAEB9625-D17B-B639-CB82-FB606E563320}"/>
                </a:ext>
              </a:extLst>
            </p:cNvPr>
            <p:cNvSpPr txBox="1"/>
            <p:nvPr/>
          </p:nvSpPr>
          <p:spPr>
            <a:xfrm>
              <a:off x="285851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8" name="TextBox 137">
              <a:extLst>
                <a:ext uri="{FF2B5EF4-FFF2-40B4-BE49-F238E27FC236}">
                  <a16:creationId xmlns:a16="http://schemas.microsoft.com/office/drawing/2014/main" id="{83180374-7B71-58C2-88DE-3697ABE97AD1}"/>
                </a:ext>
              </a:extLst>
            </p:cNvPr>
            <p:cNvSpPr txBox="1"/>
            <p:nvPr/>
          </p:nvSpPr>
          <p:spPr>
            <a:xfrm>
              <a:off x="2944978" y="4177494"/>
              <a:ext cx="168448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BUILDING CODES FOR NEW CONSTRUCTION</a:t>
              </a:r>
            </a:p>
          </p:txBody>
        </p:sp>
      </p:grpSp>
      <p:grpSp>
        <p:nvGrpSpPr>
          <p:cNvPr id="12" name="Group 11">
            <a:extLst>
              <a:ext uri="{FF2B5EF4-FFF2-40B4-BE49-F238E27FC236}">
                <a16:creationId xmlns:a16="http://schemas.microsoft.com/office/drawing/2014/main" id="{CF6B794F-1BC8-6547-9DB0-ACC17DC84B39}"/>
              </a:ext>
            </a:extLst>
          </p:cNvPr>
          <p:cNvGrpSpPr/>
          <p:nvPr/>
        </p:nvGrpSpPr>
        <p:grpSpPr>
          <a:xfrm>
            <a:off x="5023571" y="3627120"/>
            <a:ext cx="2250989" cy="1220558"/>
            <a:chOff x="5023571" y="3627120"/>
            <a:chExt cx="2250989" cy="1220558"/>
          </a:xfrm>
        </p:grpSpPr>
        <p:pic>
          <p:nvPicPr>
            <p:cNvPr id="105" name="Picture 104" descr="A colorful sign with a key&#10;&#10;AI-generated content may be incorrect.">
              <a:extLst>
                <a:ext uri="{FF2B5EF4-FFF2-40B4-BE49-F238E27FC236}">
                  <a16:creationId xmlns:a16="http://schemas.microsoft.com/office/drawing/2014/main" id="{A902E00C-082D-2C2F-38A1-3335774F2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4495271"/>
              <a:ext cx="351380" cy="351380"/>
            </a:xfrm>
            <a:prstGeom prst="rect">
              <a:avLst/>
            </a:prstGeom>
          </p:spPr>
        </p:pic>
        <p:sp>
          <p:nvSpPr>
            <p:cNvPr id="107" name="Rectangle 106">
              <a:extLst>
                <a:ext uri="{FF2B5EF4-FFF2-40B4-BE49-F238E27FC236}">
                  <a16:creationId xmlns:a16="http://schemas.microsoft.com/office/drawing/2014/main" id="{5DC03549-43B6-F413-621F-F396444C99D9}"/>
                </a:ext>
              </a:extLst>
            </p:cNvPr>
            <p:cNvSpPr/>
            <p:nvPr/>
          </p:nvSpPr>
          <p:spPr>
            <a:xfrm>
              <a:off x="513980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F01FA984-B604-7060-DE4D-292F9F8E403C}"/>
                </a:ext>
              </a:extLst>
            </p:cNvPr>
            <p:cNvSpPr txBox="1"/>
            <p:nvPr/>
          </p:nvSpPr>
          <p:spPr>
            <a:xfrm>
              <a:off x="503936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09" name="TextBox 108">
              <a:extLst>
                <a:ext uri="{FF2B5EF4-FFF2-40B4-BE49-F238E27FC236}">
                  <a16:creationId xmlns:a16="http://schemas.microsoft.com/office/drawing/2014/main" id="{4AA2F44A-8D87-097C-5AD7-269EDB7E6923}"/>
                </a:ext>
              </a:extLst>
            </p:cNvPr>
            <p:cNvSpPr txBox="1"/>
            <p:nvPr/>
          </p:nvSpPr>
          <p:spPr>
            <a:xfrm>
              <a:off x="519531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9" name="TextBox 138">
              <a:extLst>
                <a:ext uri="{FF2B5EF4-FFF2-40B4-BE49-F238E27FC236}">
                  <a16:creationId xmlns:a16="http://schemas.microsoft.com/office/drawing/2014/main" id="{3558D054-D2B3-12A6-85A6-12A9F5728279}"/>
                </a:ext>
              </a:extLst>
            </p:cNvPr>
            <p:cNvSpPr txBox="1"/>
            <p:nvPr/>
          </p:nvSpPr>
          <p:spPr>
            <a:xfrm>
              <a:off x="5023571" y="4016681"/>
              <a:ext cx="2250989" cy="830997"/>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INCORPORATE RECOVERY MEASURES IN URBAN </a:t>
              </a:r>
            </a:p>
            <a:p>
              <a:pPr algn="ctr"/>
              <a:r>
                <a:rPr lang="en-IN" sz="1200" b="1">
                  <a:latin typeface="Calibri" panose="020F0502020204030204" pitchFamily="34" charset="0"/>
                  <a:ea typeface="Calibri" panose="020F0502020204030204" pitchFamily="34" charset="0"/>
                  <a:cs typeface="Calibri" panose="020F0502020204030204" pitchFamily="34" charset="0"/>
                </a:rPr>
                <a:t>DEVELOPMENT </a:t>
              </a:r>
            </a:p>
            <a:p>
              <a:pPr algn="ctr"/>
              <a:r>
                <a:rPr lang="en-IN" sz="1200" b="1">
                  <a:latin typeface="Calibri" panose="020F0502020204030204" pitchFamily="34" charset="0"/>
                  <a:ea typeface="Calibri" panose="020F0502020204030204" pitchFamily="34" charset="0"/>
                  <a:cs typeface="Calibri" panose="020F0502020204030204" pitchFamily="34" charset="0"/>
                </a:rPr>
                <a:t>PLANS</a:t>
              </a:r>
            </a:p>
          </p:txBody>
        </p:sp>
      </p:grpSp>
      <p:grpSp>
        <p:nvGrpSpPr>
          <p:cNvPr id="13" name="Group 12">
            <a:extLst>
              <a:ext uri="{FF2B5EF4-FFF2-40B4-BE49-F238E27FC236}">
                <a16:creationId xmlns:a16="http://schemas.microsoft.com/office/drawing/2014/main" id="{178E8A09-528D-AD0F-AC29-40EA0C5EE0B5}"/>
              </a:ext>
            </a:extLst>
          </p:cNvPr>
          <p:cNvGrpSpPr/>
          <p:nvPr/>
        </p:nvGrpSpPr>
        <p:grpSpPr>
          <a:xfrm>
            <a:off x="7386320" y="3627120"/>
            <a:ext cx="2235200" cy="1219531"/>
            <a:chOff x="7386320" y="3627120"/>
            <a:chExt cx="2235200" cy="1219531"/>
          </a:xfrm>
        </p:grpSpPr>
        <p:pic>
          <p:nvPicPr>
            <p:cNvPr id="123" name="Picture 122" descr="A colorful sign with a key&#10;&#10;AI-generated content may be incorrect.">
              <a:extLst>
                <a:ext uri="{FF2B5EF4-FFF2-40B4-BE49-F238E27FC236}">
                  <a16:creationId xmlns:a16="http://schemas.microsoft.com/office/drawing/2014/main" id="{F8F42C6A-B67A-C2B0-EE93-C981D156A4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4495271"/>
              <a:ext cx="351380" cy="351380"/>
            </a:xfrm>
            <a:prstGeom prst="rect">
              <a:avLst/>
            </a:prstGeom>
          </p:spPr>
        </p:pic>
        <p:sp>
          <p:nvSpPr>
            <p:cNvPr id="125" name="Rectangle 124">
              <a:extLst>
                <a:ext uri="{FF2B5EF4-FFF2-40B4-BE49-F238E27FC236}">
                  <a16:creationId xmlns:a16="http://schemas.microsoft.com/office/drawing/2014/main" id="{EB4EC488-019D-AB5D-60C6-829D64C3DC83}"/>
                </a:ext>
              </a:extLst>
            </p:cNvPr>
            <p:cNvSpPr/>
            <p:nvPr/>
          </p:nvSpPr>
          <p:spPr>
            <a:xfrm>
              <a:off x="748676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TextBox 125">
              <a:extLst>
                <a:ext uri="{FF2B5EF4-FFF2-40B4-BE49-F238E27FC236}">
                  <a16:creationId xmlns:a16="http://schemas.microsoft.com/office/drawing/2014/main" id="{94B8731A-0891-EF70-28D1-5B13B0540B09}"/>
                </a:ext>
              </a:extLst>
            </p:cNvPr>
            <p:cNvSpPr txBox="1"/>
            <p:nvPr/>
          </p:nvSpPr>
          <p:spPr>
            <a:xfrm>
              <a:off x="738632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27" name="TextBox 126">
              <a:extLst>
                <a:ext uri="{FF2B5EF4-FFF2-40B4-BE49-F238E27FC236}">
                  <a16:creationId xmlns:a16="http://schemas.microsoft.com/office/drawing/2014/main" id="{716903FB-B2A9-3A86-6E7F-812AF4D6D08F}"/>
                </a:ext>
              </a:extLst>
            </p:cNvPr>
            <p:cNvSpPr txBox="1"/>
            <p:nvPr/>
          </p:nvSpPr>
          <p:spPr>
            <a:xfrm>
              <a:off x="754227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0" name="TextBox 139">
              <a:extLst>
                <a:ext uri="{FF2B5EF4-FFF2-40B4-BE49-F238E27FC236}">
                  <a16:creationId xmlns:a16="http://schemas.microsoft.com/office/drawing/2014/main" id="{E8D7C8A3-99B9-97DE-A57C-28FB2053FAD9}"/>
                </a:ext>
              </a:extLst>
            </p:cNvPr>
            <p:cNvSpPr txBox="1"/>
            <p:nvPr/>
          </p:nvSpPr>
          <p:spPr>
            <a:xfrm>
              <a:off x="7442139" y="4085161"/>
              <a:ext cx="2047301"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SHARING RECONSTRUCTION PLANS AMONG STAKEHOLDERS</a:t>
              </a:r>
            </a:p>
          </p:txBody>
        </p:sp>
      </p:grpSp>
      <p:grpSp>
        <p:nvGrpSpPr>
          <p:cNvPr id="18" name="Group 17">
            <a:extLst>
              <a:ext uri="{FF2B5EF4-FFF2-40B4-BE49-F238E27FC236}">
                <a16:creationId xmlns:a16="http://schemas.microsoft.com/office/drawing/2014/main" id="{8A20E9E6-020B-21B8-1080-426AA9CEDAFA}"/>
              </a:ext>
            </a:extLst>
          </p:cNvPr>
          <p:cNvGrpSpPr/>
          <p:nvPr/>
        </p:nvGrpSpPr>
        <p:grpSpPr>
          <a:xfrm>
            <a:off x="355600" y="5273040"/>
            <a:ext cx="2235200" cy="1219531"/>
            <a:chOff x="355600" y="5273040"/>
            <a:chExt cx="2235200" cy="1219531"/>
          </a:xfrm>
        </p:grpSpPr>
        <p:sp>
          <p:nvSpPr>
            <p:cNvPr id="78" name="TextBox 77">
              <a:extLst>
                <a:ext uri="{FF2B5EF4-FFF2-40B4-BE49-F238E27FC236}">
                  <a16:creationId xmlns:a16="http://schemas.microsoft.com/office/drawing/2014/main" id="{A9ADBAD7-DE45-8279-4A6B-C87A1CA2C388}"/>
                </a:ext>
              </a:extLst>
            </p:cNvPr>
            <p:cNvSpPr txBox="1"/>
            <p:nvPr/>
          </p:nvSpPr>
          <p:spPr>
            <a:xfrm>
              <a:off x="35560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14" name="Group 13">
              <a:extLst>
                <a:ext uri="{FF2B5EF4-FFF2-40B4-BE49-F238E27FC236}">
                  <a16:creationId xmlns:a16="http://schemas.microsoft.com/office/drawing/2014/main" id="{D6E806D2-80E1-7052-E6E1-3B7DF8906671}"/>
                </a:ext>
              </a:extLst>
            </p:cNvPr>
            <p:cNvGrpSpPr/>
            <p:nvPr/>
          </p:nvGrpSpPr>
          <p:grpSpPr>
            <a:xfrm>
              <a:off x="456049" y="5273040"/>
              <a:ext cx="1976627" cy="1219531"/>
              <a:chOff x="456049" y="5273040"/>
              <a:chExt cx="1976627" cy="1219531"/>
            </a:xfrm>
          </p:grpSpPr>
          <p:pic>
            <p:nvPicPr>
              <p:cNvPr id="75" name="Picture 74" descr="A colorful sign with a key&#10;&#10;AI-generated content may be incorrect.">
                <a:extLst>
                  <a:ext uri="{FF2B5EF4-FFF2-40B4-BE49-F238E27FC236}">
                    <a16:creationId xmlns:a16="http://schemas.microsoft.com/office/drawing/2014/main" id="{15595E82-A052-1026-1708-9A1B4DC0D4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9603" y="6141191"/>
                <a:ext cx="351380" cy="351380"/>
              </a:xfrm>
              <a:prstGeom prst="rect">
                <a:avLst/>
              </a:prstGeom>
            </p:spPr>
          </p:pic>
          <p:sp>
            <p:nvSpPr>
              <p:cNvPr id="77" name="Rectangle 76">
                <a:extLst>
                  <a:ext uri="{FF2B5EF4-FFF2-40B4-BE49-F238E27FC236}">
                    <a16:creationId xmlns:a16="http://schemas.microsoft.com/office/drawing/2014/main" id="{189B0F38-86EA-B1BC-3A10-4B11E2BE7059}"/>
                  </a:ext>
                </a:extLst>
              </p:cNvPr>
              <p:cNvSpPr/>
              <p:nvPr/>
            </p:nvSpPr>
            <p:spPr>
              <a:xfrm>
                <a:off x="45604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188CF735-6A45-C048-B1D9-EE3649D80CE1}"/>
                  </a:ext>
                </a:extLst>
              </p:cNvPr>
              <p:cNvSpPr txBox="1"/>
              <p:nvPr/>
            </p:nvSpPr>
            <p:spPr>
              <a:xfrm>
                <a:off x="51155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1" name="TextBox 140">
                <a:extLst>
                  <a:ext uri="{FF2B5EF4-FFF2-40B4-BE49-F238E27FC236}">
                    <a16:creationId xmlns:a16="http://schemas.microsoft.com/office/drawing/2014/main" id="{B5457E30-40D4-8834-565A-D19F65C9B8DE}"/>
                  </a:ext>
                </a:extLst>
              </p:cNvPr>
              <p:cNvSpPr txBox="1"/>
              <p:nvPr/>
            </p:nvSpPr>
            <p:spPr>
              <a:xfrm>
                <a:off x="579946" y="5854888"/>
                <a:ext cx="1719918"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TRAINING PERSONNEL FOR REPAIR WORK</a:t>
                </a:r>
              </a:p>
            </p:txBody>
          </p:sp>
        </p:grpSp>
      </p:grpSp>
      <p:grpSp>
        <p:nvGrpSpPr>
          <p:cNvPr id="15" name="Group 14">
            <a:extLst>
              <a:ext uri="{FF2B5EF4-FFF2-40B4-BE49-F238E27FC236}">
                <a16:creationId xmlns:a16="http://schemas.microsoft.com/office/drawing/2014/main" id="{F92638A4-E33E-7087-B3F6-E50B3F924419}"/>
              </a:ext>
            </a:extLst>
          </p:cNvPr>
          <p:cNvGrpSpPr/>
          <p:nvPr/>
        </p:nvGrpSpPr>
        <p:grpSpPr>
          <a:xfrm>
            <a:off x="2702560" y="5273040"/>
            <a:ext cx="2235200" cy="1219531"/>
            <a:chOff x="2702560" y="5273040"/>
            <a:chExt cx="2235200" cy="1219531"/>
          </a:xfrm>
        </p:grpSpPr>
        <p:pic>
          <p:nvPicPr>
            <p:cNvPr id="57" name="Picture 56" descr="A colorful sign with a key&#10;&#10;AI-generated content may be incorrect.">
              <a:extLst>
                <a:ext uri="{FF2B5EF4-FFF2-40B4-BE49-F238E27FC236}">
                  <a16:creationId xmlns:a16="http://schemas.microsoft.com/office/drawing/2014/main" id="{250CDF57-A75E-596F-481A-759ACC1FE4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6563" y="6141191"/>
              <a:ext cx="351380" cy="351380"/>
            </a:xfrm>
            <a:prstGeom prst="rect">
              <a:avLst/>
            </a:prstGeom>
          </p:spPr>
        </p:pic>
        <p:sp>
          <p:nvSpPr>
            <p:cNvPr id="59" name="Rectangle 58">
              <a:extLst>
                <a:ext uri="{FF2B5EF4-FFF2-40B4-BE49-F238E27FC236}">
                  <a16:creationId xmlns:a16="http://schemas.microsoft.com/office/drawing/2014/main" id="{5B283032-C5A2-552B-23DF-D7FDDAC60FD8}"/>
                </a:ext>
              </a:extLst>
            </p:cNvPr>
            <p:cNvSpPr/>
            <p:nvPr/>
          </p:nvSpPr>
          <p:spPr>
            <a:xfrm>
              <a:off x="28030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BD10F138-A301-0E75-1DF4-7BC5CB0B73FF}"/>
                </a:ext>
              </a:extLst>
            </p:cNvPr>
            <p:cNvSpPr txBox="1"/>
            <p:nvPr/>
          </p:nvSpPr>
          <p:spPr>
            <a:xfrm>
              <a:off x="27025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61" name="TextBox 60">
              <a:extLst>
                <a:ext uri="{FF2B5EF4-FFF2-40B4-BE49-F238E27FC236}">
                  <a16:creationId xmlns:a16="http://schemas.microsoft.com/office/drawing/2014/main" id="{018A6625-6CDE-EF05-7BE6-C3329EF45889}"/>
                </a:ext>
              </a:extLst>
            </p:cNvPr>
            <p:cNvSpPr txBox="1"/>
            <p:nvPr/>
          </p:nvSpPr>
          <p:spPr>
            <a:xfrm>
              <a:off x="285851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2" name="TextBox 141">
              <a:extLst>
                <a:ext uri="{FF2B5EF4-FFF2-40B4-BE49-F238E27FC236}">
                  <a16:creationId xmlns:a16="http://schemas.microsoft.com/office/drawing/2014/main" id="{0FA95DD7-3C7D-0DF1-5627-B32B0B34F168}"/>
                </a:ext>
              </a:extLst>
            </p:cNvPr>
            <p:cNvSpPr txBox="1"/>
            <p:nvPr/>
          </p:nvSpPr>
          <p:spPr>
            <a:xfrm>
              <a:off x="2804322" y="5657700"/>
              <a:ext cx="1965798" cy="830997"/>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PROTOCOLS TO PROCEED FOR REPAIRS REQUIRING INTER-LIFELINES INTERVENTION</a:t>
              </a:r>
            </a:p>
          </p:txBody>
        </p:sp>
      </p:grpSp>
      <p:grpSp>
        <p:nvGrpSpPr>
          <p:cNvPr id="16" name="Group 15">
            <a:extLst>
              <a:ext uri="{FF2B5EF4-FFF2-40B4-BE49-F238E27FC236}">
                <a16:creationId xmlns:a16="http://schemas.microsoft.com/office/drawing/2014/main" id="{7E34D776-E809-BCAA-C33C-D6C96C7025EC}"/>
              </a:ext>
            </a:extLst>
          </p:cNvPr>
          <p:cNvGrpSpPr/>
          <p:nvPr/>
        </p:nvGrpSpPr>
        <p:grpSpPr>
          <a:xfrm>
            <a:off x="5039360" y="5273040"/>
            <a:ext cx="2235200" cy="1219531"/>
            <a:chOff x="5039360" y="5273040"/>
            <a:chExt cx="2235200" cy="1219531"/>
          </a:xfrm>
        </p:grpSpPr>
        <p:pic>
          <p:nvPicPr>
            <p:cNvPr id="111" name="Picture 110" descr="A colorful sign with a key&#10;&#10;AI-generated content may be incorrect.">
              <a:extLst>
                <a:ext uri="{FF2B5EF4-FFF2-40B4-BE49-F238E27FC236}">
                  <a16:creationId xmlns:a16="http://schemas.microsoft.com/office/drawing/2014/main" id="{31274E4B-B7D7-9AC7-3CD7-7847009963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363" y="6141191"/>
              <a:ext cx="351380" cy="351380"/>
            </a:xfrm>
            <a:prstGeom prst="rect">
              <a:avLst/>
            </a:prstGeom>
          </p:spPr>
        </p:pic>
        <p:sp>
          <p:nvSpPr>
            <p:cNvPr id="113" name="Rectangle 112">
              <a:extLst>
                <a:ext uri="{FF2B5EF4-FFF2-40B4-BE49-F238E27FC236}">
                  <a16:creationId xmlns:a16="http://schemas.microsoft.com/office/drawing/2014/main" id="{34EF1F4A-0779-4755-F4C6-B1B3FC3D60DE}"/>
                </a:ext>
              </a:extLst>
            </p:cNvPr>
            <p:cNvSpPr/>
            <p:nvPr/>
          </p:nvSpPr>
          <p:spPr>
            <a:xfrm>
              <a:off x="513980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TextBox 113">
              <a:extLst>
                <a:ext uri="{FF2B5EF4-FFF2-40B4-BE49-F238E27FC236}">
                  <a16:creationId xmlns:a16="http://schemas.microsoft.com/office/drawing/2014/main" id="{04FB8983-6974-5DF5-B8AF-FA13CDD3BAE6}"/>
                </a:ext>
              </a:extLst>
            </p:cNvPr>
            <p:cNvSpPr txBox="1"/>
            <p:nvPr/>
          </p:nvSpPr>
          <p:spPr>
            <a:xfrm>
              <a:off x="503936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15" name="TextBox 114">
              <a:extLst>
                <a:ext uri="{FF2B5EF4-FFF2-40B4-BE49-F238E27FC236}">
                  <a16:creationId xmlns:a16="http://schemas.microsoft.com/office/drawing/2014/main" id="{ADE25C0E-96B0-98E4-BDF7-5B1CE96DDC0E}"/>
                </a:ext>
              </a:extLst>
            </p:cNvPr>
            <p:cNvSpPr txBox="1"/>
            <p:nvPr/>
          </p:nvSpPr>
          <p:spPr>
            <a:xfrm>
              <a:off x="519531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3" name="TextBox 142">
              <a:extLst>
                <a:ext uri="{FF2B5EF4-FFF2-40B4-BE49-F238E27FC236}">
                  <a16:creationId xmlns:a16="http://schemas.microsoft.com/office/drawing/2014/main" id="{DABA147B-5BD5-0D6B-ADCC-E78E74D29045}"/>
                </a:ext>
              </a:extLst>
            </p:cNvPr>
            <p:cNvSpPr txBox="1"/>
            <p:nvPr/>
          </p:nvSpPr>
          <p:spPr>
            <a:xfrm>
              <a:off x="5466740" y="5947221"/>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ACCESS TO FUNDS</a:t>
              </a:r>
            </a:p>
          </p:txBody>
        </p:sp>
      </p:grpSp>
      <p:grpSp>
        <p:nvGrpSpPr>
          <p:cNvPr id="17" name="Group 16">
            <a:extLst>
              <a:ext uri="{FF2B5EF4-FFF2-40B4-BE49-F238E27FC236}">
                <a16:creationId xmlns:a16="http://schemas.microsoft.com/office/drawing/2014/main" id="{10AE1766-8688-56B7-A7A5-36E2A5EC256C}"/>
              </a:ext>
            </a:extLst>
          </p:cNvPr>
          <p:cNvGrpSpPr/>
          <p:nvPr/>
        </p:nvGrpSpPr>
        <p:grpSpPr>
          <a:xfrm>
            <a:off x="7386320" y="5273040"/>
            <a:ext cx="2235200" cy="1219531"/>
            <a:chOff x="7386320" y="5273040"/>
            <a:chExt cx="2235200" cy="1219531"/>
          </a:xfrm>
        </p:grpSpPr>
        <p:pic>
          <p:nvPicPr>
            <p:cNvPr id="117" name="Picture 116" descr="A colorful sign with a key&#10;&#10;AI-generated content may be incorrect.">
              <a:extLst>
                <a:ext uri="{FF2B5EF4-FFF2-40B4-BE49-F238E27FC236}">
                  <a16:creationId xmlns:a16="http://schemas.microsoft.com/office/drawing/2014/main" id="{447D4686-AB9B-D25D-D35E-8992637B7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0323" y="6141191"/>
              <a:ext cx="351380" cy="351380"/>
            </a:xfrm>
            <a:prstGeom prst="rect">
              <a:avLst/>
            </a:prstGeom>
          </p:spPr>
        </p:pic>
        <p:sp>
          <p:nvSpPr>
            <p:cNvPr id="119" name="Rectangle 118">
              <a:extLst>
                <a:ext uri="{FF2B5EF4-FFF2-40B4-BE49-F238E27FC236}">
                  <a16:creationId xmlns:a16="http://schemas.microsoft.com/office/drawing/2014/main" id="{1CB61407-7866-BD9C-DE2C-F83E3F24A292}"/>
                </a:ext>
              </a:extLst>
            </p:cNvPr>
            <p:cNvSpPr/>
            <p:nvPr/>
          </p:nvSpPr>
          <p:spPr>
            <a:xfrm>
              <a:off x="7486769" y="527304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a:extLst>
                <a:ext uri="{FF2B5EF4-FFF2-40B4-BE49-F238E27FC236}">
                  <a16:creationId xmlns:a16="http://schemas.microsoft.com/office/drawing/2014/main" id="{FD2722FC-A375-6574-9799-8A478FAB9A69}"/>
                </a:ext>
              </a:extLst>
            </p:cNvPr>
            <p:cNvSpPr txBox="1"/>
            <p:nvPr/>
          </p:nvSpPr>
          <p:spPr>
            <a:xfrm>
              <a:off x="7386320" y="566525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21" name="TextBox 120">
              <a:extLst>
                <a:ext uri="{FF2B5EF4-FFF2-40B4-BE49-F238E27FC236}">
                  <a16:creationId xmlns:a16="http://schemas.microsoft.com/office/drawing/2014/main" id="{C9316E43-43DD-5323-B7AF-436DDB95F7A7}"/>
                </a:ext>
              </a:extLst>
            </p:cNvPr>
            <p:cNvSpPr txBox="1"/>
            <p:nvPr/>
          </p:nvSpPr>
          <p:spPr>
            <a:xfrm>
              <a:off x="7542270" y="539876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44" name="TextBox 143">
              <a:extLst>
                <a:ext uri="{FF2B5EF4-FFF2-40B4-BE49-F238E27FC236}">
                  <a16:creationId xmlns:a16="http://schemas.microsoft.com/office/drawing/2014/main" id="{1277CC60-609D-B018-6942-D4847EC96781}"/>
                </a:ext>
              </a:extLst>
            </p:cNvPr>
            <p:cNvSpPr txBox="1"/>
            <p:nvPr/>
          </p:nvSpPr>
          <p:spPr>
            <a:xfrm>
              <a:off x="7559191" y="5762555"/>
              <a:ext cx="1813196"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PROVIDING WORK FOR THOSE WHO LOSS THEIR WORK</a:t>
              </a:r>
            </a:p>
          </p:txBody>
        </p:sp>
      </p:grpSp>
    </p:spTree>
    <p:extLst>
      <p:ext uri="{BB962C8B-B14F-4D97-AF65-F5344CB8AC3E}">
        <p14:creationId xmlns:p14="http://schemas.microsoft.com/office/powerpoint/2010/main" val="2825947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1657D-3F84-13E2-4994-5FD718B7F3FB}"/>
            </a:ext>
          </a:extLst>
        </p:cNvPr>
        <p:cNvGrpSpPr/>
        <p:nvPr/>
      </p:nvGrpSpPr>
      <p:grpSpPr>
        <a:xfrm>
          <a:off x="0" y="0"/>
          <a:ext cx="0" cy="0"/>
          <a:chOff x="0" y="0"/>
          <a:chExt cx="0" cy="0"/>
        </a:xfrm>
      </p:grpSpPr>
      <p:grpSp>
        <p:nvGrpSpPr>
          <p:cNvPr id="2" name="Group 1">
            <a:extLst>
              <a:ext uri="{FF2B5EF4-FFF2-40B4-BE49-F238E27FC236}">
                <a16:creationId xmlns:a16="http://schemas.microsoft.com/office/drawing/2014/main" id="{959D79C5-5577-3839-181E-108FEB83D7FE}"/>
              </a:ext>
            </a:extLst>
          </p:cNvPr>
          <p:cNvGrpSpPr/>
          <p:nvPr/>
        </p:nvGrpSpPr>
        <p:grpSpPr>
          <a:xfrm>
            <a:off x="355600" y="416560"/>
            <a:ext cx="2235200" cy="1219531"/>
            <a:chOff x="355600" y="416560"/>
            <a:chExt cx="2235200" cy="1219531"/>
          </a:xfrm>
        </p:grpSpPr>
        <p:pic>
          <p:nvPicPr>
            <p:cNvPr id="99" name="Picture 98" descr="A colorful sign with a key&#10;&#10;AI-generated content may be incorrect.">
              <a:extLst>
                <a:ext uri="{FF2B5EF4-FFF2-40B4-BE49-F238E27FC236}">
                  <a16:creationId xmlns:a16="http://schemas.microsoft.com/office/drawing/2014/main" id="{829630D1-1313-BDDB-B0EA-894C309E99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603" y="1284711"/>
              <a:ext cx="351380" cy="351380"/>
            </a:xfrm>
            <a:prstGeom prst="rect">
              <a:avLst/>
            </a:prstGeom>
          </p:spPr>
        </p:pic>
        <p:sp>
          <p:nvSpPr>
            <p:cNvPr id="101" name="Rectangle 100">
              <a:extLst>
                <a:ext uri="{FF2B5EF4-FFF2-40B4-BE49-F238E27FC236}">
                  <a16:creationId xmlns:a16="http://schemas.microsoft.com/office/drawing/2014/main" id="{2F38C80F-C375-5413-5407-5892300083A4}"/>
                </a:ext>
              </a:extLst>
            </p:cNvPr>
            <p:cNvSpPr/>
            <p:nvPr/>
          </p:nvSpPr>
          <p:spPr>
            <a:xfrm>
              <a:off x="45604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2B91149D-0D6B-2A62-3562-E24E648CB41D}"/>
                </a:ext>
              </a:extLst>
            </p:cNvPr>
            <p:cNvSpPr txBox="1"/>
            <p:nvPr/>
          </p:nvSpPr>
          <p:spPr>
            <a:xfrm>
              <a:off x="35560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103" name="TextBox 102">
              <a:extLst>
                <a:ext uri="{FF2B5EF4-FFF2-40B4-BE49-F238E27FC236}">
                  <a16:creationId xmlns:a16="http://schemas.microsoft.com/office/drawing/2014/main" id="{057FBEF5-A7CD-A0CE-2075-8D03EF6F95F6}"/>
                </a:ext>
              </a:extLst>
            </p:cNvPr>
            <p:cNvSpPr txBox="1"/>
            <p:nvPr/>
          </p:nvSpPr>
          <p:spPr>
            <a:xfrm>
              <a:off x="51155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8" name="TextBox 127">
              <a:extLst>
                <a:ext uri="{FF2B5EF4-FFF2-40B4-BE49-F238E27FC236}">
                  <a16:creationId xmlns:a16="http://schemas.microsoft.com/office/drawing/2014/main" id="{3AE6F916-53B9-5C51-906B-59E7BDC813B9}"/>
                </a:ext>
              </a:extLst>
            </p:cNvPr>
            <p:cNvSpPr txBox="1"/>
            <p:nvPr/>
          </p:nvSpPr>
          <p:spPr>
            <a:xfrm>
              <a:off x="551198" y="846000"/>
              <a:ext cx="1775926"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HEALING INJURED AND TRAUMATIZED COMMUNITY</a:t>
              </a:r>
            </a:p>
          </p:txBody>
        </p:sp>
      </p:grpSp>
      <p:sp>
        <p:nvSpPr>
          <p:cNvPr id="96" name="TextBox 95">
            <a:extLst>
              <a:ext uri="{FF2B5EF4-FFF2-40B4-BE49-F238E27FC236}">
                <a16:creationId xmlns:a16="http://schemas.microsoft.com/office/drawing/2014/main" id="{4715DF3B-D9A4-E783-9D52-47649ABADEF0}"/>
              </a:ext>
            </a:extLst>
          </p:cNvPr>
          <p:cNvSpPr txBox="1"/>
          <p:nvPr/>
        </p:nvSpPr>
        <p:spPr>
          <a:xfrm>
            <a:off x="27025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7AC4D50C-6247-43F9-C53B-243DCA6F7F64}"/>
              </a:ext>
            </a:extLst>
          </p:cNvPr>
          <p:cNvGrpSpPr/>
          <p:nvPr/>
        </p:nvGrpSpPr>
        <p:grpSpPr>
          <a:xfrm>
            <a:off x="2831847" y="416560"/>
            <a:ext cx="1976627" cy="1219531"/>
            <a:chOff x="2803009" y="416560"/>
            <a:chExt cx="1976627" cy="1219531"/>
          </a:xfrm>
        </p:grpSpPr>
        <p:pic>
          <p:nvPicPr>
            <p:cNvPr id="93" name="Picture 92" descr="A colorful sign with a key&#10;&#10;AI-generated content may be incorrect.">
              <a:extLst>
                <a:ext uri="{FF2B5EF4-FFF2-40B4-BE49-F238E27FC236}">
                  <a16:creationId xmlns:a16="http://schemas.microsoft.com/office/drawing/2014/main" id="{8AC57E57-B031-0C4F-DF74-8193A2A23E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563" y="1284711"/>
              <a:ext cx="351380" cy="351380"/>
            </a:xfrm>
            <a:prstGeom prst="rect">
              <a:avLst/>
            </a:prstGeom>
          </p:spPr>
        </p:pic>
        <p:sp>
          <p:nvSpPr>
            <p:cNvPr id="95" name="Rectangle 94">
              <a:extLst>
                <a:ext uri="{FF2B5EF4-FFF2-40B4-BE49-F238E27FC236}">
                  <a16:creationId xmlns:a16="http://schemas.microsoft.com/office/drawing/2014/main" id="{768837A1-15F4-0997-26FC-364E78ABFC5A}"/>
                </a:ext>
              </a:extLst>
            </p:cNvPr>
            <p:cNvSpPr/>
            <p:nvPr/>
          </p:nvSpPr>
          <p:spPr>
            <a:xfrm>
              <a:off x="28030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86FA0E05-7646-1473-9FD1-ADC281AEE3D0}"/>
                </a:ext>
              </a:extLst>
            </p:cNvPr>
            <p:cNvSpPr txBox="1"/>
            <p:nvPr/>
          </p:nvSpPr>
          <p:spPr>
            <a:xfrm>
              <a:off x="2858510" y="54228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29" name="TextBox 128">
              <a:extLst>
                <a:ext uri="{FF2B5EF4-FFF2-40B4-BE49-F238E27FC236}">
                  <a16:creationId xmlns:a16="http://schemas.microsoft.com/office/drawing/2014/main" id="{ED50C5A0-8553-F3DC-FCD3-BCF1949023A7}"/>
                </a:ext>
              </a:extLst>
            </p:cNvPr>
            <p:cNvSpPr txBox="1"/>
            <p:nvPr/>
          </p:nvSpPr>
          <p:spPr>
            <a:xfrm>
              <a:off x="3008745" y="938333"/>
              <a:ext cx="1571422"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BRINGING TOGETHER SEPARATED FAMILIES</a:t>
              </a:r>
            </a:p>
          </p:txBody>
        </p:sp>
      </p:grpSp>
      <p:grpSp>
        <p:nvGrpSpPr>
          <p:cNvPr id="5" name="Group 4">
            <a:extLst>
              <a:ext uri="{FF2B5EF4-FFF2-40B4-BE49-F238E27FC236}">
                <a16:creationId xmlns:a16="http://schemas.microsoft.com/office/drawing/2014/main" id="{EEE28F2A-7DC4-4DFC-5B98-7EE7019F9E34}"/>
              </a:ext>
            </a:extLst>
          </p:cNvPr>
          <p:cNvGrpSpPr/>
          <p:nvPr/>
        </p:nvGrpSpPr>
        <p:grpSpPr>
          <a:xfrm>
            <a:off x="5039360" y="416560"/>
            <a:ext cx="2235200" cy="1219531"/>
            <a:chOff x="5039360" y="416560"/>
            <a:chExt cx="2235200" cy="1219531"/>
          </a:xfrm>
        </p:grpSpPr>
        <p:pic>
          <p:nvPicPr>
            <p:cNvPr id="51" name="Picture 50" descr="A colorful sign with a key&#10;&#10;AI-generated content may be incorrect.">
              <a:extLst>
                <a:ext uri="{FF2B5EF4-FFF2-40B4-BE49-F238E27FC236}">
                  <a16:creationId xmlns:a16="http://schemas.microsoft.com/office/drawing/2014/main" id="{7BE9640C-660E-2975-2A65-5B46177B2C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3363" y="1284711"/>
              <a:ext cx="351380" cy="351380"/>
            </a:xfrm>
            <a:prstGeom prst="rect">
              <a:avLst/>
            </a:prstGeom>
          </p:spPr>
        </p:pic>
        <p:sp>
          <p:nvSpPr>
            <p:cNvPr id="53" name="Rectangle 52">
              <a:extLst>
                <a:ext uri="{FF2B5EF4-FFF2-40B4-BE49-F238E27FC236}">
                  <a16:creationId xmlns:a16="http://schemas.microsoft.com/office/drawing/2014/main" id="{EF1C92B0-C8EF-D32D-4D8B-AC3B83FD090F}"/>
                </a:ext>
              </a:extLst>
            </p:cNvPr>
            <p:cNvSpPr/>
            <p:nvPr/>
          </p:nvSpPr>
          <p:spPr>
            <a:xfrm>
              <a:off x="513980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2C278C88-60C8-0EEE-EDC3-A522817AE46E}"/>
                </a:ext>
              </a:extLst>
            </p:cNvPr>
            <p:cNvSpPr txBox="1"/>
            <p:nvPr/>
          </p:nvSpPr>
          <p:spPr>
            <a:xfrm>
              <a:off x="503936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55" name="TextBox 54">
              <a:extLst>
                <a:ext uri="{FF2B5EF4-FFF2-40B4-BE49-F238E27FC236}">
                  <a16:creationId xmlns:a16="http://schemas.microsoft.com/office/drawing/2014/main" id="{2C603C69-9E4A-A3A1-098C-0330B37C3CC8}"/>
                </a:ext>
              </a:extLst>
            </p:cNvPr>
            <p:cNvSpPr txBox="1"/>
            <p:nvPr/>
          </p:nvSpPr>
          <p:spPr>
            <a:xfrm>
              <a:off x="5195310" y="542289"/>
              <a:ext cx="1876808" cy="315722"/>
            </a:xfrm>
            <a:prstGeom prst="rect">
              <a:avLst/>
            </a:prstGeom>
            <a:solidFill>
              <a:schemeClr val="bg2"/>
            </a:solidFill>
          </p:spPr>
          <p:txBody>
            <a:bodyPr wrap="squar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ACTION</a:t>
              </a:r>
            </a:p>
          </p:txBody>
        </p:sp>
        <p:sp>
          <p:nvSpPr>
            <p:cNvPr id="130" name="TextBox 129">
              <a:extLst>
                <a:ext uri="{FF2B5EF4-FFF2-40B4-BE49-F238E27FC236}">
                  <a16:creationId xmlns:a16="http://schemas.microsoft.com/office/drawing/2014/main" id="{0AAF2E9F-7B53-ECF4-193F-6EAE516EF588}"/>
                </a:ext>
              </a:extLst>
            </p:cNvPr>
            <p:cNvSpPr txBox="1"/>
            <p:nvPr/>
          </p:nvSpPr>
          <p:spPr>
            <a:xfrm>
              <a:off x="5211069" y="938333"/>
              <a:ext cx="183988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IDENTIFYING DEAD PEOPLE</a:t>
              </a:r>
            </a:p>
          </p:txBody>
        </p:sp>
      </p:grpSp>
      <p:grpSp>
        <p:nvGrpSpPr>
          <p:cNvPr id="6" name="Group 5">
            <a:extLst>
              <a:ext uri="{FF2B5EF4-FFF2-40B4-BE49-F238E27FC236}">
                <a16:creationId xmlns:a16="http://schemas.microsoft.com/office/drawing/2014/main" id="{D04E70C9-9624-E2D9-141D-3139188126E1}"/>
              </a:ext>
            </a:extLst>
          </p:cNvPr>
          <p:cNvGrpSpPr/>
          <p:nvPr/>
        </p:nvGrpSpPr>
        <p:grpSpPr>
          <a:xfrm>
            <a:off x="7386320" y="416560"/>
            <a:ext cx="2235200" cy="1219531"/>
            <a:chOff x="7386320" y="416560"/>
            <a:chExt cx="2235200" cy="1219531"/>
          </a:xfrm>
        </p:grpSpPr>
        <p:pic>
          <p:nvPicPr>
            <p:cNvPr id="45" name="Picture 44" descr="A colorful sign with a key&#10;&#10;AI-generated content may be incorrect.">
              <a:extLst>
                <a:ext uri="{FF2B5EF4-FFF2-40B4-BE49-F238E27FC236}">
                  <a16:creationId xmlns:a16="http://schemas.microsoft.com/office/drawing/2014/main" id="{9AB53402-1474-7C9D-6EFA-8FB5939FF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323" y="1284711"/>
              <a:ext cx="351380" cy="351380"/>
            </a:xfrm>
            <a:prstGeom prst="rect">
              <a:avLst/>
            </a:prstGeom>
          </p:spPr>
        </p:pic>
        <p:sp>
          <p:nvSpPr>
            <p:cNvPr id="47" name="Rectangle 46">
              <a:extLst>
                <a:ext uri="{FF2B5EF4-FFF2-40B4-BE49-F238E27FC236}">
                  <a16:creationId xmlns:a16="http://schemas.microsoft.com/office/drawing/2014/main" id="{7E2BDA0A-61D0-B803-B3F5-35293A6B1CDB}"/>
                </a:ext>
              </a:extLst>
            </p:cNvPr>
            <p:cNvSpPr/>
            <p:nvPr/>
          </p:nvSpPr>
          <p:spPr>
            <a:xfrm>
              <a:off x="7486769" y="41656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DD627108-96E2-43E2-3C8F-916B60E44B9A}"/>
                </a:ext>
              </a:extLst>
            </p:cNvPr>
            <p:cNvSpPr txBox="1"/>
            <p:nvPr/>
          </p:nvSpPr>
          <p:spPr>
            <a:xfrm>
              <a:off x="7386320" y="80877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9" name="TextBox 48">
              <a:extLst>
                <a:ext uri="{FF2B5EF4-FFF2-40B4-BE49-F238E27FC236}">
                  <a16:creationId xmlns:a16="http://schemas.microsoft.com/office/drawing/2014/main" id="{629C41FE-C360-88CE-C2A1-9D6EBD22237E}"/>
                </a:ext>
              </a:extLst>
            </p:cNvPr>
            <p:cNvSpPr txBox="1"/>
            <p:nvPr/>
          </p:nvSpPr>
          <p:spPr>
            <a:xfrm>
              <a:off x="7542270" y="542289"/>
              <a:ext cx="1876808" cy="315722"/>
            </a:xfrm>
            <a:prstGeom prst="rect">
              <a:avLst/>
            </a:prstGeom>
            <a:solidFill>
              <a:schemeClr val="bg2"/>
            </a:solidFill>
          </p:spPr>
          <p:txBody>
            <a:bodyPr wrap="squar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ACTION</a:t>
              </a:r>
            </a:p>
          </p:txBody>
        </p:sp>
        <p:sp>
          <p:nvSpPr>
            <p:cNvPr id="131" name="TextBox 130">
              <a:extLst>
                <a:ext uri="{FF2B5EF4-FFF2-40B4-BE49-F238E27FC236}">
                  <a16:creationId xmlns:a16="http://schemas.microsoft.com/office/drawing/2014/main" id="{6AA80329-88F8-CEA1-3D1A-A26775CEA2A0}"/>
                </a:ext>
              </a:extLst>
            </p:cNvPr>
            <p:cNvSpPr txBox="1"/>
            <p:nvPr/>
          </p:nvSpPr>
          <p:spPr>
            <a:xfrm>
              <a:off x="7460910" y="938333"/>
              <a:ext cx="2014559" cy="461665"/>
            </a:xfrm>
            <a:prstGeom prst="rect">
              <a:avLst/>
            </a:prstGeom>
            <a:noFill/>
          </p:spPr>
          <p:txBody>
            <a:bodyPr wrap="square" rtlCol="0">
              <a:spAutoFit/>
            </a:bodyPr>
            <a:lstStyle/>
            <a:p>
              <a:pPr algn="ctr"/>
              <a:r>
                <a:rPr lang="en-IN" sz="1200" b="1" dirty="0">
                  <a:latin typeface="Calibri" panose="020F0502020204030204" pitchFamily="34" charset="0"/>
                  <a:ea typeface="Calibri" panose="020F0502020204030204" pitchFamily="34" charset="0"/>
                  <a:cs typeface="Calibri" panose="020F0502020204030204" pitchFamily="34" charset="0"/>
                </a:rPr>
                <a:t>WORKING ON THE</a:t>
              </a:r>
            </a:p>
            <a:p>
              <a:pPr algn="ctr"/>
              <a:r>
                <a:rPr lang="en-IN" sz="1200" b="1" dirty="0">
                  <a:latin typeface="Calibri" panose="020F0502020204030204" pitchFamily="34" charset="0"/>
                  <a:ea typeface="Calibri" panose="020F0502020204030204" pitchFamily="34" charset="0"/>
                  <a:cs typeface="Calibri" panose="020F0502020204030204" pitchFamily="34" charset="0"/>
                </a:rPr>
                <a:t>TRANSPARENCY OF FUNDS</a:t>
              </a:r>
            </a:p>
          </p:txBody>
        </p:sp>
      </p:grpSp>
      <p:grpSp>
        <p:nvGrpSpPr>
          <p:cNvPr id="7" name="Group 6">
            <a:extLst>
              <a:ext uri="{FF2B5EF4-FFF2-40B4-BE49-F238E27FC236}">
                <a16:creationId xmlns:a16="http://schemas.microsoft.com/office/drawing/2014/main" id="{39B9CB6F-761E-89AD-910F-0F12B55CE2BF}"/>
              </a:ext>
            </a:extLst>
          </p:cNvPr>
          <p:cNvGrpSpPr/>
          <p:nvPr/>
        </p:nvGrpSpPr>
        <p:grpSpPr>
          <a:xfrm>
            <a:off x="355600" y="2011680"/>
            <a:ext cx="2235200" cy="1219531"/>
            <a:chOff x="355600" y="2011680"/>
            <a:chExt cx="2235200" cy="1219531"/>
          </a:xfrm>
        </p:grpSpPr>
        <p:pic>
          <p:nvPicPr>
            <p:cNvPr id="87" name="Picture 86" descr="A colorful sign with a key&#10;&#10;AI-generated content may be incorrect.">
              <a:extLst>
                <a:ext uri="{FF2B5EF4-FFF2-40B4-BE49-F238E27FC236}">
                  <a16:creationId xmlns:a16="http://schemas.microsoft.com/office/drawing/2014/main" id="{D4A9968A-94B4-29D9-B6C0-3B3A362BF4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603" y="2879831"/>
              <a:ext cx="351380" cy="351380"/>
            </a:xfrm>
            <a:prstGeom prst="rect">
              <a:avLst/>
            </a:prstGeom>
          </p:spPr>
        </p:pic>
        <p:sp>
          <p:nvSpPr>
            <p:cNvPr id="89" name="Rectangle 88">
              <a:extLst>
                <a:ext uri="{FF2B5EF4-FFF2-40B4-BE49-F238E27FC236}">
                  <a16:creationId xmlns:a16="http://schemas.microsoft.com/office/drawing/2014/main" id="{5CABE4BC-1AA9-57EA-1405-63BEDF3E3C0D}"/>
                </a:ext>
              </a:extLst>
            </p:cNvPr>
            <p:cNvSpPr/>
            <p:nvPr/>
          </p:nvSpPr>
          <p:spPr>
            <a:xfrm>
              <a:off x="45604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B7AE0CA1-9B00-C50F-2960-79655CC516DF}"/>
                </a:ext>
              </a:extLst>
            </p:cNvPr>
            <p:cNvSpPr txBox="1"/>
            <p:nvPr/>
          </p:nvSpPr>
          <p:spPr>
            <a:xfrm>
              <a:off x="35560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91" name="TextBox 90">
              <a:extLst>
                <a:ext uri="{FF2B5EF4-FFF2-40B4-BE49-F238E27FC236}">
                  <a16:creationId xmlns:a16="http://schemas.microsoft.com/office/drawing/2014/main" id="{D06CB002-D8C7-046C-1E08-D4EE8EADF168}"/>
                </a:ext>
              </a:extLst>
            </p:cNvPr>
            <p:cNvSpPr txBox="1"/>
            <p:nvPr/>
          </p:nvSpPr>
          <p:spPr>
            <a:xfrm>
              <a:off x="51155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2" name="TextBox 131">
              <a:extLst>
                <a:ext uri="{FF2B5EF4-FFF2-40B4-BE49-F238E27FC236}">
                  <a16:creationId xmlns:a16="http://schemas.microsoft.com/office/drawing/2014/main" id="{25D942DF-3B40-9AB6-8EDC-B377947B7F3A}"/>
                </a:ext>
              </a:extLst>
            </p:cNvPr>
            <p:cNvSpPr txBox="1"/>
            <p:nvPr/>
          </p:nvSpPr>
          <p:spPr>
            <a:xfrm>
              <a:off x="470521" y="2528978"/>
              <a:ext cx="193728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LEARNING FROM THE PAST EVENTS</a:t>
              </a:r>
            </a:p>
          </p:txBody>
        </p:sp>
      </p:grpSp>
      <p:grpSp>
        <p:nvGrpSpPr>
          <p:cNvPr id="174" name="Group 173">
            <a:extLst>
              <a:ext uri="{FF2B5EF4-FFF2-40B4-BE49-F238E27FC236}">
                <a16:creationId xmlns:a16="http://schemas.microsoft.com/office/drawing/2014/main" id="{1D876074-8E54-0C76-F1BB-727C946D58F5}"/>
              </a:ext>
            </a:extLst>
          </p:cNvPr>
          <p:cNvGrpSpPr/>
          <p:nvPr/>
        </p:nvGrpSpPr>
        <p:grpSpPr>
          <a:xfrm>
            <a:off x="2702560" y="2011680"/>
            <a:ext cx="2235200" cy="1219531"/>
            <a:chOff x="2702560" y="2011680"/>
            <a:chExt cx="2235200" cy="1219531"/>
          </a:xfrm>
        </p:grpSpPr>
        <p:pic>
          <p:nvPicPr>
            <p:cNvPr id="69" name="Picture 68" descr="A colorful sign with a key&#10;&#10;AI-generated content may be incorrect.">
              <a:extLst>
                <a:ext uri="{FF2B5EF4-FFF2-40B4-BE49-F238E27FC236}">
                  <a16:creationId xmlns:a16="http://schemas.microsoft.com/office/drawing/2014/main" id="{3165800D-3EE1-1A5A-B773-3A5F7BBB12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563" y="2879831"/>
              <a:ext cx="351380" cy="351380"/>
            </a:xfrm>
            <a:prstGeom prst="rect">
              <a:avLst/>
            </a:prstGeom>
          </p:spPr>
        </p:pic>
        <p:sp>
          <p:nvSpPr>
            <p:cNvPr id="71" name="Rectangle 70">
              <a:extLst>
                <a:ext uri="{FF2B5EF4-FFF2-40B4-BE49-F238E27FC236}">
                  <a16:creationId xmlns:a16="http://schemas.microsoft.com/office/drawing/2014/main" id="{1309AA5B-A34A-7482-0CFA-35BC45D2D5E6}"/>
                </a:ext>
              </a:extLst>
            </p:cNvPr>
            <p:cNvSpPr/>
            <p:nvPr/>
          </p:nvSpPr>
          <p:spPr>
            <a:xfrm>
              <a:off x="28030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C05C401C-C730-3125-7C5C-6E7133562A5E}"/>
                </a:ext>
              </a:extLst>
            </p:cNvPr>
            <p:cNvSpPr txBox="1"/>
            <p:nvPr/>
          </p:nvSpPr>
          <p:spPr>
            <a:xfrm>
              <a:off x="27025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73" name="TextBox 72">
              <a:extLst>
                <a:ext uri="{FF2B5EF4-FFF2-40B4-BE49-F238E27FC236}">
                  <a16:creationId xmlns:a16="http://schemas.microsoft.com/office/drawing/2014/main" id="{A12B7C40-2EEC-539D-0513-EFBBB6814FEE}"/>
                </a:ext>
              </a:extLst>
            </p:cNvPr>
            <p:cNvSpPr txBox="1"/>
            <p:nvPr/>
          </p:nvSpPr>
          <p:spPr>
            <a:xfrm>
              <a:off x="28585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3" name="TextBox 132">
              <a:extLst>
                <a:ext uri="{FF2B5EF4-FFF2-40B4-BE49-F238E27FC236}">
                  <a16:creationId xmlns:a16="http://schemas.microsoft.com/office/drawing/2014/main" id="{C728D6FA-89B7-3A67-A18E-BC604F2E2D36}"/>
                </a:ext>
              </a:extLst>
            </p:cNvPr>
            <p:cNvSpPr txBox="1"/>
            <p:nvPr/>
          </p:nvSpPr>
          <p:spPr>
            <a:xfrm>
              <a:off x="3112131" y="2621311"/>
              <a:ext cx="136465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RE-ZONING </a:t>
              </a:r>
            </a:p>
          </p:txBody>
        </p:sp>
      </p:grpSp>
      <p:grpSp>
        <p:nvGrpSpPr>
          <p:cNvPr id="173" name="Group 172">
            <a:extLst>
              <a:ext uri="{FF2B5EF4-FFF2-40B4-BE49-F238E27FC236}">
                <a16:creationId xmlns:a16="http://schemas.microsoft.com/office/drawing/2014/main" id="{E28C21FC-EBEF-CE52-4F97-7FDDD4B72749}"/>
              </a:ext>
            </a:extLst>
          </p:cNvPr>
          <p:cNvGrpSpPr/>
          <p:nvPr/>
        </p:nvGrpSpPr>
        <p:grpSpPr>
          <a:xfrm>
            <a:off x="5039360" y="2011680"/>
            <a:ext cx="2235200" cy="1219531"/>
            <a:chOff x="5039360" y="2011680"/>
            <a:chExt cx="2235200" cy="1219531"/>
          </a:xfrm>
        </p:grpSpPr>
        <p:pic>
          <p:nvPicPr>
            <p:cNvPr id="33" name="Picture 32" descr="A colorful sign with a key&#10;&#10;AI-generated content may be incorrect.">
              <a:extLst>
                <a:ext uri="{FF2B5EF4-FFF2-40B4-BE49-F238E27FC236}">
                  <a16:creationId xmlns:a16="http://schemas.microsoft.com/office/drawing/2014/main" id="{8D4AA8D0-E4D7-024D-ECBB-17BEF05224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3363" y="2879831"/>
              <a:ext cx="351380" cy="351380"/>
            </a:xfrm>
            <a:prstGeom prst="rect">
              <a:avLst/>
            </a:prstGeom>
          </p:spPr>
        </p:pic>
        <p:sp>
          <p:nvSpPr>
            <p:cNvPr id="35" name="Rectangle 34">
              <a:extLst>
                <a:ext uri="{FF2B5EF4-FFF2-40B4-BE49-F238E27FC236}">
                  <a16:creationId xmlns:a16="http://schemas.microsoft.com/office/drawing/2014/main" id="{28932297-4543-A6EC-4CA4-2B59C67F068A}"/>
                </a:ext>
              </a:extLst>
            </p:cNvPr>
            <p:cNvSpPr/>
            <p:nvPr/>
          </p:nvSpPr>
          <p:spPr>
            <a:xfrm>
              <a:off x="513980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F409AF89-35A6-A484-E4AF-6D772F5C618E}"/>
                </a:ext>
              </a:extLst>
            </p:cNvPr>
            <p:cNvSpPr txBox="1"/>
            <p:nvPr/>
          </p:nvSpPr>
          <p:spPr>
            <a:xfrm>
              <a:off x="503936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4560CE76-8622-4BC4-C825-406C1F26717B}"/>
                </a:ext>
              </a:extLst>
            </p:cNvPr>
            <p:cNvSpPr txBox="1"/>
            <p:nvPr/>
          </p:nvSpPr>
          <p:spPr>
            <a:xfrm>
              <a:off x="519531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4" name="TextBox 133">
              <a:extLst>
                <a:ext uri="{FF2B5EF4-FFF2-40B4-BE49-F238E27FC236}">
                  <a16:creationId xmlns:a16="http://schemas.microsoft.com/office/drawing/2014/main" id="{BBCB0DF7-1ABB-CE41-0A70-5F3331764351}"/>
                </a:ext>
              </a:extLst>
            </p:cNvPr>
            <p:cNvSpPr txBox="1"/>
            <p:nvPr/>
          </p:nvSpPr>
          <p:spPr>
            <a:xfrm>
              <a:off x="5259971" y="2528978"/>
              <a:ext cx="1742076" cy="461665"/>
            </a:xfrm>
            <a:prstGeom prst="rect">
              <a:avLst/>
            </a:prstGeom>
            <a:noFill/>
          </p:spPr>
          <p:txBody>
            <a:bodyPr wrap="square" lIns="91440" tIns="45720" rIns="91440" bIns="45720" rtlCol="0" anchor="t">
              <a:spAutoFit/>
            </a:bodyPr>
            <a:lstStyle/>
            <a:p>
              <a:pPr algn="ctr"/>
              <a:r>
                <a:rPr lang="en-IN" sz="1200" b="1">
                  <a:latin typeface="Calibri"/>
                  <a:ea typeface="Calibri"/>
                  <a:cs typeface="Calibri"/>
                </a:rPr>
                <a:t>ENHANCING EARLY WARNING SYSTEMS</a:t>
              </a:r>
            </a:p>
          </p:txBody>
        </p:sp>
      </p:grpSp>
      <p:grpSp>
        <p:nvGrpSpPr>
          <p:cNvPr id="172" name="Group 171">
            <a:extLst>
              <a:ext uri="{FF2B5EF4-FFF2-40B4-BE49-F238E27FC236}">
                <a16:creationId xmlns:a16="http://schemas.microsoft.com/office/drawing/2014/main" id="{775EEBFF-F0E5-B14C-A555-9EED7C74380A}"/>
              </a:ext>
            </a:extLst>
          </p:cNvPr>
          <p:cNvGrpSpPr/>
          <p:nvPr/>
        </p:nvGrpSpPr>
        <p:grpSpPr>
          <a:xfrm>
            <a:off x="7386320" y="2011680"/>
            <a:ext cx="2235200" cy="1219531"/>
            <a:chOff x="7386320" y="2011680"/>
            <a:chExt cx="2235200" cy="1219531"/>
          </a:xfrm>
        </p:grpSpPr>
        <p:pic>
          <p:nvPicPr>
            <p:cNvPr id="39" name="Picture 38" descr="A colorful sign with a key&#10;&#10;AI-generated content may be incorrect.">
              <a:extLst>
                <a:ext uri="{FF2B5EF4-FFF2-40B4-BE49-F238E27FC236}">
                  <a16:creationId xmlns:a16="http://schemas.microsoft.com/office/drawing/2014/main" id="{1260B775-505D-CC79-273B-41A992CB94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0323" y="2879831"/>
              <a:ext cx="351380" cy="351380"/>
            </a:xfrm>
            <a:prstGeom prst="rect">
              <a:avLst/>
            </a:prstGeom>
          </p:spPr>
        </p:pic>
        <p:sp>
          <p:nvSpPr>
            <p:cNvPr id="41" name="Rectangle 40">
              <a:extLst>
                <a:ext uri="{FF2B5EF4-FFF2-40B4-BE49-F238E27FC236}">
                  <a16:creationId xmlns:a16="http://schemas.microsoft.com/office/drawing/2014/main" id="{B2464945-E02E-0647-8C84-1B584002E26F}"/>
                </a:ext>
              </a:extLst>
            </p:cNvPr>
            <p:cNvSpPr/>
            <p:nvPr/>
          </p:nvSpPr>
          <p:spPr>
            <a:xfrm>
              <a:off x="7486769" y="201168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BA1EC076-25D8-A593-9D48-A99E2EAA2C1E}"/>
                </a:ext>
              </a:extLst>
            </p:cNvPr>
            <p:cNvSpPr txBox="1"/>
            <p:nvPr/>
          </p:nvSpPr>
          <p:spPr>
            <a:xfrm>
              <a:off x="7386320" y="240389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421582F5-3878-7A68-67E1-E26D147774B1}"/>
                </a:ext>
              </a:extLst>
            </p:cNvPr>
            <p:cNvSpPr txBox="1"/>
            <p:nvPr/>
          </p:nvSpPr>
          <p:spPr>
            <a:xfrm>
              <a:off x="7542270" y="213740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5" name="TextBox 134">
              <a:extLst>
                <a:ext uri="{FF2B5EF4-FFF2-40B4-BE49-F238E27FC236}">
                  <a16:creationId xmlns:a16="http://schemas.microsoft.com/office/drawing/2014/main" id="{A8901E58-9D7E-26D4-4BD4-9CF635CE1A97}"/>
                </a:ext>
              </a:extLst>
            </p:cNvPr>
            <p:cNvSpPr txBox="1"/>
            <p:nvPr/>
          </p:nvSpPr>
          <p:spPr>
            <a:xfrm>
              <a:off x="7564986" y="2528978"/>
              <a:ext cx="180640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REHABILITATION OF DISPLACED PEOPLE</a:t>
              </a:r>
            </a:p>
          </p:txBody>
        </p:sp>
      </p:grpSp>
      <p:grpSp>
        <p:nvGrpSpPr>
          <p:cNvPr id="8" name="Group 7">
            <a:extLst>
              <a:ext uri="{FF2B5EF4-FFF2-40B4-BE49-F238E27FC236}">
                <a16:creationId xmlns:a16="http://schemas.microsoft.com/office/drawing/2014/main" id="{05335B05-E43D-E4D8-7CC4-C7F7AE4AE770}"/>
              </a:ext>
            </a:extLst>
          </p:cNvPr>
          <p:cNvGrpSpPr/>
          <p:nvPr/>
        </p:nvGrpSpPr>
        <p:grpSpPr>
          <a:xfrm>
            <a:off x="355600" y="3610111"/>
            <a:ext cx="2235200" cy="1219531"/>
            <a:chOff x="355600" y="3627120"/>
            <a:chExt cx="2235200" cy="1219531"/>
          </a:xfrm>
        </p:grpSpPr>
        <p:pic>
          <p:nvPicPr>
            <p:cNvPr id="81" name="Picture 80" descr="A colorful sign with a key&#10;&#10;AI-generated content may be incorrect.">
              <a:extLst>
                <a:ext uri="{FF2B5EF4-FFF2-40B4-BE49-F238E27FC236}">
                  <a16:creationId xmlns:a16="http://schemas.microsoft.com/office/drawing/2014/main" id="{3F148FF9-8E2D-34E4-D491-6DECC1D157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603" y="4495271"/>
              <a:ext cx="351380" cy="351380"/>
            </a:xfrm>
            <a:prstGeom prst="rect">
              <a:avLst/>
            </a:prstGeom>
          </p:spPr>
        </p:pic>
        <p:sp>
          <p:nvSpPr>
            <p:cNvPr id="83" name="Rectangle 82">
              <a:extLst>
                <a:ext uri="{FF2B5EF4-FFF2-40B4-BE49-F238E27FC236}">
                  <a16:creationId xmlns:a16="http://schemas.microsoft.com/office/drawing/2014/main" id="{E1E6CEE8-2DD7-21FA-B454-3D754ACB9ABD}"/>
                </a:ext>
              </a:extLst>
            </p:cNvPr>
            <p:cNvSpPr/>
            <p:nvPr/>
          </p:nvSpPr>
          <p:spPr>
            <a:xfrm>
              <a:off x="456049" y="3627120"/>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3328E401-5185-C0A0-09D1-E0BC71EF9413}"/>
                </a:ext>
              </a:extLst>
            </p:cNvPr>
            <p:cNvSpPr txBox="1"/>
            <p:nvPr/>
          </p:nvSpPr>
          <p:spPr>
            <a:xfrm>
              <a:off x="355600" y="4019330"/>
              <a:ext cx="2235200" cy="369290"/>
            </a:xfrm>
            <a:prstGeom prst="rect">
              <a:avLst/>
            </a:prstGeom>
            <a:noFill/>
          </p:spPr>
          <p:txBody>
            <a:bodyPr wrap="square" rtlCol="0">
              <a:spAutoFit/>
            </a:bodyPr>
            <a:lstStyle/>
            <a:p>
              <a:pPr algn="ctr"/>
              <a:endParaRPr lang="en-IN" sz="1000" b="1">
                <a:latin typeface="Calibri" panose="020F0502020204030204" pitchFamily="34" charset="0"/>
                <a:ea typeface="Calibri" panose="020F0502020204030204" pitchFamily="34" charset="0"/>
                <a:cs typeface="Calibri" panose="020F0502020204030204" pitchFamily="34" charset="0"/>
              </a:endParaRPr>
            </a:p>
          </p:txBody>
        </p:sp>
        <p:sp>
          <p:nvSpPr>
            <p:cNvPr id="85" name="TextBox 84">
              <a:extLst>
                <a:ext uri="{FF2B5EF4-FFF2-40B4-BE49-F238E27FC236}">
                  <a16:creationId xmlns:a16="http://schemas.microsoft.com/office/drawing/2014/main" id="{AAFD41F3-F7A4-6373-0B38-D8BC2012795B}"/>
                </a:ext>
              </a:extLst>
            </p:cNvPr>
            <p:cNvSpPr txBox="1"/>
            <p:nvPr/>
          </p:nvSpPr>
          <p:spPr>
            <a:xfrm>
              <a:off x="511550" y="3752849"/>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sp>
          <p:nvSpPr>
            <p:cNvPr id="136" name="TextBox 135">
              <a:extLst>
                <a:ext uri="{FF2B5EF4-FFF2-40B4-BE49-F238E27FC236}">
                  <a16:creationId xmlns:a16="http://schemas.microsoft.com/office/drawing/2014/main" id="{13818AEC-F751-1FEB-2B12-8109802EE936}"/>
                </a:ext>
              </a:extLst>
            </p:cNvPr>
            <p:cNvSpPr txBox="1"/>
            <p:nvPr/>
          </p:nvSpPr>
          <p:spPr>
            <a:xfrm>
              <a:off x="582907" y="4063589"/>
              <a:ext cx="1712509" cy="461665"/>
            </a:xfrm>
            <a:prstGeom prst="rect">
              <a:avLst/>
            </a:prstGeom>
            <a:noFill/>
          </p:spPr>
          <p:txBody>
            <a:bodyPr wrap="square" rtlCol="0">
              <a:spAutoFit/>
            </a:bodyPr>
            <a:lstStyle/>
            <a:p>
              <a:pPr algn="ctr"/>
              <a:r>
                <a:rPr lang="en-IN" sz="1200" b="1" dirty="0">
                  <a:latin typeface="Calibri" panose="020F0502020204030204" pitchFamily="34" charset="0"/>
                  <a:ea typeface="Calibri" panose="020F0502020204030204" pitchFamily="34" charset="0"/>
                  <a:cs typeface="Calibri" panose="020F0502020204030204" pitchFamily="34" charset="0"/>
                </a:rPr>
                <a:t>ACTIVATING MEDICAL FACILITIES</a:t>
              </a:r>
            </a:p>
          </p:txBody>
        </p:sp>
      </p:grpSp>
      <p:grpSp>
        <p:nvGrpSpPr>
          <p:cNvPr id="98" name="Group 97">
            <a:extLst>
              <a:ext uri="{FF2B5EF4-FFF2-40B4-BE49-F238E27FC236}">
                <a16:creationId xmlns:a16="http://schemas.microsoft.com/office/drawing/2014/main" id="{6F1D93BC-E0C6-0083-EFDF-AA3662050CBA}"/>
              </a:ext>
            </a:extLst>
          </p:cNvPr>
          <p:cNvGrpSpPr/>
          <p:nvPr/>
        </p:nvGrpSpPr>
        <p:grpSpPr>
          <a:xfrm>
            <a:off x="2831847" y="5197889"/>
            <a:ext cx="1976627" cy="1219531"/>
            <a:chOff x="470521" y="5221909"/>
            <a:chExt cx="1976627" cy="1219531"/>
          </a:xfrm>
        </p:grpSpPr>
        <p:pic>
          <p:nvPicPr>
            <p:cNvPr id="88" name="Picture 87" descr="A colorful sign with a key&#10;&#10;AI-generated content may be incorrect.">
              <a:extLst>
                <a:ext uri="{FF2B5EF4-FFF2-40B4-BE49-F238E27FC236}">
                  <a16:creationId xmlns:a16="http://schemas.microsoft.com/office/drawing/2014/main" id="{66CA4ABC-471B-0B7A-A2A6-FC2236F36F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92" name="Rectangle 91">
              <a:extLst>
                <a:ext uri="{FF2B5EF4-FFF2-40B4-BE49-F238E27FC236}">
                  <a16:creationId xmlns:a16="http://schemas.microsoft.com/office/drawing/2014/main" id="{1B60F22D-D8FE-BD03-CBEC-2AC462E0121B}"/>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a:extLst>
                <a:ext uri="{FF2B5EF4-FFF2-40B4-BE49-F238E27FC236}">
                  <a16:creationId xmlns:a16="http://schemas.microsoft.com/office/drawing/2014/main" id="{20380A78-433C-DBC2-EE1C-FD4921A69EEC}"/>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00" name="Group 99">
            <a:extLst>
              <a:ext uri="{FF2B5EF4-FFF2-40B4-BE49-F238E27FC236}">
                <a16:creationId xmlns:a16="http://schemas.microsoft.com/office/drawing/2014/main" id="{35012903-7A50-103C-C728-1BCD3569A693}"/>
              </a:ext>
            </a:extLst>
          </p:cNvPr>
          <p:cNvGrpSpPr/>
          <p:nvPr/>
        </p:nvGrpSpPr>
        <p:grpSpPr>
          <a:xfrm>
            <a:off x="2831847" y="3610111"/>
            <a:ext cx="1976627" cy="1219531"/>
            <a:chOff x="470521" y="5221909"/>
            <a:chExt cx="1976627" cy="1219531"/>
          </a:xfrm>
        </p:grpSpPr>
        <p:pic>
          <p:nvPicPr>
            <p:cNvPr id="107" name="Picture 106" descr="A colorful sign with a key&#10;&#10;AI-generated content may be incorrect.">
              <a:extLst>
                <a:ext uri="{FF2B5EF4-FFF2-40B4-BE49-F238E27FC236}">
                  <a16:creationId xmlns:a16="http://schemas.microsoft.com/office/drawing/2014/main" id="{BD59A4CB-FA2C-4658-913F-E1A33AB4D4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14" name="Rectangle 113">
              <a:extLst>
                <a:ext uri="{FF2B5EF4-FFF2-40B4-BE49-F238E27FC236}">
                  <a16:creationId xmlns:a16="http://schemas.microsoft.com/office/drawing/2014/main" id="{2C1128D2-4720-D058-DFD6-04D1336B230D}"/>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a:extLst>
                <a:ext uri="{FF2B5EF4-FFF2-40B4-BE49-F238E27FC236}">
                  <a16:creationId xmlns:a16="http://schemas.microsoft.com/office/drawing/2014/main" id="{D70FA148-0A7C-4EB4-B982-71121FFBE9A0}"/>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56" name="Group 155">
            <a:extLst>
              <a:ext uri="{FF2B5EF4-FFF2-40B4-BE49-F238E27FC236}">
                <a16:creationId xmlns:a16="http://schemas.microsoft.com/office/drawing/2014/main" id="{4F1B5655-C57B-8A96-2502-B2F1DAC96854}"/>
              </a:ext>
            </a:extLst>
          </p:cNvPr>
          <p:cNvGrpSpPr/>
          <p:nvPr/>
        </p:nvGrpSpPr>
        <p:grpSpPr>
          <a:xfrm>
            <a:off x="5165580" y="5197889"/>
            <a:ext cx="1976627" cy="1219531"/>
            <a:chOff x="470521" y="5221909"/>
            <a:chExt cx="1976627" cy="1219531"/>
          </a:xfrm>
        </p:grpSpPr>
        <p:pic>
          <p:nvPicPr>
            <p:cNvPr id="157" name="Picture 156" descr="A colorful sign with a key&#10;&#10;AI-generated content may be incorrect.">
              <a:extLst>
                <a:ext uri="{FF2B5EF4-FFF2-40B4-BE49-F238E27FC236}">
                  <a16:creationId xmlns:a16="http://schemas.microsoft.com/office/drawing/2014/main" id="{9E367FB2-3D08-4149-E1BA-D2176414C0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58" name="Rectangle 157">
              <a:extLst>
                <a:ext uri="{FF2B5EF4-FFF2-40B4-BE49-F238E27FC236}">
                  <a16:creationId xmlns:a16="http://schemas.microsoft.com/office/drawing/2014/main" id="{E3AF10CF-F755-CC63-8CE5-0EBC98EA0462}"/>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extBox 158">
              <a:extLst>
                <a:ext uri="{FF2B5EF4-FFF2-40B4-BE49-F238E27FC236}">
                  <a16:creationId xmlns:a16="http://schemas.microsoft.com/office/drawing/2014/main" id="{AEE7AC81-272D-6404-7538-F805B8FE6382}"/>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60" name="Group 159">
            <a:extLst>
              <a:ext uri="{FF2B5EF4-FFF2-40B4-BE49-F238E27FC236}">
                <a16:creationId xmlns:a16="http://schemas.microsoft.com/office/drawing/2014/main" id="{B1701765-BD16-4AD6-F279-FA4A29C6321F}"/>
              </a:ext>
            </a:extLst>
          </p:cNvPr>
          <p:cNvGrpSpPr/>
          <p:nvPr/>
        </p:nvGrpSpPr>
        <p:grpSpPr>
          <a:xfrm>
            <a:off x="5165580" y="3610111"/>
            <a:ext cx="1976627" cy="1219531"/>
            <a:chOff x="470521" y="5221909"/>
            <a:chExt cx="1976627" cy="1219531"/>
          </a:xfrm>
        </p:grpSpPr>
        <p:pic>
          <p:nvPicPr>
            <p:cNvPr id="161" name="Picture 160" descr="A colorful sign with a key&#10;&#10;AI-generated content may be incorrect.">
              <a:extLst>
                <a:ext uri="{FF2B5EF4-FFF2-40B4-BE49-F238E27FC236}">
                  <a16:creationId xmlns:a16="http://schemas.microsoft.com/office/drawing/2014/main" id="{BCAB2077-6A79-5995-1F80-362DB5DB4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62" name="Rectangle 161">
              <a:extLst>
                <a:ext uri="{FF2B5EF4-FFF2-40B4-BE49-F238E27FC236}">
                  <a16:creationId xmlns:a16="http://schemas.microsoft.com/office/drawing/2014/main" id="{A8581F27-4FC9-2701-2846-FDF34DB44E37}"/>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TextBox 162">
              <a:extLst>
                <a:ext uri="{FF2B5EF4-FFF2-40B4-BE49-F238E27FC236}">
                  <a16:creationId xmlns:a16="http://schemas.microsoft.com/office/drawing/2014/main" id="{A1DCF789-5AE7-C737-A10B-EE2A934D10AC}"/>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75" name="Group 174">
            <a:extLst>
              <a:ext uri="{FF2B5EF4-FFF2-40B4-BE49-F238E27FC236}">
                <a16:creationId xmlns:a16="http://schemas.microsoft.com/office/drawing/2014/main" id="{4947EC1D-FDD0-060F-6924-525008FFD37D}"/>
              </a:ext>
            </a:extLst>
          </p:cNvPr>
          <p:cNvGrpSpPr/>
          <p:nvPr/>
        </p:nvGrpSpPr>
        <p:grpSpPr>
          <a:xfrm>
            <a:off x="7514014" y="5197889"/>
            <a:ext cx="1976627" cy="1219531"/>
            <a:chOff x="470521" y="5221909"/>
            <a:chExt cx="1976627" cy="1219531"/>
          </a:xfrm>
        </p:grpSpPr>
        <p:pic>
          <p:nvPicPr>
            <p:cNvPr id="176" name="Picture 175" descr="A colorful sign with a key&#10;&#10;AI-generated content may be incorrect.">
              <a:extLst>
                <a:ext uri="{FF2B5EF4-FFF2-40B4-BE49-F238E27FC236}">
                  <a16:creationId xmlns:a16="http://schemas.microsoft.com/office/drawing/2014/main" id="{F9566480-C608-6A8F-9679-9D7FC63D0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77" name="Rectangle 176">
              <a:extLst>
                <a:ext uri="{FF2B5EF4-FFF2-40B4-BE49-F238E27FC236}">
                  <a16:creationId xmlns:a16="http://schemas.microsoft.com/office/drawing/2014/main" id="{FFF83CCA-A97B-520A-97D7-5E9440C50B73}"/>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TextBox 177">
              <a:extLst>
                <a:ext uri="{FF2B5EF4-FFF2-40B4-BE49-F238E27FC236}">
                  <a16:creationId xmlns:a16="http://schemas.microsoft.com/office/drawing/2014/main" id="{F0F87C38-FD0C-F09F-4061-52A08AC56319}"/>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79" name="Group 178">
            <a:extLst>
              <a:ext uri="{FF2B5EF4-FFF2-40B4-BE49-F238E27FC236}">
                <a16:creationId xmlns:a16="http://schemas.microsoft.com/office/drawing/2014/main" id="{1C9AA387-6792-0F8A-76AA-AD71F3E51F1E}"/>
              </a:ext>
            </a:extLst>
          </p:cNvPr>
          <p:cNvGrpSpPr/>
          <p:nvPr/>
        </p:nvGrpSpPr>
        <p:grpSpPr>
          <a:xfrm>
            <a:off x="7514014" y="3610111"/>
            <a:ext cx="1976627" cy="1219531"/>
            <a:chOff x="470521" y="5221909"/>
            <a:chExt cx="1976627" cy="1219531"/>
          </a:xfrm>
        </p:grpSpPr>
        <p:pic>
          <p:nvPicPr>
            <p:cNvPr id="180" name="Picture 179" descr="A colorful sign with a key&#10;&#10;AI-generated content may be incorrect.">
              <a:extLst>
                <a:ext uri="{FF2B5EF4-FFF2-40B4-BE49-F238E27FC236}">
                  <a16:creationId xmlns:a16="http://schemas.microsoft.com/office/drawing/2014/main" id="{90BEADDF-7E76-9986-3EB3-3B9E3C21B7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81" name="Rectangle 180">
              <a:extLst>
                <a:ext uri="{FF2B5EF4-FFF2-40B4-BE49-F238E27FC236}">
                  <a16:creationId xmlns:a16="http://schemas.microsoft.com/office/drawing/2014/main" id="{7F699D7C-9078-6E07-4430-BC0F2E97C1C2}"/>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TextBox 181">
              <a:extLst>
                <a:ext uri="{FF2B5EF4-FFF2-40B4-BE49-F238E27FC236}">
                  <a16:creationId xmlns:a16="http://schemas.microsoft.com/office/drawing/2014/main" id="{AB6F7C0A-8473-6BD3-EB94-73BF0D5F0703}"/>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grpSp>
        <p:nvGrpSpPr>
          <p:cNvPr id="183" name="Group 182">
            <a:extLst>
              <a:ext uri="{FF2B5EF4-FFF2-40B4-BE49-F238E27FC236}">
                <a16:creationId xmlns:a16="http://schemas.microsoft.com/office/drawing/2014/main" id="{9017ABBD-1423-F635-409C-DD3AB9FC5397}"/>
              </a:ext>
            </a:extLst>
          </p:cNvPr>
          <p:cNvGrpSpPr/>
          <p:nvPr/>
        </p:nvGrpSpPr>
        <p:grpSpPr>
          <a:xfrm>
            <a:off x="444200" y="5197889"/>
            <a:ext cx="1976627" cy="1219531"/>
            <a:chOff x="470521" y="5221909"/>
            <a:chExt cx="1976627" cy="1219531"/>
          </a:xfrm>
        </p:grpSpPr>
        <p:pic>
          <p:nvPicPr>
            <p:cNvPr id="184" name="Picture 183" descr="A colorful sign with a key&#10;&#10;AI-generated content may be incorrect.">
              <a:extLst>
                <a:ext uri="{FF2B5EF4-FFF2-40B4-BE49-F238E27FC236}">
                  <a16:creationId xmlns:a16="http://schemas.microsoft.com/office/drawing/2014/main" id="{3CFD9036-F779-5C33-6AD7-9676ECC2F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75" y="6090060"/>
              <a:ext cx="351380" cy="351380"/>
            </a:xfrm>
            <a:prstGeom prst="rect">
              <a:avLst/>
            </a:prstGeom>
          </p:spPr>
        </p:pic>
        <p:sp>
          <p:nvSpPr>
            <p:cNvPr id="185" name="Rectangle 184">
              <a:extLst>
                <a:ext uri="{FF2B5EF4-FFF2-40B4-BE49-F238E27FC236}">
                  <a16:creationId xmlns:a16="http://schemas.microsoft.com/office/drawing/2014/main" id="{125E8DBA-9EC9-EB20-32A3-7ABBD2758E01}"/>
                </a:ext>
              </a:extLst>
            </p:cNvPr>
            <p:cNvSpPr/>
            <p:nvPr/>
          </p:nvSpPr>
          <p:spPr>
            <a:xfrm>
              <a:off x="470521" y="5221909"/>
              <a:ext cx="1976627" cy="1178559"/>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a:extLst>
                <a:ext uri="{FF2B5EF4-FFF2-40B4-BE49-F238E27FC236}">
                  <a16:creationId xmlns:a16="http://schemas.microsoft.com/office/drawing/2014/main" id="{CE483C64-081C-5219-721E-B26ED5880F73}"/>
                </a:ext>
              </a:extLst>
            </p:cNvPr>
            <p:cNvSpPr txBox="1"/>
            <p:nvPr/>
          </p:nvSpPr>
          <p:spPr>
            <a:xfrm>
              <a:off x="526022" y="5347638"/>
              <a:ext cx="1876808" cy="315722"/>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ACTION</a:t>
              </a:r>
            </a:p>
          </p:txBody>
        </p:sp>
      </p:grpSp>
    </p:spTree>
    <p:extLst>
      <p:ext uri="{BB962C8B-B14F-4D97-AF65-F5344CB8AC3E}">
        <p14:creationId xmlns:p14="http://schemas.microsoft.com/office/powerpoint/2010/main" val="1542968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25787-4ADC-CBDC-8645-57BF2F286990}"/>
              </a:ext>
            </a:extLst>
          </p:cNvPr>
          <p:cNvSpPr>
            <a:spLocks noGrp="1"/>
          </p:cNvSpPr>
          <p:nvPr>
            <p:ph type="title"/>
          </p:nvPr>
        </p:nvSpPr>
        <p:spPr/>
        <p:txBody>
          <a:bodyPr/>
          <a:lstStyle/>
          <a:p>
            <a:r>
              <a:rPr lang="en-IN" dirty="0"/>
              <a:t>5 Resilience Goals</a:t>
            </a:r>
          </a:p>
        </p:txBody>
      </p:sp>
      <p:sp>
        <p:nvSpPr>
          <p:cNvPr id="4" name="Content Placeholder 4">
            <a:extLst>
              <a:ext uri="{FF2B5EF4-FFF2-40B4-BE49-F238E27FC236}">
                <a16:creationId xmlns:a16="http://schemas.microsoft.com/office/drawing/2014/main" id="{1B3D3132-6D80-8817-2BF8-87E96EB276FB}"/>
              </a:ext>
            </a:extLst>
          </p:cNvPr>
          <p:cNvSpPr txBox="1">
            <a:spLocks/>
          </p:cNvSpPr>
          <p:nvPr/>
        </p:nvSpPr>
        <p:spPr>
          <a:xfrm>
            <a:off x="295555" y="4927002"/>
            <a:ext cx="10311483" cy="18434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a:p>
          <a:p>
            <a:pPr marL="0" indent="0">
              <a:buFont typeface="Arial" panose="020B0604020202020204" pitchFamily="34" charset="0"/>
              <a:buNone/>
            </a:pPr>
            <a:r>
              <a:rPr lang="en-GB"/>
              <a:t>Which actions could be taken to change the impact chain? </a:t>
            </a:r>
          </a:p>
          <a:p>
            <a:pPr marL="0" indent="0">
              <a:buFont typeface="Arial" panose="020B0604020202020204" pitchFamily="34" charset="0"/>
              <a:buNone/>
            </a:pPr>
            <a:r>
              <a:rPr lang="en-GB"/>
              <a:t>Empty cards to write missing damage and loss</a:t>
            </a:r>
          </a:p>
        </p:txBody>
      </p:sp>
      <p:grpSp>
        <p:nvGrpSpPr>
          <p:cNvPr id="45" name="Group 44">
            <a:extLst>
              <a:ext uri="{FF2B5EF4-FFF2-40B4-BE49-F238E27FC236}">
                <a16:creationId xmlns:a16="http://schemas.microsoft.com/office/drawing/2014/main" id="{DE689E6F-528E-3F05-7660-926FB6B254B8}"/>
              </a:ext>
            </a:extLst>
          </p:cNvPr>
          <p:cNvGrpSpPr/>
          <p:nvPr/>
        </p:nvGrpSpPr>
        <p:grpSpPr>
          <a:xfrm>
            <a:off x="432942" y="1975487"/>
            <a:ext cx="2143759" cy="1211483"/>
            <a:chOff x="5579236" y="721210"/>
            <a:chExt cx="2143759" cy="1211483"/>
          </a:xfrm>
        </p:grpSpPr>
        <p:grpSp>
          <p:nvGrpSpPr>
            <p:cNvPr id="5" name="Group 4">
              <a:extLst>
                <a:ext uri="{FF2B5EF4-FFF2-40B4-BE49-F238E27FC236}">
                  <a16:creationId xmlns:a16="http://schemas.microsoft.com/office/drawing/2014/main" id="{9517F3A6-1B24-E839-B017-CBA1A99765E4}"/>
                </a:ext>
              </a:extLst>
            </p:cNvPr>
            <p:cNvGrpSpPr/>
            <p:nvPr/>
          </p:nvGrpSpPr>
          <p:grpSpPr>
            <a:xfrm>
              <a:off x="5642551" y="721210"/>
              <a:ext cx="1973232" cy="1211483"/>
              <a:chOff x="7567008" y="2251376"/>
              <a:chExt cx="1973232" cy="1211483"/>
            </a:xfrm>
          </p:grpSpPr>
          <p:pic>
            <p:nvPicPr>
              <p:cNvPr id="6" name="Picture 5" descr="A colorful sign with a key&#10;&#10;AI-generated content may be incorrect.">
                <a:extLst>
                  <a:ext uri="{FF2B5EF4-FFF2-40B4-BE49-F238E27FC236}">
                    <a16:creationId xmlns:a16="http://schemas.microsoft.com/office/drawing/2014/main" id="{F0CDA43C-39D8-27ED-307A-D3C6F5A7A6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7" name="Rectangle 6">
                <a:extLst>
                  <a:ext uri="{FF2B5EF4-FFF2-40B4-BE49-F238E27FC236}">
                    <a16:creationId xmlns:a16="http://schemas.microsoft.com/office/drawing/2014/main" id="{C02EA92B-5A1B-52DB-7EB9-7A4D3A2C2BD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F5BF6C4-2B70-C557-B8C5-FAB9898C56F2}"/>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9" name="Picture 6" descr="Small Euro Symbol">
                <a:extLst>
                  <a:ext uri="{FF2B5EF4-FFF2-40B4-BE49-F238E27FC236}">
                    <a16:creationId xmlns:a16="http://schemas.microsoft.com/office/drawing/2014/main" id="{A83CDDBE-962E-665F-E886-6F6D762798F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mage result for Time No Background">
                <a:extLst>
                  <a:ext uri="{FF2B5EF4-FFF2-40B4-BE49-F238E27FC236}">
                    <a16:creationId xmlns:a16="http://schemas.microsoft.com/office/drawing/2014/main" id="{3BC6101B-5CFB-102A-FB84-9F64AFBB6A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quién icono signo símbolo diseño 10155626 PNG">
                <a:extLst>
                  <a:ext uri="{FF2B5EF4-FFF2-40B4-BE49-F238E27FC236}">
                    <a16:creationId xmlns:a16="http://schemas.microsoft.com/office/drawing/2014/main" id="{931B7EC8-4742-D873-47E5-9C2AF4FF2812}"/>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TextBox 18">
              <a:extLst>
                <a:ext uri="{FF2B5EF4-FFF2-40B4-BE49-F238E27FC236}">
                  <a16:creationId xmlns:a16="http://schemas.microsoft.com/office/drawing/2014/main" id="{36998293-0899-4682-3A1B-307940CDAE83}"/>
                </a:ext>
              </a:extLst>
            </p:cNvPr>
            <p:cNvSpPr txBox="1"/>
            <p:nvPr/>
          </p:nvSpPr>
          <p:spPr>
            <a:xfrm>
              <a:off x="5579236" y="1108371"/>
              <a:ext cx="214375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RESTRICTING DEVELOPMENT WITHIN HAZARD ZONES</a:t>
              </a:r>
            </a:p>
          </p:txBody>
        </p:sp>
      </p:grpSp>
      <p:grpSp>
        <p:nvGrpSpPr>
          <p:cNvPr id="46" name="Group 45">
            <a:extLst>
              <a:ext uri="{FF2B5EF4-FFF2-40B4-BE49-F238E27FC236}">
                <a16:creationId xmlns:a16="http://schemas.microsoft.com/office/drawing/2014/main" id="{3EA98C5E-86AF-B483-B01A-72003D836324}"/>
              </a:ext>
            </a:extLst>
          </p:cNvPr>
          <p:cNvGrpSpPr/>
          <p:nvPr/>
        </p:nvGrpSpPr>
        <p:grpSpPr>
          <a:xfrm>
            <a:off x="2906633" y="1975487"/>
            <a:ext cx="1973232" cy="1211483"/>
            <a:chOff x="5653308" y="2141256"/>
            <a:chExt cx="1973232" cy="1211483"/>
          </a:xfrm>
        </p:grpSpPr>
        <p:grpSp>
          <p:nvGrpSpPr>
            <p:cNvPr id="12" name="Group 11">
              <a:extLst>
                <a:ext uri="{FF2B5EF4-FFF2-40B4-BE49-F238E27FC236}">
                  <a16:creationId xmlns:a16="http://schemas.microsoft.com/office/drawing/2014/main" id="{70603B4D-03CA-177B-44B8-A67613DAD19B}"/>
                </a:ext>
              </a:extLst>
            </p:cNvPr>
            <p:cNvGrpSpPr/>
            <p:nvPr/>
          </p:nvGrpSpPr>
          <p:grpSpPr>
            <a:xfrm>
              <a:off x="5653308" y="2141256"/>
              <a:ext cx="1973232" cy="1211483"/>
              <a:chOff x="7567008" y="2251376"/>
              <a:chExt cx="1973232" cy="1211483"/>
            </a:xfrm>
          </p:grpSpPr>
          <p:pic>
            <p:nvPicPr>
              <p:cNvPr id="13" name="Picture 12" descr="A colorful sign with a key&#10;&#10;AI-generated content may be incorrect.">
                <a:extLst>
                  <a:ext uri="{FF2B5EF4-FFF2-40B4-BE49-F238E27FC236}">
                    <a16:creationId xmlns:a16="http://schemas.microsoft.com/office/drawing/2014/main" id="{16DB1099-4CA5-A6CA-24FC-2C8FAB04ED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4" name="Rectangle 13">
                <a:extLst>
                  <a:ext uri="{FF2B5EF4-FFF2-40B4-BE49-F238E27FC236}">
                    <a16:creationId xmlns:a16="http://schemas.microsoft.com/office/drawing/2014/main" id="{DA2CDF51-033A-6D78-A494-9C41475FA2C3}"/>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19600978-F079-DFB6-4959-7AECBE31C293}"/>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16" name="Picture 6" descr="Small Euro Symbol">
                <a:extLst>
                  <a:ext uri="{FF2B5EF4-FFF2-40B4-BE49-F238E27FC236}">
                    <a16:creationId xmlns:a16="http://schemas.microsoft.com/office/drawing/2014/main" id="{4A7060A0-E107-B61C-440D-8AF03BC725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Image result for Time No Background">
                <a:extLst>
                  <a:ext uri="{FF2B5EF4-FFF2-40B4-BE49-F238E27FC236}">
                    <a16:creationId xmlns:a16="http://schemas.microsoft.com/office/drawing/2014/main" id="{3B537EFB-651F-94CE-2578-6E51FD3477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quién icono signo símbolo diseño 10155626 PNG">
                <a:extLst>
                  <a:ext uri="{FF2B5EF4-FFF2-40B4-BE49-F238E27FC236}">
                    <a16:creationId xmlns:a16="http://schemas.microsoft.com/office/drawing/2014/main" id="{A0332EB1-6A49-F426-596A-49F98B0E66E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TextBox 19">
              <a:extLst>
                <a:ext uri="{FF2B5EF4-FFF2-40B4-BE49-F238E27FC236}">
                  <a16:creationId xmlns:a16="http://schemas.microsoft.com/office/drawing/2014/main" id="{7BAD0DD7-A9ED-E10D-1EDB-283FF306F05D}"/>
                </a:ext>
              </a:extLst>
            </p:cNvPr>
            <p:cNvSpPr txBox="1"/>
            <p:nvPr/>
          </p:nvSpPr>
          <p:spPr>
            <a:xfrm>
              <a:off x="5706843" y="2423832"/>
              <a:ext cx="1914167"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INCLUDING DISASTER RISK PREPAREDNESS IN THE SCHOOL CURRICULUM</a:t>
              </a:r>
            </a:p>
          </p:txBody>
        </p:sp>
      </p:grpSp>
      <p:grpSp>
        <p:nvGrpSpPr>
          <p:cNvPr id="47" name="Group 46">
            <a:extLst>
              <a:ext uri="{FF2B5EF4-FFF2-40B4-BE49-F238E27FC236}">
                <a16:creationId xmlns:a16="http://schemas.microsoft.com/office/drawing/2014/main" id="{8D267A7B-032F-6350-E865-97D65ADD4AEF}"/>
              </a:ext>
            </a:extLst>
          </p:cNvPr>
          <p:cNvGrpSpPr/>
          <p:nvPr/>
        </p:nvGrpSpPr>
        <p:grpSpPr>
          <a:xfrm>
            <a:off x="5210452" y="1975487"/>
            <a:ext cx="1987794" cy="1211483"/>
            <a:chOff x="5210452" y="2008067"/>
            <a:chExt cx="1987794" cy="1211483"/>
          </a:xfrm>
        </p:grpSpPr>
        <p:grpSp>
          <p:nvGrpSpPr>
            <p:cNvPr id="21" name="Group 20">
              <a:extLst>
                <a:ext uri="{FF2B5EF4-FFF2-40B4-BE49-F238E27FC236}">
                  <a16:creationId xmlns:a16="http://schemas.microsoft.com/office/drawing/2014/main" id="{966BB597-7C84-FDC6-CCAA-5B0D16CF5B6E}"/>
                </a:ext>
              </a:extLst>
            </p:cNvPr>
            <p:cNvGrpSpPr/>
            <p:nvPr/>
          </p:nvGrpSpPr>
          <p:grpSpPr>
            <a:xfrm>
              <a:off x="5210452" y="2008067"/>
              <a:ext cx="1973232" cy="1211483"/>
              <a:chOff x="7567008" y="2251376"/>
              <a:chExt cx="1973232" cy="1211483"/>
            </a:xfrm>
          </p:grpSpPr>
          <p:pic>
            <p:nvPicPr>
              <p:cNvPr id="22" name="Picture 21" descr="A colorful sign with a key&#10;&#10;AI-generated content may be incorrect.">
                <a:extLst>
                  <a:ext uri="{FF2B5EF4-FFF2-40B4-BE49-F238E27FC236}">
                    <a16:creationId xmlns:a16="http://schemas.microsoft.com/office/drawing/2014/main" id="{E7DAE404-1C50-0DD5-E173-B009126D31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23" name="Rectangle 22">
                <a:extLst>
                  <a:ext uri="{FF2B5EF4-FFF2-40B4-BE49-F238E27FC236}">
                    <a16:creationId xmlns:a16="http://schemas.microsoft.com/office/drawing/2014/main" id="{4BF50E1F-9FFB-58A2-993D-521A59B022CA}"/>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FC575CFA-063F-6A2C-C0E1-6F7B70992EA4}"/>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25" name="Picture 6" descr="Small Euro Symbol">
                <a:extLst>
                  <a:ext uri="{FF2B5EF4-FFF2-40B4-BE49-F238E27FC236}">
                    <a16:creationId xmlns:a16="http://schemas.microsoft.com/office/drawing/2014/main" id="{F15D6E25-BF22-B3BE-A3A9-3527B96940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Image result for Time No Background">
                <a:extLst>
                  <a:ext uri="{FF2B5EF4-FFF2-40B4-BE49-F238E27FC236}">
                    <a16:creationId xmlns:a16="http://schemas.microsoft.com/office/drawing/2014/main" id="{2D59DC85-FBD6-F8C4-E741-D2DCE6FD0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0" descr="quién icono signo símbolo diseño 10155626 PNG">
                <a:extLst>
                  <a:ext uri="{FF2B5EF4-FFF2-40B4-BE49-F238E27FC236}">
                    <a16:creationId xmlns:a16="http://schemas.microsoft.com/office/drawing/2014/main" id="{861A8408-3510-28C8-A03C-B04903C4F9BD}"/>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7">
              <a:extLst>
                <a:ext uri="{FF2B5EF4-FFF2-40B4-BE49-F238E27FC236}">
                  <a16:creationId xmlns:a16="http://schemas.microsoft.com/office/drawing/2014/main" id="{722B88BC-6737-CE86-437B-06E79BADC6E0}"/>
                </a:ext>
              </a:extLst>
            </p:cNvPr>
            <p:cNvSpPr txBox="1"/>
            <p:nvPr/>
          </p:nvSpPr>
          <p:spPr>
            <a:xfrm>
              <a:off x="5318646" y="2333511"/>
              <a:ext cx="1879600"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CONSIDERATION OF MULTI-HAZARDS IN EARLY WARNING PLANS</a:t>
              </a:r>
            </a:p>
          </p:txBody>
        </p:sp>
      </p:grpSp>
      <p:grpSp>
        <p:nvGrpSpPr>
          <p:cNvPr id="48" name="Group 47">
            <a:extLst>
              <a:ext uri="{FF2B5EF4-FFF2-40B4-BE49-F238E27FC236}">
                <a16:creationId xmlns:a16="http://schemas.microsoft.com/office/drawing/2014/main" id="{C8371C68-1736-7412-A7D6-E5494364A934}"/>
              </a:ext>
            </a:extLst>
          </p:cNvPr>
          <p:cNvGrpSpPr/>
          <p:nvPr/>
        </p:nvGrpSpPr>
        <p:grpSpPr>
          <a:xfrm>
            <a:off x="3764753" y="4005451"/>
            <a:ext cx="1973232" cy="1211483"/>
            <a:chOff x="5877425" y="3714996"/>
            <a:chExt cx="1973232" cy="1211483"/>
          </a:xfrm>
        </p:grpSpPr>
        <p:grpSp>
          <p:nvGrpSpPr>
            <p:cNvPr id="29" name="Group 28">
              <a:extLst>
                <a:ext uri="{FF2B5EF4-FFF2-40B4-BE49-F238E27FC236}">
                  <a16:creationId xmlns:a16="http://schemas.microsoft.com/office/drawing/2014/main" id="{EA381373-19B4-0571-AC05-A552E2EB5EF8}"/>
                </a:ext>
              </a:extLst>
            </p:cNvPr>
            <p:cNvGrpSpPr/>
            <p:nvPr/>
          </p:nvGrpSpPr>
          <p:grpSpPr>
            <a:xfrm>
              <a:off x="5877425" y="3714996"/>
              <a:ext cx="1973232" cy="1211483"/>
              <a:chOff x="7567008" y="2251376"/>
              <a:chExt cx="1973232" cy="1211483"/>
            </a:xfrm>
          </p:grpSpPr>
          <p:pic>
            <p:nvPicPr>
              <p:cNvPr id="30" name="Picture 29" descr="A colorful sign with a key&#10;&#10;AI-generated content may be incorrect.">
                <a:extLst>
                  <a:ext uri="{FF2B5EF4-FFF2-40B4-BE49-F238E27FC236}">
                    <a16:creationId xmlns:a16="http://schemas.microsoft.com/office/drawing/2014/main" id="{A5D57D74-0645-C454-3253-EA350C7F20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31" name="Rectangle 30">
                <a:extLst>
                  <a:ext uri="{FF2B5EF4-FFF2-40B4-BE49-F238E27FC236}">
                    <a16:creationId xmlns:a16="http://schemas.microsoft.com/office/drawing/2014/main" id="{740D813E-CA86-BF09-AEF6-827BD692E398}"/>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5B1F3E10-0EAE-AE25-063A-9167E5B2B6C8}"/>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33" name="Picture 6" descr="Small Euro Symbol">
                <a:extLst>
                  <a:ext uri="{FF2B5EF4-FFF2-40B4-BE49-F238E27FC236}">
                    <a16:creationId xmlns:a16="http://schemas.microsoft.com/office/drawing/2014/main" id="{462EB3B4-3CFB-0F19-6004-2F2D160E58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Image result for Time No Background">
                <a:extLst>
                  <a:ext uri="{FF2B5EF4-FFF2-40B4-BE49-F238E27FC236}">
                    <a16:creationId xmlns:a16="http://schemas.microsoft.com/office/drawing/2014/main" id="{FFB0A530-F602-17F3-AA4B-ADD3E58FF5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10" descr="quién icono signo símbolo diseño 10155626 PNG">
                <a:extLst>
                  <a:ext uri="{FF2B5EF4-FFF2-40B4-BE49-F238E27FC236}">
                    <a16:creationId xmlns:a16="http://schemas.microsoft.com/office/drawing/2014/main" id="{BF4C3200-43F7-61B3-8683-103071F10704}"/>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TextBox 35">
              <a:extLst>
                <a:ext uri="{FF2B5EF4-FFF2-40B4-BE49-F238E27FC236}">
                  <a16:creationId xmlns:a16="http://schemas.microsoft.com/office/drawing/2014/main" id="{5A6F00DF-4713-2C3B-F285-1D5F7C0A5906}"/>
                </a:ext>
              </a:extLst>
            </p:cNvPr>
            <p:cNvSpPr txBox="1"/>
            <p:nvPr/>
          </p:nvSpPr>
          <p:spPr>
            <a:xfrm>
              <a:off x="5938337" y="4182238"/>
              <a:ext cx="1859280"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RESTORING THE DAMAGE</a:t>
              </a:r>
            </a:p>
          </p:txBody>
        </p:sp>
      </p:grpSp>
      <p:pic>
        <p:nvPicPr>
          <p:cNvPr id="38" name="Picture 37">
            <a:extLst>
              <a:ext uri="{FF2B5EF4-FFF2-40B4-BE49-F238E27FC236}">
                <a16:creationId xmlns:a16="http://schemas.microsoft.com/office/drawing/2014/main" id="{4505180B-225F-B084-A927-6CF77C5F7DB7}"/>
              </a:ext>
            </a:extLst>
          </p:cNvPr>
          <p:cNvPicPr>
            <a:picLocks noChangeAspect="1"/>
          </p:cNvPicPr>
          <p:nvPr/>
        </p:nvPicPr>
        <p:blipFill>
          <a:blip r:embed="rId6"/>
          <a:stretch>
            <a:fillRect/>
          </a:stretch>
        </p:blipFill>
        <p:spPr>
          <a:xfrm>
            <a:off x="7583575" y="1942502"/>
            <a:ext cx="2129088" cy="1277452"/>
          </a:xfrm>
          <a:prstGeom prst="rect">
            <a:avLst/>
          </a:prstGeom>
        </p:spPr>
      </p:pic>
      <p:sp>
        <p:nvSpPr>
          <p:cNvPr id="3" name="TextBox 2">
            <a:extLst>
              <a:ext uri="{FF2B5EF4-FFF2-40B4-BE49-F238E27FC236}">
                <a16:creationId xmlns:a16="http://schemas.microsoft.com/office/drawing/2014/main" id="{04760B1C-C2B5-0ABA-9C0D-75B99C393A16}"/>
              </a:ext>
            </a:extLst>
          </p:cNvPr>
          <p:cNvSpPr txBox="1"/>
          <p:nvPr/>
        </p:nvSpPr>
        <p:spPr>
          <a:xfrm>
            <a:off x="457772" y="1486308"/>
            <a:ext cx="2094099" cy="492443"/>
          </a:xfrm>
          <a:prstGeom prst="rect">
            <a:avLst/>
          </a:prstGeom>
          <a:noFill/>
        </p:spPr>
        <p:txBody>
          <a:bodyPr wrap="none" rtlCol="0">
            <a:spAutoFit/>
          </a:bodyPr>
          <a:lstStyle/>
          <a:p>
            <a:r>
              <a:rPr lang="en-GB" sz="2600" dirty="0"/>
              <a:t>Anticipate (7)</a:t>
            </a:r>
          </a:p>
        </p:txBody>
      </p:sp>
      <p:sp>
        <p:nvSpPr>
          <p:cNvPr id="37" name="TextBox 36">
            <a:extLst>
              <a:ext uri="{FF2B5EF4-FFF2-40B4-BE49-F238E27FC236}">
                <a16:creationId xmlns:a16="http://schemas.microsoft.com/office/drawing/2014/main" id="{8E2CA943-D761-0913-3A2B-F47712099536}"/>
              </a:ext>
            </a:extLst>
          </p:cNvPr>
          <p:cNvSpPr txBox="1"/>
          <p:nvPr/>
        </p:nvSpPr>
        <p:spPr>
          <a:xfrm>
            <a:off x="3019228" y="1486308"/>
            <a:ext cx="1748043" cy="492443"/>
          </a:xfrm>
          <a:prstGeom prst="rect">
            <a:avLst/>
          </a:prstGeom>
          <a:noFill/>
        </p:spPr>
        <p:txBody>
          <a:bodyPr wrap="none" rtlCol="0">
            <a:spAutoFit/>
          </a:bodyPr>
          <a:lstStyle/>
          <a:p>
            <a:r>
              <a:rPr lang="en-GB" sz="2600" dirty="0"/>
              <a:t>Prepare (9)</a:t>
            </a:r>
          </a:p>
        </p:txBody>
      </p:sp>
      <p:sp>
        <p:nvSpPr>
          <p:cNvPr id="40" name="TextBox 39">
            <a:extLst>
              <a:ext uri="{FF2B5EF4-FFF2-40B4-BE49-F238E27FC236}">
                <a16:creationId xmlns:a16="http://schemas.microsoft.com/office/drawing/2014/main" id="{A17D5930-AE41-E960-9F8D-44B04DF783BA}"/>
              </a:ext>
            </a:extLst>
          </p:cNvPr>
          <p:cNvSpPr txBox="1"/>
          <p:nvPr/>
        </p:nvSpPr>
        <p:spPr>
          <a:xfrm>
            <a:off x="5482482" y="1486308"/>
            <a:ext cx="1443735" cy="492443"/>
          </a:xfrm>
          <a:prstGeom prst="rect">
            <a:avLst/>
          </a:prstGeom>
          <a:noFill/>
        </p:spPr>
        <p:txBody>
          <a:bodyPr wrap="square">
            <a:spAutoFit/>
          </a:bodyPr>
          <a:lstStyle/>
          <a:p>
            <a:r>
              <a:rPr lang="en-GB" sz="2600" dirty="0"/>
              <a:t>Alert (9)</a:t>
            </a:r>
          </a:p>
        </p:txBody>
      </p:sp>
      <p:sp>
        <p:nvSpPr>
          <p:cNvPr id="42" name="TextBox 41">
            <a:extLst>
              <a:ext uri="{FF2B5EF4-FFF2-40B4-BE49-F238E27FC236}">
                <a16:creationId xmlns:a16="http://schemas.microsoft.com/office/drawing/2014/main" id="{4E16F58E-C6DA-E956-54C7-8CAEA3CB833E}"/>
              </a:ext>
            </a:extLst>
          </p:cNvPr>
          <p:cNvSpPr txBox="1"/>
          <p:nvPr/>
        </p:nvSpPr>
        <p:spPr>
          <a:xfrm>
            <a:off x="3745537" y="3451417"/>
            <a:ext cx="2011664" cy="492443"/>
          </a:xfrm>
          <a:prstGeom prst="rect">
            <a:avLst/>
          </a:prstGeom>
          <a:noFill/>
        </p:spPr>
        <p:txBody>
          <a:bodyPr wrap="square">
            <a:spAutoFit/>
          </a:bodyPr>
          <a:lstStyle/>
          <a:p>
            <a:r>
              <a:rPr lang="en-GB" sz="2600" dirty="0"/>
              <a:t>Respond (9)</a:t>
            </a:r>
            <a:endParaRPr lang="en-IN" sz="2600" dirty="0"/>
          </a:p>
        </p:txBody>
      </p:sp>
      <p:sp>
        <p:nvSpPr>
          <p:cNvPr id="44" name="TextBox 43">
            <a:extLst>
              <a:ext uri="{FF2B5EF4-FFF2-40B4-BE49-F238E27FC236}">
                <a16:creationId xmlns:a16="http://schemas.microsoft.com/office/drawing/2014/main" id="{A0E62FF1-2564-1DDB-2CEE-0DC704677D46}"/>
              </a:ext>
            </a:extLst>
          </p:cNvPr>
          <p:cNvSpPr txBox="1"/>
          <p:nvPr/>
        </p:nvSpPr>
        <p:spPr>
          <a:xfrm>
            <a:off x="7720272" y="1486308"/>
            <a:ext cx="1855694" cy="492443"/>
          </a:xfrm>
          <a:prstGeom prst="rect">
            <a:avLst/>
          </a:prstGeom>
          <a:noFill/>
        </p:spPr>
        <p:txBody>
          <a:bodyPr wrap="square">
            <a:spAutoFit/>
          </a:bodyPr>
          <a:lstStyle/>
          <a:p>
            <a:r>
              <a:rPr lang="en-GB" sz="2600" dirty="0"/>
              <a:t>Secure (5)</a:t>
            </a:r>
          </a:p>
        </p:txBody>
      </p:sp>
    </p:spTree>
    <p:extLst>
      <p:ext uri="{BB962C8B-B14F-4D97-AF65-F5344CB8AC3E}">
        <p14:creationId xmlns:p14="http://schemas.microsoft.com/office/powerpoint/2010/main" val="14078131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Group 177">
            <a:extLst>
              <a:ext uri="{FF2B5EF4-FFF2-40B4-BE49-F238E27FC236}">
                <a16:creationId xmlns:a16="http://schemas.microsoft.com/office/drawing/2014/main" id="{3FFFB6E7-6DDF-ED88-9349-DA5D6CE4AD6C}"/>
              </a:ext>
            </a:extLst>
          </p:cNvPr>
          <p:cNvGrpSpPr/>
          <p:nvPr/>
        </p:nvGrpSpPr>
        <p:grpSpPr>
          <a:xfrm>
            <a:off x="2807498" y="5279186"/>
            <a:ext cx="1973232" cy="1211483"/>
            <a:chOff x="2807498" y="5279186"/>
            <a:chExt cx="1973232" cy="1211483"/>
          </a:xfrm>
        </p:grpSpPr>
        <p:pic>
          <p:nvPicPr>
            <p:cNvPr id="3" name="Picture 2" descr="A colorful sign with a key&#10;&#10;AI-generated content may be incorrect.">
              <a:extLst>
                <a:ext uri="{FF2B5EF4-FFF2-40B4-BE49-F238E27FC236}">
                  <a16:creationId xmlns:a16="http://schemas.microsoft.com/office/drawing/2014/main" id="{209FF72D-6A1C-2934-D562-74386D2026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8029" y="6139289"/>
              <a:ext cx="351380" cy="351380"/>
            </a:xfrm>
            <a:prstGeom prst="rect">
              <a:avLst/>
            </a:prstGeom>
          </p:spPr>
        </p:pic>
        <p:sp>
          <p:nvSpPr>
            <p:cNvPr id="56" name="Rectangle 55">
              <a:extLst>
                <a:ext uri="{FF2B5EF4-FFF2-40B4-BE49-F238E27FC236}">
                  <a16:creationId xmlns:a16="http://schemas.microsoft.com/office/drawing/2014/main" id="{A78AB10B-99EE-8E8D-8382-89E124FB1107}"/>
                </a:ext>
              </a:extLst>
            </p:cNvPr>
            <p:cNvSpPr/>
            <p:nvPr/>
          </p:nvSpPr>
          <p:spPr>
            <a:xfrm>
              <a:off x="2807498" y="527918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7AEF48D2-D7A7-626E-D16B-22DE8ECE3E08}"/>
                </a:ext>
              </a:extLst>
            </p:cNvPr>
            <p:cNvSpPr txBox="1"/>
            <p:nvPr/>
          </p:nvSpPr>
          <p:spPr>
            <a:xfrm>
              <a:off x="2860490" y="539311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58" name="Picture 6" descr="Small Euro Symbol">
              <a:extLst>
                <a:ext uri="{FF2B5EF4-FFF2-40B4-BE49-F238E27FC236}">
                  <a16:creationId xmlns:a16="http://schemas.microsoft.com/office/drawing/2014/main" id="{35D9B154-50CC-ADA7-B63C-12F31D154F1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25275" y="619481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8" descr="Image result for Time No Background">
              <a:extLst>
                <a:ext uri="{FF2B5EF4-FFF2-40B4-BE49-F238E27FC236}">
                  <a16:creationId xmlns:a16="http://schemas.microsoft.com/office/drawing/2014/main" id="{EE962706-F607-0682-7556-1B5ACA51A2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3603" y="619159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0" descr="quién icono signo símbolo diseño 10155626 PNG">
              <a:extLst>
                <a:ext uri="{FF2B5EF4-FFF2-40B4-BE49-F238E27FC236}">
                  <a16:creationId xmlns:a16="http://schemas.microsoft.com/office/drawing/2014/main" id="{36AF72D7-42B2-FDFF-1182-42CD1B15902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14563" y="6173899"/>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a:extLst>
                <a:ext uri="{FF2B5EF4-FFF2-40B4-BE49-F238E27FC236}">
                  <a16:creationId xmlns:a16="http://schemas.microsoft.com/office/drawing/2014/main" id="{8E078590-EDC4-CC4D-DA14-B4243EAA757F}"/>
                </a:ext>
              </a:extLst>
            </p:cNvPr>
            <p:cNvSpPr txBox="1"/>
            <p:nvPr/>
          </p:nvSpPr>
          <p:spPr>
            <a:xfrm>
              <a:off x="2884566" y="5764299"/>
              <a:ext cx="1819780"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TRAINING PUBLIC</a:t>
              </a:r>
            </a:p>
          </p:txBody>
        </p:sp>
      </p:grpSp>
      <p:grpSp>
        <p:nvGrpSpPr>
          <p:cNvPr id="177" name="Group 176">
            <a:extLst>
              <a:ext uri="{FF2B5EF4-FFF2-40B4-BE49-F238E27FC236}">
                <a16:creationId xmlns:a16="http://schemas.microsoft.com/office/drawing/2014/main" id="{17E9112A-E0B1-8FEE-3ED5-D4AE686F1E03}"/>
              </a:ext>
            </a:extLst>
          </p:cNvPr>
          <p:cNvGrpSpPr/>
          <p:nvPr/>
        </p:nvGrpSpPr>
        <p:grpSpPr>
          <a:xfrm>
            <a:off x="5137353" y="5281759"/>
            <a:ext cx="1984807" cy="1211483"/>
            <a:chOff x="5137353" y="5281759"/>
            <a:chExt cx="1984807" cy="1211483"/>
          </a:xfrm>
        </p:grpSpPr>
        <p:pic>
          <p:nvPicPr>
            <p:cNvPr id="63" name="Picture 62" descr="A colorful sign with a key&#10;&#10;AI-generated content may be incorrect.">
              <a:extLst>
                <a:ext uri="{FF2B5EF4-FFF2-40B4-BE49-F238E27FC236}">
                  <a16:creationId xmlns:a16="http://schemas.microsoft.com/office/drawing/2014/main" id="{EDE3C5CD-0C24-5371-B7A0-E28D75B3B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7884" y="6141862"/>
              <a:ext cx="351380" cy="351380"/>
            </a:xfrm>
            <a:prstGeom prst="rect">
              <a:avLst/>
            </a:prstGeom>
          </p:spPr>
        </p:pic>
        <p:sp>
          <p:nvSpPr>
            <p:cNvPr id="64" name="Rectangle 63">
              <a:extLst>
                <a:ext uri="{FF2B5EF4-FFF2-40B4-BE49-F238E27FC236}">
                  <a16:creationId xmlns:a16="http://schemas.microsoft.com/office/drawing/2014/main" id="{95EBE94C-1E9F-E252-BF65-F29014FFBD9D}"/>
                </a:ext>
              </a:extLst>
            </p:cNvPr>
            <p:cNvSpPr/>
            <p:nvPr/>
          </p:nvSpPr>
          <p:spPr>
            <a:xfrm>
              <a:off x="5137353" y="5281759"/>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C921C78C-2458-AEB6-B8AA-7770EF7E7B85}"/>
                </a:ext>
              </a:extLst>
            </p:cNvPr>
            <p:cNvSpPr txBox="1"/>
            <p:nvPr/>
          </p:nvSpPr>
          <p:spPr>
            <a:xfrm>
              <a:off x="5190345" y="5395685"/>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66" name="Picture 6" descr="Small Euro Symbol">
              <a:extLst>
                <a:ext uri="{FF2B5EF4-FFF2-40B4-BE49-F238E27FC236}">
                  <a16:creationId xmlns:a16="http://schemas.microsoft.com/office/drawing/2014/main" id="{18473D4C-1B75-FAEB-36D3-C17829EE23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5130" y="6197384"/>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8" descr="Image result for Time No Background">
              <a:extLst>
                <a:ext uri="{FF2B5EF4-FFF2-40B4-BE49-F238E27FC236}">
                  <a16:creationId xmlns:a16="http://schemas.microsoft.com/office/drawing/2014/main" id="{917FCDFF-563C-E4AC-C9F3-5A4B5F9ECA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458" y="6194168"/>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10" descr="quién icono signo símbolo diseño 10155626 PNG">
              <a:extLst>
                <a:ext uri="{FF2B5EF4-FFF2-40B4-BE49-F238E27FC236}">
                  <a16:creationId xmlns:a16="http://schemas.microsoft.com/office/drawing/2014/main" id="{F39558A2-7F0F-6B38-3926-7A51B1AF1F85}"/>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4418" y="6176472"/>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75" name="TextBox 74">
              <a:extLst>
                <a:ext uri="{FF2B5EF4-FFF2-40B4-BE49-F238E27FC236}">
                  <a16:creationId xmlns:a16="http://schemas.microsoft.com/office/drawing/2014/main" id="{AB904FB1-A02F-09C4-1237-3ECCB543CF4E}"/>
                </a:ext>
              </a:extLst>
            </p:cNvPr>
            <p:cNvSpPr txBox="1"/>
            <p:nvPr/>
          </p:nvSpPr>
          <p:spPr>
            <a:xfrm>
              <a:off x="5139858" y="5764299"/>
              <a:ext cx="1982302"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DISSEMINATING WARNING</a:t>
              </a:r>
            </a:p>
          </p:txBody>
        </p:sp>
      </p:grpSp>
      <p:grpSp>
        <p:nvGrpSpPr>
          <p:cNvPr id="176" name="Group 175">
            <a:extLst>
              <a:ext uri="{FF2B5EF4-FFF2-40B4-BE49-F238E27FC236}">
                <a16:creationId xmlns:a16="http://schemas.microsoft.com/office/drawing/2014/main" id="{DF247E6B-C727-9E5D-471A-D13D0222C39A}"/>
              </a:ext>
            </a:extLst>
          </p:cNvPr>
          <p:cNvGrpSpPr/>
          <p:nvPr/>
        </p:nvGrpSpPr>
        <p:grpSpPr>
          <a:xfrm>
            <a:off x="7484313" y="5273142"/>
            <a:ext cx="1973232" cy="1211483"/>
            <a:chOff x="7484313" y="5273142"/>
            <a:chExt cx="1973232" cy="1211483"/>
          </a:xfrm>
        </p:grpSpPr>
        <p:pic>
          <p:nvPicPr>
            <p:cNvPr id="77" name="Picture 76" descr="A colorful sign with a key&#10;&#10;AI-generated content may be incorrect.">
              <a:extLst>
                <a:ext uri="{FF2B5EF4-FFF2-40B4-BE49-F238E27FC236}">
                  <a16:creationId xmlns:a16="http://schemas.microsoft.com/office/drawing/2014/main" id="{AB0FBB9C-3CAE-0F3E-842B-E99014AE90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4844" y="6133245"/>
              <a:ext cx="351380" cy="351380"/>
            </a:xfrm>
            <a:prstGeom prst="rect">
              <a:avLst/>
            </a:prstGeom>
          </p:spPr>
        </p:pic>
        <p:sp>
          <p:nvSpPr>
            <p:cNvPr id="78" name="Rectangle 77">
              <a:extLst>
                <a:ext uri="{FF2B5EF4-FFF2-40B4-BE49-F238E27FC236}">
                  <a16:creationId xmlns:a16="http://schemas.microsoft.com/office/drawing/2014/main" id="{1C740F0B-9B32-7931-D1BC-C1DFA60220E7}"/>
                </a:ext>
              </a:extLst>
            </p:cNvPr>
            <p:cNvSpPr/>
            <p:nvPr/>
          </p:nvSpPr>
          <p:spPr>
            <a:xfrm>
              <a:off x="7484313" y="5273142"/>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a:extLst>
                <a:ext uri="{FF2B5EF4-FFF2-40B4-BE49-F238E27FC236}">
                  <a16:creationId xmlns:a16="http://schemas.microsoft.com/office/drawing/2014/main" id="{1AD07374-9F14-6B2E-2D7C-C5DACD2462A8}"/>
                </a:ext>
              </a:extLst>
            </p:cNvPr>
            <p:cNvSpPr txBox="1"/>
            <p:nvPr/>
          </p:nvSpPr>
          <p:spPr>
            <a:xfrm>
              <a:off x="7537305" y="5387068"/>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04" name="Picture 6" descr="Small Euro Symbol">
              <a:extLst>
                <a:ext uri="{FF2B5EF4-FFF2-40B4-BE49-F238E27FC236}">
                  <a16:creationId xmlns:a16="http://schemas.microsoft.com/office/drawing/2014/main" id="{E754A887-DFC6-02D9-66E6-8666CCEDD9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02090" y="6188767"/>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8" descr="Image result for Time No Background">
              <a:extLst>
                <a:ext uri="{FF2B5EF4-FFF2-40B4-BE49-F238E27FC236}">
                  <a16:creationId xmlns:a16="http://schemas.microsoft.com/office/drawing/2014/main" id="{C20EE3CB-DCF0-5875-C625-54B8C1996E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0418" y="6185551"/>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10" descr="quién icono signo símbolo diseño 10155626 PNG">
              <a:extLst>
                <a:ext uri="{FF2B5EF4-FFF2-40B4-BE49-F238E27FC236}">
                  <a16:creationId xmlns:a16="http://schemas.microsoft.com/office/drawing/2014/main" id="{86498B2B-460B-1CEC-9A74-088A0231650D}"/>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691378" y="6167855"/>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37" name="TextBox 136">
              <a:extLst>
                <a:ext uri="{FF2B5EF4-FFF2-40B4-BE49-F238E27FC236}">
                  <a16:creationId xmlns:a16="http://schemas.microsoft.com/office/drawing/2014/main" id="{8A2A530D-5543-E461-915B-DF7086271A76}"/>
                </a:ext>
              </a:extLst>
            </p:cNvPr>
            <p:cNvSpPr txBox="1"/>
            <p:nvPr/>
          </p:nvSpPr>
          <p:spPr>
            <a:xfrm>
              <a:off x="7558299" y="5764299"/>
              <a:ext cx="1819780"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REPAIRING </a:t>
              </a:r>
            </a:p>
          </p:txBody>
        </p:sp>
      </p:grpSp>
      <p:grpSp>
        <p:nvGrpSpPr>
          <p:cNvPr id="174" name="Group 173">
            <a:extLst>
              <a:ext uri="{FF2B5EF4-FFF2-40B4-BE49-F238E27FC236}">
                <a16:creationId xmlns:a16="http://schemas.microsoft.com/office/drawing/2014/main" id="{B5B85834-215D-9E28-3F2F-E7456EB74F45}"/>
              </a:ext>
            </a:extLst>
          </p:cNvPr>
          <p:cNvGrpSpPr/>
          <p:nvPr/>
        </p:nvGrpSpPr>
        <p:grpSpPr>
          <a:xfrm>
            <a:off x="2814957" y="3631594"/>
            <a:ext cx="1973232" cy="1211483"/>
            <a:chOff x="2814957" y="3631594"/>
            <a:chExt cx="1973232" cy="1211483"/>
          </a:xfrm>
        </p:grpSpPr>
        <p:pic>
          <p:nvPicPr>
            <p:cNvPr id="108" name="Picture 107" descr="A colorful sign with a key&#10;&#10;AI-generated content may be incorrect.">
              <a:extLst>
                <a:ext uri="{FF2B5EF4-FFF2-40B4-BE49-F238E27FC236}">
                  <a16:creationId xmlns:a16="http://schemas.microsoft.com/office/drawing/2014/main" id="{236A8C92-BDDC-F87D-3A8E-D26AD23E95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5488" y="4491697"/>
              <a:ext cx="351380" cy="351380"/>
            </a:xfrm>
            <a:prstGeom prst="rect">
              <a:avLst/>
            </a:prstGeom>
          </p:spPr>
        </p:pic>
        <p:sp>
          <p:nvSpPr>
            <p:cNvPr id="109" name="Rectangle 108">
              <a:extLst>
                <a:ext uri="{FF2B5EF4-FFF2-40B4-BE49-F238E27FC236}">
                  <a16:creationId xmlns:a16="http://schemas.microsoft.com/office/drawing/2014/main" id="{D1D094A1-B466-FA82-5C11-08A7FA1E56C8}"/>
                </a:ext>
              </a:extLst>
            </p:cNvPr>
            <p:cNvSpPr/>
            <p:nvPr/>
          </p:nvSpPr>
          <p:spPr>
            <a:xfrm>
              <a:off x="2814957" y="363159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TextBox 109">
              <a:extLst>
                <a:ext uri="{FF2B5EF4-FFF2-40B4-BE49-F238E27FC236}">
                  <a16:creationId xmlns:a16="http://schemas.microsoft.com/office/drawing/2014/main" id="{A7D24B65-1BF1-6066-F09F-BD0D56AB31EF}"/>
                </a:ext>
              </a:extLst>
            </p:cNvPr>
            <p:cNvSpPr txBox="1"/>
            <p:nvPr/>
          </p:nvSpPr>
          <p:spPr>
            <a:xfrm>
              <a:off x="2867949" y="374552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111" name="Picture 6" descr="Small Euro Symbol">
              <a:extLst>
                <a:ext uri="{FF2B5EF4-FFF2-40B4-BE49-F238E27FC236}">
                  <a16:creationId xmlns:a16="http://schemas.microsoft.com/office/drawing/2014/main" id="{2448C68C-DEF8-70D4-56E7-9CA4709504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32734" y="454721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2" name="Picture 8" descr="Image result for Time No Background">
              <a:extLst>
                <a:ext uri="{FF2B5EF4-FFF2-40B4-BE49-F238E27FC236}">
                  <a16:creationId xmlns:a16="http://schemas.microsoft.com/office/drawing/2014/main" id="{9AFED558-DC07-C8B3-F782-66EF6CFBF2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1062" y="454400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0" descr="quién icono signo símbolo diseño 10155626 PNG">
              <a:extLst>
                <a:ext uri="{FF2B5EF4-FFF2-40B4-BE49-F238E27FC236}">
                  <a16:creationId xmlns:a16="http://schemas.microsoft.com/office/drawing/2014/main" id="{76C77349-AD5E-1593-002E-55EBD879B78E}"/>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22022" y="452630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38" name="TextBox 137">
              <a:extLst>
                <a:ext uri="{FF2B5EF4-FFF2-40B4-BE49-F238E27FC236}">
                  <a16:creationId xmlns:a16="http://schemas.microsoft.com/office/drawing/2014/main" id="{543F6F08-C601-CA02-03DD-BD409300E7CA}"/>
                </a:ext>
              </a:extLst>
            </p:cNvPr>
            <p:cNvSpPr txBox="1"/>
            <p:nvPr/>
          </p:nvSpPr>
          <p:spPr>
            <a:xfrm>
              <a:off x="2872587" y="3954584"/>
              <a:ext cx="1843738"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STRESS TESTING EMERGENCY OPERATION SYSTEMS</a:t>
              </a:r>
            </a:p>
          </p:txBody>
        </p:sp>
      </p:grpSp>
      <p:grpSp>
        <p:nvGrpSpPr>
          <p:cNvPr id="173" name="Group 172">
            <a:extLst>
              <a:ext uri="{FF2B5EF4-FFF2-40B4-BE49-F238E27FC236}">
                <a16:creationId xmlns:a16="http://schemas.microsoft.com/office/drawing/2014/main" id="{49875075-E6A2-0E08-C085-BB117C8F06D8}"/>
              </a:ext>
            </a:extLst>
          </p:cNvPr>
          <p:cNvGrpSpPr/>
          <p:nvPr/>
        </p:nvGrpSpPr>
        <p:grpSpPr>
          <a:xfrm>
            <a:off x="5141597" y="3641754"/>
            <a:ext cx="1973232" cy="1211483"/>
            <a:chOff x="5141597" y="3641754"/>
            <a:chExt cx="1973232" cy="1211483"/>
          </a:xfrm>
        </p:grpSpPr>
        <p:pic>
          <p:nvPicPr>
            <p:cNvPr id="122" name="Picture 121" descr="A colorful sign with a key&#10;&#10;AI-generated content may be incorrect.">
              <a:extLst>
                <a:ext uri="{FF2B5EF4-FFF2-40B4-BE49-F238E27FC236}">
                  <a16:creationId xmlns:a16="http://schemas.microsoft.com/office/drawing/2014/main" id="{BB37A369-3E8A-CB10-807F-780A8C2C9F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2128" y="4501857"/>
              <a:ext cx="351380" cy="351380"/>
            </a:xfrm>
            <a:prstGeom prst="rect">
              <a:avLst/>
            </a:prstGeom>
          </p:spPr>
        </p:pic>
        <p:sp>
          <p:nvSpPr>
            <p:cNvPr id="123" name="Rectangle 122">
              <a:extLst>
                <a:ext uri="{FF2B5EF4-FFF2-40B4-BE49-F238E27FC236}">
                  <a16:creationId xmlns:a16="http://schemas.microsoft.com/office/drawing/2014/main" id="{B402E5D9-187B-AD9A-B0E3-04DF5596A29F}"/>
                </a:ext>
              </a:extLst>
            </p:cNvPr>
            <p:cNvSpPr/>
            <p:nvPr/>
          </p:nvSpPr>
          <p:spPr>
            <a:xfrm>
              <a:off x="5141597" y="36417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a:extLst>
                <a:ext uri="{FF2B5EF4-FFF2-40B4-BE49-F238E27FC236}">
                  <a16:creationId xmlns:a16="http://schemas.microsoft.com/office/drawing/2014/main" id="{103DC02D-E596-E886-B904-40280CC8282B}"/>
                </a:ext>
              </a:extLst>
            </p:cNvPr>
            <p:cNvSpPr txBox="1"/>
            <p:nvPr/>
          </p:nvSpPr>
          <p:spPr>
            <a:xfrm>
              <a:off x="5194589" y="37556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125" name="Picture 6" descr="Small Euro Symbol">
              <a:extLst>
                <a:ext uri="{FF2B5EF4-FFF2-40B4-BE49-F238E27FC236}">
                  <a16:creationId xmlns:a16="http://schemas.microsoft.com/office/drawing/2014/main" id="{304E4970-9026-F664-466B-6179A096F5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9374" y="45573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8" descr="Image result for Time No Background">
              <a:extLst>
                <a:ext uri="{FF2B5EF4-FFF2-40B4-BE49-F238E27FC236}">
                  <a16:creationId xmlns:a16="http://schemas.microsoft.com/office/drawing/2014/main" id="{AB411FA2-2F70-AB1D-74DB-B91578C645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7702" y="45541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0" descr="quién icono signo símbolo diseño 10155626 PNG">
              <a:extLst>
                <a:ext uri="{FF2B5EF4-FFF2-40B4-BE49-F238E27FC236}">
                  <a16:creationId xmlns:a16="http://schemas.microsoft.com/office/drawing/2014/main" id="{8614EE82-D534-A879-3FDC-68CFDD5F3CFC}"/>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8662" y="453646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39" name="TextBox 138">
              <a:extLst>
                <a:ext uri="{FF2B5EF4-FFF2-40B4-BE49-F238E27FC236}">
                  <a16:creationId xmlns:a16="http://schemas.microsoft.com/office/drawing/2014/main" id="{61289A82-D099-B748-146D-FC71F6D299E7}"/>
                </a:ext>
              </a:extLst>
            </p:cNvPr>
            <p:cNvSpPr txBox="1"/>
            <p:nvPr/>
          </p:nvSpPr>
          <p:spPr>
            <a:xfrm>
              <a:off x="5166977" y="3970486"/>
              <a:ext cx="1928065" cy="600164"/>
            </a:xfrm>
            <a:prstGeom prst="rect">
              <a:avLst/>
            </a:prstGeom>
            <a:noFill/>
          </p:spPr>
          <p:txBody>
            <a:bodyPr wrap="square" rtlCol="0">
              <a:spAutoFit/>
            </a:bodyPr>
            <a:lstStyle/>
            <a:p>
              <a:pPr algn="ctr"/>
              <a:r>
                <a:rPr lang="en-IN" sz="1100" b="1">
                  <a:latin typeface="Calibri" panose="020F0502020204030204" pitchFamily="34" charset="0"/>
                  <a:ea typeface="Calibri" panose="020F0502020204030204" pitchFamily="34" charset="0"/>
                  <a:cs typeface="Calibri" panose="020F0502020204030204" pitchFamily="34" charset="0"/>
                </a:rPr>
                <a:t>ESTABLISHING A CIVIL PROTECTION SYSTEM THAT REMAINS OPERATIONAL 7/24</a:t>
              </a:r>
            </a:p>
          </p:txBody>
        </p:sp>
      </p:grpSp>
      <p:grpSp>
        <p:nvGrpSpPr>
          <p:cNvPr id="172" name="Group 171">
            <a:extLst>
              <a:ext uri="{FF2B5EF4-FFF2-40B4-BE49-F238E27FC236}">
                <a16:creationId xmlns:a16="http://schemas.microsoft.com/office/drawing/2014/main" id="{51DEEEAF-463C-5FEA-350B-AB4A7513A21A}"/>
              </a:ext>
            </a:extLst>
          </p:cNvPr>
          <p:cNvGrpSpPr/>
          <p:nvPr/>
        </p:nvGrpSpPr>
        <p:grpSpPr>
          <a:xfrm>
            <a:off x="7436779" y="3641754"/>
            <a:ext cx="2062821" cy="1211483"/>
            <a:chOff x="7436779" y="3641754"/>
            <a:chExt cx="2062821" cy="1211483"/>
          </a:xfrm>
        </p:grpSpPr>
        <p:pic>
          <p:nvPicPr>
            <p:cNvPr id="115" name="Picture 114" descr="A colorful sign with a key&#10;&#10;AI-generated content may be incorrect.">
              <a:extLst>
                <a:ext uri="{FF2B5EF4-FFF2-40B4-BE49-F238E27FC236}">
                  <a16:creationId xmlns:a16="http://schemas.microsoft.com/office/drawing/2014/main" id="{2CB782B5-47B8-14A8-20E6-C694A9E4D8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9088" y="4501857"/>
              <a:ext cx="351380" cy="351380"/>
            </a:xfrm>
            <a:prstGeom prst="rect">
              <a:avLst/>
            </a:prstGeom>
          </p:spPr>
        </p:pic>
        <p:sp>
          <p:nvSpPr>
            <p:cNvPr id="116" name="Rectangle 115">
              <a:extLst>
                <a:ext uri="{FF2B5EF4-FFF2-40B4-BE49-F238E27FC236}">
                  <a16:creationId xmlns:a16="http://schemas.microsoft.com/office/drawing/2014/main" id="{CED914A5-B5B5-1F70-9B77-C2CE255A5082}"/>
                </a:ext>
              </a:extLst>
            </p:cNvPr>
            <p:cNvSpPr/>
            <p:nvPr/>
          </p:nvSpPr>
          <p:spPr>
            <a:xfrm>
              <a:off x="7488557" y="36417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a:extLst>
                <a:ext uri="{FF2B5EF4-FFF2-40B4-BE49-F238E27FC236}">
                  <a16:creationId xmlns:a16="http://schemas.microsoft.com/office/drawing/2014/main" id="{ECA30D95-D4AD-FBED-23A6-606AEE98921D}"/>
                </a:ext>
              </a:extLst>
            </p:cNvPr>
            <p:cNvSpPr txBox="1"/>
            <p:nvPr/>
          </p:nvSpPr>
          <p:spPr>
            <a:xfrm>
              <a:off x="7541549" y="37556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118" name="Picture 6" descr="Small Euro Symbol">
              <a:extLst>
                <a:ext uri="{FF2B5EF4-FFF2-40B4-BE49-F238E27FC236}">
                  <a16:creationId xmlns:a16="http://schemas.microsoft.com/office/drawing/2014/main" id="{44B31FA3-7D9F-6C95-873D-254B21F2CC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06334" y="45573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8" descr="Image result for Time No Background">
              <a:extLst>
                <a:ext uri="{FF2B5EF4-FFF2-40B4-BE49-F238E27FC236}">
                  <a16:creationId xmlns:a16="http://schemas.microsoft.com/office/drawing/2014/main" id="{CE541201-89A2-6571-ED67-E7D78EF7F6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4662" y="45541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10" descr="quién icono signo símbolo diseño 10155626 PNG">
              <a:extLst>
                <a:ext uri="{FF2B5EF4-FFF2-40B4-BE49-F238E27FC236}">
                  <a16:creationId xmlns:a16="http://schemas.microsoft.com/office/drawing/2014/main" id="{54A75095-3E23-6291-415B-EB8DC1502AEF}"/>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695622" y="453646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40" name="TextBox 139">
              <a:extLst>
                <a:ext uri="{FF2B5EF4-FFF2-40B4-BE49-F238E27FC236}">
                  <a16:creationId xmlns:a16="http://schemas.microsoft.com/office/drawing/2014/main" id="{A8E7BE01-7851-9272-2353-B65889FB32B5}"/>
                </a:ext>
              </a:extLst>
            </p:cNvPr>
            <p:cNvSpPr txBox="1"/>
            <p:nvPr/>
          </p:nvSpPr>
          <p:spPr>
            <a:xfrm>
              <a:off x="7436779" y="4155922"/>
              <a:ext cx="2062821"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BUSINESS CONTINUITY PLAN</a:t>
              </a:r>
            </a:p>
          </p:txBody>
        </p:sp>
      </p:grpSp>
      <p:grpSp>
        <p:nvGrpSpPr>
          <p:cNvPr id="179" name="Group 178">
            <a:extLst>
              <a:ext uri="{FF2B5EF4-FFF2-40B4-BE49-F238E27FC236}">
                <a16:creationId xmlns:a16="http://schemas.microsoft.com/office/drawing/2014/main" id="{9F223F7B-D8F5-4F7B-F55F-C7FDB47FC44A}"/>
              </a:ext>
            </a:extLst>
          </p:cNvPr>
          <p:cNvGrpSpPr/>
          <p:nvPr/>
        </p:nvGrpSpPr>
        <p:grpSpPr>
          <a:xfrm>
            <a:off x="378962" y="5279057"/>
            <a:ext cx="2120398" cy="1211483"/>
            <a:chOff x="378962" y="5279057"/>
            <a:chExt cx="2120398" cy="1211483"/>
          </a:xfrm>
        </p:grpSpPr>
        <p:pic>
          <p:nvPicPr>
            <p:cNvPr id="142" name="Picture 141" descr="A colorful sign with a key&#10;&#10;AI-generated content may be incorrect.">
              <a:extLst>
                <a:ext uri="{FF2B5EF4-FFF2-40B4-BE49-F238E27FC236}">
                  <a16:creationId xmlns:a16="http://schemas.microsoft.com/office/drawing/2014/main" id="{C2CDFACB-2D10-130E-A51A-666A58D472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0683" y="6139160"/>
              <a:ext cx="351380" cy="351380"/>
            </a:xfrm>
            <a:prstGeom prst="rect">
              <a:avLst/>
            </a:prstGeom>
          </p:spPr>
        </p:pic>
        <p:sp>
          <p:nvSpPr>
            <p:cNvPr id="143" name="Rectangle 142">
              <a:extLst>
                <a:ext uri="{FF2B5EF4-FFF2-40B4-BE49-F238E27FC236}">
                  <a16:creationId xmlns:a16="http://schemas.microsoft.com/office/drawing/2014/main" id="{9D0AFEDB-67AB-5BEA-E6A3-84E5FAAFA5DA}"/>
                </a:ext>
              </a:extLst>
            </p:cNvPr>
            <p:cNvSpPr/>
            <p:nvPr/>
          </p:nvSpPr>
          <p:spPr>
            <a:xfrm>
              <a:off x="460152" y="5279057"/>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5CCC1BF8-FB21-DBA5-C97E-4DF6EFC7B52E}"/>
                </a:ext>
              </a:extLst>
            </p:cNvPr>
            <p:cNvSpPr txBox="1"/>
            <p:nvPr/>
          </p:nvSpPr>
          <p:spPr>
            <a:xfrm>
              <a:off x="513144" y="5392983"/>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145" name="Picture 6" descr="Small Euro Symbol">
              <a:extLst>
                <a:ext uri="{FF2B5EF4-FFF2-40B4-BE49-F238E27FC236}">
                  <a16:creationId xmlns:a16="http://schemas.microsoft.com/office/drawing/2014/main" id="{809A10F7-2C51-40E3-FB5C-B39424249D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77929" y="6194682"/>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145" descr="Image result for Time No Background">
              <a:extLst>
                <a:ext uri="{FF2B5EF4-FFF2-40B4-BE49-F238E27FC236}">
                  <a16:creationId xmlns:a16="http://schemas.microsoft.com/office/drawing/2014/main" id="{73575BC1-4E2B-720A-C113-0BBFE20CC3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257" y="6191466"/>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10" descr="quién icono signo símbolo diseño 10155626 PNG">
              <a:extLst>
                <a:ext uri="{FF2B5EF4-FFF2-40B4-BE49-F238E27FC236}">
                  <a16:creationId xmlns:a16="http://schemas.microsoft.com/office/drawing/2014/main" id="{4F703143-2203-D832-0929-4BCEFC49A77C}"/>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67217" y="6173770"/>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48" name="TextBox 147">
              <a:extLst>
                <a:ext uri="{FF2B5EF4-FFF2-40B4-BE49-F238E27FC236}">
                  <a16:creationId xmlns:a16="http://schemas.microsoft.com/office/drawing/2014/main" id="{1A98A2D7-6EA4-183A-8370-EDC1A4CD32D7}"/>
                </a:ext>
              </a:extLst>
            </p:cNvPr>
            <p:cNvSpPr txBox="1"/>
            <p:nvPr/>
          </p:nvSpPr>
          <p:spPr>
            <a:xfrm>
              <a:off x="378962" y="5764299"/>
              <a:ext cx="2120398"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VULNERABILITY ASSESSMENT</a:t>
              </a:r>
            </a:p>
          </p:txBody>
        </p:sp>
      </p:grpSp>
      <p:grpSp>
        <p:nvGrpSpPr>
          <p:cNvPr id="8" name="Group 7">
            <a:extLst>
              <a:ext uri="{FF2B5EF4-FFF2-40B4-BE49-F238E27FC236}">
                <a16:creationId xmlns:a16="http://schemas.microsoft.com/office/drawing/2014/main" id="{CEB06B48-2FD1-CF28-B8D4-5B40AFFD8FA0}"/>
              </a:ext>
            </a:extLst>
          </p:cNvPr>
          <p:cNvGrpSpPr/>
          <p:nvPr/>
        </p:nvGrpSpPr>
        <p:grpSpPr>
          <a:xfrm>
            <a:off x="386080" y="417562"/>
            <a:ext cx="2143759" cy="1211483"/>
            <a:chOff x="386080" y="417562"/>
            <a:chExt cx="2143759" cy="1211483"/>
          </a:xfrm>
        </p:grpSpPr>
        <p:pic>
          <p:nvPicPr>
            <p:cNvPr id="13" name="Picture 12" descr="A colorful sign with a key&#10;&#10;AI-generated content may be incorrect.">
              <a:extLst>
                <a:ext uri="{FF2B5EF4-FFF2-40B4-BE49-F238E27FC236}">
                  <a16:creationId xmlns:a16="http://schemas.microsoft.com/office/drawing/2014/main" id="{BB84FB25-513F-BEDF-4AC4-86A88924FA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0683" y="1277665"/>
              <a:ext cx="351380" cy="351380"/>
            </a:xfrm>
            <a:prstGeom prst="rect">
              <a:avLst/>
            </a:prstGeom>
          </p:spPr>
        </p:pic>
        <p:sp>
          <p:nvSpPr>
            <p:cNvPr id="14" name="Rectangle 13">
              <a:extLst>
                <a:ext uri="{FF2B5EF4-FFF2-40B4-BE49-F238E27FC236}">
                  <a16:creationId xmlns:a16="http://schemas.microsoft.com/office/drawing/2014/main" id="{D159BDEF-7750-16B0-58DA-205C1203F132}"/>
                </a:ext>
              </a:extLst>
            </p:cNvPr>
            <p:cNvSpPr/>
            <p:nvPr/>
          </p:nvSpPr>
          <p:spPr>
            <a:xfrm>
              <a:off x="460152" y="417562"/>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9805C1F-F53E-2428-8006-5D6030BC9882}"/>
                </a:ext>
              </a:extLst>
            </p:cNvPr>
            <p:cNvSpPr txBox="1"/>
            <p:nvPr/>
          </p:nvSpPr>
          <p:spPr>
            <a:xfrm>
              <a:off x="513144" y="531488"/>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16" name="Picture 6" descr="Small Euro Symbol">
              <a:extLst>
                <a:ext uri="{FF2B5EF4-FFF2-40B4-BE49-F238E27FC236}">
                  <a16:creationId xmlns:a16="http://schemas.microsoft.com/office/drawing/2014/main" id="{9E032B83-ADCB-27B4-EE13-180114A8653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77929" y="1333187"/>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Image result for Time No Background">
              <a:extLst>
                <a:ext uri="{FF2B5EF4-FFF2-40B4-BE49-F238E27FC236}">
                  <a16:creationId xmlns:a16="http://schemas.microsoft.com/office/drawing/2014/main" id="{1644E6EC-79C7-3F5D-B87A-04F7BB10E8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257" y="1329971"/>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descr="quién icono signo símbolo diseño 10155626 PNG">
              <a:extLst>
                <a:ext uri="{FF2B5EF4-FFF2-40B4-BE49-F238E27FC236}">
                  <a16:creationId xmlns:a16="http://schemas.microsoft.com/office/drawing/2014/main" id="{969CBD59-FE10-2964-DF4F-3CB290F4ABB4}"/>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67217" y="1312275"/>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14D0CE97-D9CF-39CF-D580-27A2B5B656DD}"/>
                </a:ext>
              </a:extLst>
            </p:cNvPr>
            <p:cNvSpPr txBox="1"/>
            <p:nvPr/>
          </p:nvSpPr>
          <p:spPr>
            <a:xfrm>
              <a:off x="386080" y="829048"/>
              <a:ext cx="214375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RESTRICTING DEVELOPMENT WITHIN HAZARD ZONES</a:t>
              </a:r>
            </a:p>
          </p:txBody>
        </p:sp>
      </p:grpSp>
      <p:grpSp>
        <p:nvGrpSpPr>
          <p:cNvPr id="12" name="Group 11">
            <a:extLst>
              <a:ext uri="{FF2B5EF4-FFF2-40B4-BE49-F238E27FC236}">
                <a16:creationId xmlns:a16="http://schemas.microsoft.com/office/drawing/2014/main" id="{D161FE61-A2A7-5D4A-0A1C-8C0829DA105A}"/>
              </a:ext>
            </a:extLst>
          </p:cNvPr>
          <p:cNvGrpSpPr/>
          <p:nvPr/>
        </p:nvGrpSpPr>
        <p:grpSpPr>
          <a:xfrm>
            <a:off x="460152" y="2019820"/>
            <a:ext cx="1973232" cy="1211483"/>
            <a:chOff x="460152" y="2019820"/>
            <a:chExt cx="1973232" cy="1211483"/>
          </a:xfrm>
        </p:grpSpPr>
        <p:pic>
          <p:nvPicPr>
            <p:cNvPr id="20" name="Picture 19" descr="A colorful sign with a key&#10;&#10;AI-generated content may be incorrect.">
              <a:extLst>
                <a:ext uri="{FF2B5EF4-FFF2-40B4-BE49-F238E27FC236}">
                  <a16:creationId xmlns:a16="http://schemas.microsoft.com/office/drawing/2014/main" id="{7F62EC67-B641-B76D-BBEE-9AF01F9D3D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0683" y="2879923"/>
              <a:ext cx="351380" cy="351380"/>
            </a:xfrm>
            <a:prstGeom prst="rect">
              <a:avLst/>
            </a:prstGeom>
          </p:spPr>
        </p:pic>
        <p:sp>
          <p:nvSpPr>
            <p:cNvPr id="21" name="Rectangle 20">
              <a:extLst>
                <a:ext uri="{FF2B5EF4-FFF2-40B4-BE49-F238E27FC236}">
                  <a16:creationId xmlns:a16="http://schemas.microsoft.com/office/drawing/2014/main" id="{189C98E9-8902-BBF0-3F2B-DF10B06EA55A}"/>
                </a:ext>
              </a:extLst>
            </p:cNvPr>
            <p:cNvSpPr/>
            <p:nvPr/>
          </p:nvSpPr>
          <p:spPr>
            <a:xfrm>
              <a:off x="460152" y="2019820"/>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08F9852-BD97-A819-12F6-62DAA1233144}"/>
                </a:ext>
              </a:extLst>
            </p:cNvPr>
            <p:cNvSpPr txBox="1"/>
            <p:nvPr/>
          </p:nvSpPr>
          <p:spPr>
            <a:xfrm>
              <a:off x="513144" y="2133746"/>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23" name="Picture 6" descr="Small Euro Symbol">
              <a:extLst>
                <a:ext uri="{FF2B5EF4-FFF2-40B4-BE49-F238E27FC236}">
                  <a16:creationId xmlns:a16="http://schemas.microsoft.com/office/drawing/2014/main" id="{C2EF5878-5B04-2B58-2372-E059CD8BDC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77929" y="2935445"/>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descr="Image result for Time No Background">
              <a:extLst>
                <a:ext uri="{FF2B5EF4-FFF2-40B4-BE49-F238E27FC236}">
                  <a16:creationId xmlns:a16="http://schemas.microsoft.com/office/drawing/2014/main" id="{9FF73EE8-8947-285B-4CD2-BC6970E271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257" y="2932229"/>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0" descr="quién icono signo símbolo diseño 10155626 PNG">
              <a:extLst>
                <a:ext uri="{FF2B5EF4-FFF2-40B4-BE49-F238E27FC236}">
                  <a16:creationId xmlns:a16="http://schemas.microsoft.com/office/drawing/2014/main" id="{A383BF7F-E993-6082-7200-D180AAA6665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67217" y="2914533"/>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578BE0F-C14B-3C09-412C-43AD6826D47B}"/>
                </a:ext>
              </a:extLst>
            </p:cNvPr>
            <p:cNvSpPr txBox="1"/>
            <p:nvPr/>
          </p:nvSpPr>
          <p:spPr>
            <a:xfrm>
              <a:off x="666504" y="2390056"/>
              <a:ext cx="1582911"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AN INSURANCE SYSTEM</a:t>
              </a:r>
            </a:p>
          </p:txBody>
        </p:sp>
      </p:grpSp>
      <p:grpSp>
        <p:nvGrpSpPr>
          <p:cNvPr id="9" name="Group 8">
            <a:extLst>
              <a:ext uri="{FF2B5EF4-FFF2-40B4-BE49-F238E27FC236}">
                <a16:creationId xmlns:a16="http://schemas.microsoft.com/office/drawing/2014/main" id="{48A7EE5B-BCFB-5FF0-960B-38EC5D2E893C}"/>
              </a:ext>
            </a:extLst>
          </p:cNvPr>
          <p:cNvGrpSpPr/>
          <p:nvPr/>
        </p:nvGrpSpPr>
        <p:grpSpPr>
          <a:xfrm>
            <a:off x="2807498" y="417562"/>
            <a:ext cx="1973232" cy="1211483"/>
            <a:chOff x="2807498" y="417562"/>
            <a:chExt cx="1973232" cy="1211483"/>
          </a:xfrm>
        </p:grpSpPr>
        <p:pic>
          <p:nvPicPr>
            <p:cNvPr id="27" name="Picture 26" descr="A colorful sign with a key&#10;&#10;AI-generated content may be incorrect.">
              <a:extLst>
                <a:ext uri="{FF2B5EF4-FFF2-40B4-BE49-F238E27FC236}">
                  <a16:creationId xmlns:a16="http://schemas.microsoft.com/office/drawing/2014/main" id="{8F49D7CF-9E46-9DA1-68AA-F087F61E16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8029" y="1277665"/>
              <a:ext cx="351380" cy="351380"/>
            </a:xfrm>
            <a:prstGeom prst="rect">
              <a:avLst/>
            </a:prstGeom>
          </p:spPr>
        </p:pic>
        <p:sp>
          <p:nvSpPr>
            <p:cNvPr id="28" name="Rectangle 27">
              <a:extLst>
                <a:ext uri="{FF2B5EF4-FFF2-40B4-BE49-F238E27FC236}">
                  <a16:creationId xmlns:a16="http://schemas.microsoft.com/office/drawing/2014/main" id="{B5896278-B48F-5CFC-E3E6-AB8386726628}"/>
                </a:ext>
              </a:extLst>
            </p:cNvPr>
            <p:cNvSpPr/>
            <p:nvPr/>
          </p:nvSpPr>
          <p:spPr>
            <a:xfrm>
              <a:off x="2807498" y="417562"/>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4A949C6-E0DD-0B05-1C01-43575C0CFAFC}"/>
                </a:ext>
              </a:extLst>
            </p:cNvPr>
            <p:cNvSpPr txBox="1"/>
            <p:nvPr/>
          </p:nvSpPr>
          <p:spPr>
            <a:xfrm>
              <a:off x="2860490" y="531488"/>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30" name="Picture 6" descr="Small Euro Symbol">
              <a:extLst>
                <a:ext uri="{FF2B5EF4-FFF2-40B4-BE49-F238E27FC236}">
                  <a16:creationId xmlns:a16="http://schemas.microsoft.com/office/drawing/2014/main" id="{7BD4C8B2-0749-D5F7-D653-DFA7F4146CF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25275" y="1333187"/>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8" descr="Image result for Time No Background">
              <a:extLst>
                <a:ext uri="{FF2B5EF4-FFF2-40B4-BE49-F238E27FC236}">
                  <a16:creationId xmlns:a16="http://schemas.microsoft.com/office/drawing/2014/main" id="{E1B18FF7-6BBD-C4C7-5B0B-CB943BAD61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3603" y="1329971"/>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0" descr="quién icono signo símbolo diseño 10155626 PNG">
              <a:extLst>
                <a:ext uri="{FF2B5EF4-FFF2-40B4-BE49-F238E27FC236}">
                  <a16:creationId xmlns:a16="http://schemas.microsoft.com/office/drawing/2014/main" id="{72017D9C-AFA4-CA6D-DAD9-FB67EC398B11}"/>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14563" y="1312275"/>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35671CE2-62D4-E5AB-2FA4-8CA9761A920B}"/>
                </a:ext>
              </a:extLst>
            </p:cNvPr>
            <p:cNvSpPr txBox="1"/>
            <p:nvPr/>
          </p:nvSpPr>
          <p:spPr>
            <a:xfrm>
              <a:off x="2863077" y="736715"/>
              <a:ext cx="1914167"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INCLUDING DISASTER RISK PREPAREDNESS IN THE SCHOOL CURRICULUM</a:t>
              </a:r>
            </a:p>
          </p:txBody>
        </p:sp>
      </p:grpSp>
      <p:grpSp>
        <p:nvGrpSpPr>
          <p:cNvPr id="169" name="Group 168">
            <a:extLst>
              <a:ext uri="{FF2B5EF4-FFF2-40B4-BE49-F238E27FC236}">
                <a16:creationId xmlns:a16="http://schemas.microsoft.com/office/drawing/2014/main" id="{6F886647-801A-140C-6395-D3C55F1BA4CB}"/>
              </a:ext>
            </a:extLst>
          </p:cNvPr>
          <p:cNvGrpSpPr/>
          <p:nvPr/>
        </p:nvGrpSpPr>
        <p:grpSpPr>
          <a:xfrm>
            <a:off x="2807498" y="2019820"/>
            <a:ext cx="1973232" cy="1211483"/>
            <a:chOff x="2807498" y="2019820"/>
            <a:chExt cx="1973232" cy="1211483"/>
          </a:xfrm>
        </p:grpSpPr>
        <p:pic>
          <p:nvPicPr>
            <p:cNvPr id="38" name="Picture 37" descr="A colorful sign with a key&#10;&#10;AI-generated content may be incorrect.">
              <a:extLst>
                <a:ext uri="{FF2B5EF4-FFF2-40B4-BE49-F238E27FC236}">
                  <a16:creationId xmlns:a16="http://schemas.microsoft.com/office/drawing/2014/main" id="{57D149BC-7DFA-7172-7177-D8E1CB490A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8029" y="2879923"/>
              <a:ext cx="351380" cy="351380"/>
            </a:xfrm>
            <a:prstGeom prst="rect">
              <a:avLst/>
            </a:prstGeom>
          </p:spPr>
        </p:pic>
        <p:sp>
          <p:nvSpPr>
            <p:cNvPr id="40" name="Rectangle 39">
              <a:extLst>
                <a:ext uri="{FF2B5EF4-FFF2-40B4-BE49-F238E27FC236}">
                  <a16:creationId xmlns:a16="http://schemas.microsoft.com/office/drawing/2014/main" id="{16F6BC42-6671-9C73-A14B-DF62F51E4B81}"/>
                </a:ext>
              </a:extLst>
            </p:cNvPr>
            <p:cNvSpPr/>
            <p:nvPr/>
          </p:nvSpPr>
          <p:spPr>
            <a:xfrm>
              <a:off x="2807498" y="2019820"/>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CCE4935-5512-FF32-B386-BB347B617CF9}"/>
                </a:ext>
              </a:extLst>
            </p:cNvPr>
            <p:cNvSpPr txBox="1"/>
            <p:nvPr/>
          </p:nvSpPr>
          <p:spPr>
            <a:xfrm>
              <a:off x="2860490" y="2133746"/>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46" name="Picture 6" descr="Small Euro Symbol">
              <a:extLst>
                <a:ext uri="{FF2B5EF4-FFF2-40B4-BE49-F238E27FC236}">
                  <a16:creationId xmlns:a16="http://schemas.microsoft.com/office/drawing/2014/main" id="{6EA42BC4-6AD8-2A27-EAC2-50DB3932BE1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25275" y="2935445"/>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8" descr="Image result for Time No Background">
              <a:extLst>
                <a:ext uri="{FF2B5EF4-FFF2-40B4-BE49-F238E27FC236}">
                  <a16:creationId xmlns:a16="http://schemas.microsoft.com/office/drawing/2014/main" id="{7C2BDA1A-042E-EBEC-C506-3F7E1BE6F8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3603" y="2932229"/>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0" descr="quién icono signo símbolo diseño 10155626 PNG">
              <a:extLst>
                <a:ext uri="{FF2B5EF4-FFF2-40B4-BE49-F238E27FC236}">
                  <a16:creationId xmlns:a16="http://schemas.microsoft.com/office/drawing/2014/main" id="{577BC707-21CD-08E1-0782-34FD65B3D920}"/>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14563" y="2914533"/>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62" name="TextBox 61">
              <a:extLst>
                <a:ext uri="{FF2B5EF4-FFF2-40B4-BE49-F238E27FC236}">
                  <a16:creationId xmlns:a16="http://schemas.microsoft.com/office/drawing/2014/main" id="{8D47E194-872D-FF56-01EA-1CB75EF5D3C3}"/>
                </a:ext>
              </a:extLst>
            </p:cNvPr>
            <p:cNvSpPr txBox="1"/>
            <p:nvPr/>
          </p:nvSpPr>
          <p:spPr>
            <a:xfrm>
              <a:off x="2916091" y="2390056"/>
              <a:ext cx="180813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 COMMUNITY NETWORK</a:t>
              </a:r>
            </a:p>
          </p:txBody>
        </p:sp>
      </p:grpSp>
      <p:grpSp>
        <p:nvGrpSpPr>
          <p:cNvPr id="10" name="Group 9">
            <a:extLst>
              <a:ext uri="{FF2B5EF4-FFF2-40B4-BE49-F238E27FC236}">
                <a16:creationId xmlns:a16="http://schemas.microsoft.com/office/drawing/2014/main" id="{BC703867-1B13-668A-BC7F-457D81F006AB}"/>
              </a:ext>
            </a:extLst>
          </p:cNvPr>
          <p:cNvGrpSpPr/>
          <p:nvPr/>
        </p:nvGrpSpPr>
        <p:grpSpPr>
          <a:xfrm>
            <a:off x="5137353" y="417562"/>
            <a:ext cx="1973232" cy="1211483"/>
            <a:chOff x="5137353" y="417562"/>
            <a:chExt cx="1973232" cy="1211483"/>
          </a:xfrm>
        </p:grpSpPr>
        <p:pic>
          <p:nvPicPr>
            <p:cNvPr id="68" name="Picture 67" descr="A colorful sign with a key&#10;&#10;AI-generated content may be incorrect.">
              <a:extLst>
                <a:ext uri="{FF2B5EF4-FFF2-40B4-BE49-F238E27FC236}">
                  <a16:creationId xmlns:a16="http://schemas.microsoft.com/office/drawing/2014/main" id="{DC3A8948-94D8-4041-7A0A-60F6BE924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7884" y="1277665"/>
              <a:ext cx="351380" cy="351380"/>
            </a:xfrm>
            <a:prstGeom prst="rect">
              <a:avLst/>
            </a:prstGeom>
          </p:spPr>
        </p:pic>
        <p:sp>
          <p:nvSpPr>
            <p:cNvPr id="70" name="Rectangle 69">
              <a:extLst>
                <a:ext uri="{FF2B5EF4-FFF2-40B4-BE49-F238E27FC236}">
                  <a16:creationId xmlns:a16="http://schemas.microsoft.com/office/drawing/2014/main" id="{5EE839AD-CFBF-ACA2-1DA7-02ED94D50D29}"/>
                </a:ext>
              </a:extLst>
            </p:cNvPr>
            <p:cNvSpPr/>
            <p:nvPr/>
          </p:nvSpPr>
          <p:spPr>
            <a:xfrm>
              <a:off x="5137353" y="417562"/>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0796FBD2-20F5-5782-7900-9CF25C1E5371}"/>
                </a:ext>
              </a:extLst>
            </p:cNvPr>
            <p:cNvSpPr txBox="1"/>
            <p:nvPr/>
          </p:nvSpPr>
          <p:spPr>
            <a:xfrm>
              <a:off x="5190345" y="531488"/>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80" name="Picture 6" descr="Small Euro Symbol">
              <a:extLst>
                <a:ext uri="{FF2B5EF4-FFF2-40B4-BE49-F238E27FC236}">
                  <a16:creationId xmlns:a16="http://schemas.microsoft.com/office/drawing/2014/main" id="{19168504-627D-CF64-C4ED-944994D8A1F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5130" y="1333187"/>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8" descr="Image result for Time No Background">
              <a:extLst>
                <a:ext uri="{FF2B5EF4-FFF2-40B4-BE49-F238E27FC236}">
                  <a16:creationId xmlns:a16="http://schemas.microsoft.com/office/drawing/2014/main" id="{20A70C12-77DD-C025-D952-4A2E749AE8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458" y="1329971"/>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10" descr="quién icono signo símbolo diseño 10155626 PNG">
              <a:extLst>
                <a:ext uri="{FF2B5EF4-FFF2-40B4-BE49-F238E27FC236}">
                  <a16:creationId xmlns:a16="http://schemas.microsoft.com/office/drawing/2014/main" id="{411E15DF-5A59-2C3E-A0BA-80BFE7FC9CC3}"/>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4418" y="1312275"/>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88" name="TextBox 87">
              <a:extLst>
                <a:ext uri="{FF2B5EF4-FFF2-40B4-BE49-F238E27FC236}">
                  <a16:creationId xmlns:a16="http://schemas.microsoft.com/office/drawing/2014/main" id="{38D64F2A-29DB-5A47-91A7-80E62CC3C2CB}"/>
                </a:ext>
              </a:extLst>
            </p:cNvPr>
            <p:cNvSpPr txBox="1"/>
            <p:nvPr/>
          </p:nvSpPr>
          <p:spPr>
            <a:xfrm>
              <a:off x="5198974" y="736715"/>
              <a:ext cx="1879600"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CONSIDERATION OF MULTI-HAZARDS IN EARLY WARNING PLANS</a:t>
              </a:r>
            </a:p>
          </p:txBody>
        </p:sp>
      </p:grpSp>
      <p:grpSp>
        <p:nvGrpSpPr>
          <p:cNvPr id="170" name="Group 169">
            <a:extLst>
              <a:ext uri="{FF2B5EF4-FFF2-40B4-BE49-F238E27FC236}">
                <a16:creationId xmlns:a16="http://schemas.microsoft.com/office/drawing/2014/main" id="{5080A690-BC38-E54E-E8C4-59B2A10D828B}"/>
              </a:ext>
            </a:extLst>
          </p:cNvPr>
          <p:cNvGrpSpPr/>
          <p:nvPr/>
        </p:nvGrpSpPr>
        <p:grpSpPr>
          <a:xfrm>
            <a:off x="5137353" y="2019820"/>
            <a:ext cx="1973232" cy="1211483"/>
            <a:chOff x="5137353" y="2019820"/>
            <a:chExt cx="1973232" cy="1211483"/>
          </a:xfrm>
        </p:grpSpPr>
        <p:pic>
          <p:nvPicPr>
            <p:cNvPr id="92" name="Picture 91" descr="A colorful sign with a key&#10;&#10;AI-generated content may be incorrect.">
              <a:extLst>
                <a:ext uri="{FF2B5EF4-FFF2-40B4-BE49-F238E27FC236}">
                  <a16:creationId xmlns:a16="http://schemas.microsoft.com/office/drawing/2014/main" id="{2AFA4A21-3A7C-E44D-C0CF-B5BFD1CC52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7884" y="2879923"/>
              <a:ext cx="351380" cy="351380"/>
            </a:xfrm>
            <a:prstGeom prst="rect">
              <a:avLst/>
            </a:prstGeom>
          </p:spPr>
        </p:pic>
        <p:sp>
          <p:nvSpPr>
            <p:cNvPr id="94" name="Rectangle 93">
              <a:extLst>
                <a:ext uri="{FF2B5EF4-FFF2-40B4-BE49-F238E27FC236}">
                  <a16:creationId xmlns:a16="http://schemas.microsoft.com/office/drawing/2014/main" id="{8FAFA794-7FCE-A43E-4CA6-69689BE132CC}"/>
                </a:ext>
              </a:extLst>
            </p:cNvPr>
            <p:cNvSpPr/>
            <p:nvPr/>
          </p:nvSpPr>
          <p:spPr>
            <a:xfrm>
              <a:off x="5137353" y="2019820"/>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041D0DC9-3F79-51F7-D158-60C8109BD5F9}"/>
                </a:ext>
              </a:extLst>
            </p:cNvPr>
            <p:cNvSpPr txBox="1"/>
            <p:nvPr/>
          </p:nvSpPr>
          <p:spPr>
            <a:xfrm>
              <a:off x="5190345" y="2133746"/>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100" name="Picture 6" descr="Small Euro Symbol">
              <a:extLst>
                <a:ext uri="{FF2B5EF4-FFF2-40B4-BE49-F238E27FC236}">
                  <a16:creationId xmlns:a16="http://schemas.microsoft.com/office/drawing/2014/main" id="{2A1609FA-C29D-ACA8-CD12-A3DF27E4B2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5130" y="2935445"/>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8" descr="Image result for Time No Background">
              <a:extLst>
                <a:ext uri="{FF2B5EF4-FFF2-40B4-BE49-F238E27FC236}">
                  <a16:creationId xmlns:a16="http://schemas.microsoft.com/office/drawing/2014/main" id="{C61A13E4-BA61-48FD-02D7-2EA0D4FDA3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458" y="2932229"/>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10" descr="quién icono signo símbolo diseño 10155626 PNG">
              <a:extLst>
                <a:ext uri="{FF2B5EF4-FFF2-40B4-BE49-F238E27FC236}">
                  <a16:creationId xmlns:a16="http://schemas.microsoft.com/office/drawing/2014/main" id="{5EF23928-3365-8523-0326-05AC0B21FAF1}"/>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4418" y="2914533"/>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21" name="TextBox 120">
              <a:extLst>
                <a:ext uri="{FF2B5EF4-FFF2-40B4-BE49-F238E27FC236}">
                  <a16:creationId xmlns:a16="http://schemas.microsoft.com/office/drawing/2014/main" id="{136CEDA4-079B-73E7-045D-7FE4CF5ED04F}"/>
                </a:ext>
              </a:extLst>
            </p:cNvPr>
            <p:cNvSpPr txBox="1"/>
            <p:nvPr/>
          </p:nvSpPr>
          <p:spPr>
            <a:xfrm>
              <a:off x="5209099" y="2390056"/>
              <a:ext cx="185935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MONITORING HAZARDS TO ADJUST WARNING</a:t>
              </a:r>
            </a:p>
          </p:txBody>
        </p:sp>
      </p:grpSp>
      <p:grpSp>
        <p:nvGrpSpPr>
          <p:cNvPr id="11" name="Group 10">
            <a:extLst>
              <a:ext uri="{FF2B5EF4-FFF2-40B4-BE49-F238E27FC236}">
                <a16:creationId xmlns:a16="http://schemas.microsoft.com/office/drawing/2014/main" id="{B33679BD-A3D8-AF23-3700-A8D309509C48}"/>
              </a:ext>
            </a:extLst>
          </p:cNvPr>
          <p:cNvGrpSpPr/>
          <p:nvPr/>
        </p:nvGrpSpPr>
        <p:grpSpPr>
          <a:xfrm>
            <a:off x="7484313" y="417562"/>
            <a:ext cx="1973232" cy="1211483"/>
            <a:chOff x="7484313" y="417562"/>
            <a:chExt cx="1973232" cy="1211483"/>
          </a:xfrm>
        </p:grpSpPr>
        <p:pic>
          <p:nvPicPr>
            <p:cNvPr id="141" name="Picture 140" descr="A colorful sign with a key&#10;&#10;AI-generated content may be incorrect.">
              <a:extLst>
                <a:ext uri="{FF2B5EF4-FFF2-40B4-BE49-F238E27FC236}">
                  <a16:creationId xmlns:a16="http://schemas.microsoft.com/office/drawing/2014/main" id="{5BAB6910-89A9-5248-D4AC-9725A65ED9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4844" y="1277665"/>
              <a:ext cx="351380" cy="351380"/>
            </a:xfrm>
            <a:prstGeom prst="rect">
              <a:avLst/>
            </a:prstGeom>
          </p:spPr>
        </p:pic>
        <p:sp>
          <p:nvSpPr>
            <p:cNvPr id="149" name="Rectangle 148">
              <a:extLst>
                <a:ext uri="{FF2B5EF4-FFF2-40B4-BE49-F238E27FC236}">
                  <a16:creationId xmlns:a16="http://schemas.microsoft.com/office/drawing/2014/main" id="{EA1EAC80-602A-2581-0CA3-AA022931EA0B}"/>
                </a:ext>
              </a:extLst>
            </p:cNvPr>
            <p:cNvSpPr/>
            <p:nvPr/>
          </p:nvSpPr>
          <p:spPr>
            <a:xfrm>
              <a:off x="7484313" y="417562"/>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TextBox 149">
              <a:extLst>
                <a:ext uri="{FF2B5EF4-FFF2-40B4-BE49-F238E27FC236}">
                  <a16:creationId xmlns:a16="http://schemas.microsoft.com/office/drawing/2014/main" id="{C37FF414-7018-C0C2-C5A8-FE0737D3FD1C}"/>
                </a:ext>
              </a:extLst>
            </p:cNvPr>
            <p:cNvSpPr txBox="1"/>
            <p:nvPr/>
          </p:nvSpPr>
          <p:spPr>
            <a:xfrm>
              <a:off x="7537305" y="531488"/>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51" name="Picture 6" descr="Small Euro Symbol">
              <a:extLst>
                <a:ext uri="{FF2B5EF4-FFF2-40B4-BE49-F238E27FC236}">
                  <a16:creationId xmlns:a16="http://schemas.microsoft.com/office/drawing/2014/main" id="{E647AB8A-96D9-6A79-2513-888E251133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02090" y="1333187"/>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8" descr="Image result for Time No Background">
              <a:extLst>
                <a:ext uri="{FF2B5EF4-FFF2-40B4-BE49-F238E27FC236}">
                  <a16:creationId xmlns:a16="http://schemas.microsoft.com/office/drawing/2014/main" id="{A3456D09-B128-1348-5C87-4BCA1A31D6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0418" y="1329971"/>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3" name="Picture 10" descr="quién icono signo símbolo diseño 10155626 PNG">
              <a:extLst>
                <a:ext uri="{FF2B5EF4-FFF2-40B4-BE49-F238E27FC236}">
                  <a16:creationId xmlns:a16="http://schemas.microsoft.com/office/drawing/2014/main" id="{BDDB68E5-374F-1C63-27DC-081046FE3668}"/>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691378" y="1312275"/>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54" name="TextBox 153">
              <a:extLst>
                <a:ext uri="{FF2B5EF4-FFF2-40B4-BE49-F238E27FC236}">
                  <a16:creationId xmlns:a16="http://schemas.microsoft.com/office/drawing/2014/main" id="{5304FF0B-3D71-03EF-CC77-CBCC877CA963}"/>
                </a:ext>
              </a:extLst>
            </p:cNvPr>
            <p:cNvSpPr txBox="1"/>
            <p:nvPr/>
          </p:nvSpPr>
          <p:spPr>
            <a:xfrm>
              <a:off x="7559040" y="921381"/>
              <a:ext cx="1859280"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RESTORING THE DAMAGE</a:t>
              </a:r>
            </a:p>
          </p:txBody>
        </p:sp>
      </p:grpSp>
      <p:grpSp>
        <p:nvGrpSpPr>
          <p:cNvPr id="171" name="Group 170">
            <a:extLst>
              <a:ext uri="{FF2B5EF4-FFF2-40B4-BE49-F238E27FC236}">
                <a16:creationId xmlns:a16="http://schemas.microsoft.com/office/drawing/2014/main" id="{3BA89C3B-00FA-A7BD-5BC8-9619C9B29535}"/>
              </a:ext>
            </a:extLst>
          </p:cNvPr>
          <p:cNvGrpSpPr/>
          <p:nvPr/>
        </p:nvGrpSpPr>
        <p:grpSpPr>
          <a:xfrm>
            <a:off x="7494473" y="2019820"/>
            <a:ext cx="1973232" cy="1211483"/>
            <a:chOff x="7494473" y="2019820"/>
            <a:chExt cx="1973232" cy="1211483"/>
          </a:xfrm>
        </p:grpSpPr>
        <p:pic>
          <p:nvPicPr>
            <p:cNvPr id="155" name="Picture 154" descr="A colorful sign with a key&#10;&#10;AI-generated content may be incorrect.">
              <a:extLst>
                <a:ext uri="{FF2B5EF4-FFF2-40B4-BE49-F238E27FC236}">
                  <a16:creationId xmlns:a16="http://schemas.microsoft.com/office/drawing/2014/main" id="{05FF0009-7E1E-1BC3-2C99-3A1563F606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5004" y="2879923"/>
              <a:ext cx="351380" cy="351380"/>
            </a:xfrm>
            <a:prstGeom prst="rect">
              <a:avLst/>
            </a:prstGeom>
          </p:spPr>
        </p:pic>
        <p:sp>
          <p:nvSpPr>
            <p:cNvPr id="156" name="Rectangle 155">
              <a:extLst>
                <a:ext uri="{FF2B5EF4-FFF2-40B4-BE49-F238E27FC236}">
                  <a16:creationId xmlns:a16="http://schemas.microsoft.com/office/drawing/2014/main" id="{687E0075-F16E-6160-18B5-16CB9C76251C}"/>
                </a:ext>
              </a:extLst>
            </p:cNvPr>
            <p:cNvSpPr/>
            <p:nvPr/>
          </p:nvSpPr>
          <p:spPr>
            <a:xfrm>
              <a:off x="7494473" y="2019820"/>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11EDD141-FE09-515C-4125-9CB21616ED9E}"/>
                </a:ext>
              </a:extLst>
            </p:cNvPr>
            <p:cNvSpPr txBox="1"/>
            <p:nvPr/>
          </p:nvSpPr>
          <p:spPr>
            <a:xfrm>
              <a:off x="7547465" y="2133746"/>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58" name="Picture 6" descr="Small Euro Symbol">
              <a:extLst>
                <a:ext uri="{FF2B5EF4-FFF2-40B4-BE49-F238E27FC236}">
                  <a16:creationId xmlns:a16="http://schemas.microsoft.com/office/drawing/2014/main" id="{40731B99-A3C9-A846-34F1-CDBDAFD9AA3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12250" y="2935445"/>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9" name="Picture 8" descr="Image result for Time No Background">
              <a:extLst>
                <a:ext uri="{FF2B5EF4-FFF2-40B4-BE49-F238E27FC236}">
                  <a16:creationId xmlns:a16="http://schemas.microsoft.com/office/drawing/2014/main" id="{7DF7DE55-BDF9-88B6-21E6-44665C4CDF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0578" y="2932229"/>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10" descr="quién icono signo símbolo diseño 10155626 PNG">
              <a:extLst>
                <a:ext uri="{FF2B5EF4-FFF2-40B4-BE49-F238E27FC236}">
                  <a16:creationId xmlns:a16="http://schemas.microsoft.com/office/drawing/2014/main" id="{520877C5-913D-26CC-E9AA-4C140223AC68}"/>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01538" y="2914533"/>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61" name="TextBox 160">
              <a:extLst>
                <a:ext uri="{FF2B5EF4-FFF2-40B4-BE49-F238E27FC236}">
                  <a16:creationId xmlns:a16="http://schemas.microsoft.com/office/drawing/2014/main" id="{6F519503-AED6-44A6-3F69-881C02B91C7B}"/>
                </a:ext>
              </a:extLst>
            </p:cNvPr>
            <p:cNvSpPr txBox="1"/>
            <p:nvPr/>
          </p:nvSpPr>
          <p:spPr>
            <a:xfrm>
              <a:off x="7611787" y="2482389"/>
              <a:ext cx="1753787" cy="276999"/>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DAMAGE ASSESSMENT</a:t>
              </a:r>
            </a:p>
          </p:txBody>
        </p:sp>
      </p:grpSp>
      <p:grpSp>
        <p:nvGrpSpPr>
          <p:cNvPr id="175" name="Group 174">
            <a:extLst>
              <a:ext uri="{FF2B5EF4-FFF2-40B4-BE49-F238E27FC236}">
                <a16:creationId xmlns:a16="http://schemas.microsoft.com/office/drawing/2014/main" id="{029D7A8C-25B0-3761-27C7-52021514E130}"/>
              </a:ext>
            </a:extLst>
          </p:cNvPr>
          <p:cNvGrpSpPr/>
          <p:nvPr/>
        </p:nvGrpSpPr>
        <p:grpSpPr>
          <a:xfrm>
            <a:off x="406399" y="3629473"/>
            <a:ext cx="2103120" cy="1211483"/>
            <a:chOff x="406399" y="3629473"/>
            <a:chExt cx="2103120" cy="1211483"/>
          </a:xfrm>
        </p:grpSpPr>
        <p:pic>
          <p:nvPicPr>
            <p:cNvPr id="162" name="Picture 161" descr="A colorful sign with a key&#10;&#10;AI-generated content may be incorrect.">
              <a:extLst>
                <a:ext uri="{FF2B5EF4-FFF2-40B4-BE49-F238E27FC236}">
                  <a16:creationId xmlns:a16="http://schemas.microsoft.com/office/drawing/2014/main" id="{A12335E4-E98E-1C6F-FE5A-1882F11470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0523" y="4489576"/>
              <a:ext cx="351380" cy="351380"/>
            </a:xfrm>
            <a:prstGeom prst="rect">
              <a:avLst/>
            </a:prstGeom>
          </p:spPr>
        </p:pic>
        <p:sp>
          <p:nvSpPr>
            <p:cNvPr id="163" name="Rectangle 162">
              <a:extLst>
                <a:ext uri="{FF2B5EF4-FFF2-40B4-BE49-F238E27FC236}">
                  <a16:creationId xmlns:a16="http://schemas.microsoft.com/office/drawing/2014/main" id="{CBCB1C07-0E0F-A8AB-4BE4-F2BE9B07B555}"/>
                </a:ext>
              </a:extLst>
            </p:cNvPr>
            <p:cNvSpPr/>
            <p:nvPr/>
          </p:nvSpPr>
          <p:spPr>
            <a:xfrm>
              <a:off x="449992" y="3629473"/>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TextBox 163">
              <a:extLst>
                <a:ext uri="{FF2B5EF4-FFF2-40B4-BE49-F238E27FC236}">
                  <a16:creationId xmlns:a16="http://schemas.microsoft.com/office/drawing/2014/main" id="{66CE6523-8480-5DC7-8D26-51EE67A79811}"/>
                </a:ext>
              </a:extLst>
            </p:cNvPr>
            <p:cNvSpPr txBox="1"/>
            <p:nvPr/>
          </p:nvSpPr>
          <p:spPr>
            <a:xfrm>
              <a:off x="502984" y="3743399"/>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165" name="Picture 6" descr="Small Euro Symbol">
              <a:extLst>
                <a:ext uri="{FF2B5EF4-FFF2-40B4-BE49-F238E27FC236}">
                  <a16:creationId xmlns:a16="http://schemas.microsoft.com/office/drawing/2014/main" id="{FF7E0D22-3B38-5605-A0AE-A199037B5C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67769" y="4545098"/>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66" name="Picture 165" descr="Image result for Time No Background">
              <a:extLst>
                <a:ext uri="{FF2B5EF4-FFF2-40B4-BE49-F238E27FC236}">
                  <a16:creationId xmlns:a16="http://schemas.microsoft.com/office/drawing/2014/main" id="{02593B16-1B86-3359-E40C-D067CCA224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097" y="4541882"/>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67" name="Picture 10" descr="quién icono signo símbolo diseño 10155626 PNG">
              <a:extLst>
                <a:ext uri="{FF2B5EF4-FFF2-40B4-BE49-F238E27FC236}">
                  <a16:creationId xmlns:a16="http://schemas.microsoft.com/office/drawing/2014/main" id="{410F6131-7BBB-BB5A-59B2-FDA0CD96BF8D}"/>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57057" y="4524186"/>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68" name="TextBox 167">
              <a:extLst>
                <a:ext uri="{FF2B5EF4-FFF2-40B4-BE49-F238E27FC236}">
                  <a16:creationId xmlns:a16="http://schemas.microsoft.com/office/drawing/2014/main" id="{019A9EBF-067C-68EB-2075-5455FAF43511}"/>
                </a:ext>
              </a:extLst>
            </p:cNvPr>
            <p:cNvSpPr txBox="1"/>
            <p:nvPr/>
          </p:nvSpPr>
          <p:spPr>
            <a:xfrm>
              <a:off x="406399" y="4024648"/>
              <a:ext cx="210312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PREPARING MULTI-HAZARD MAPS AT DIFFERENT SCALES</a:t>
              </a:r>
            </a:p>
          </p:txBody>
        </p:sp>
      </p:grpSp>
    </p:spTree>
    <p:extLst>
      <p:ext uri="{BB962C8B-B14F-4D97-AF65-F5344CB8AC3E}">
        <p14:creationId xmlns:p14="http://schemas.microsoft.com/office/powerpoint/2010/main" val="771218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591CF-7071-853F-9E65-39F0714EB985}"/>
              </a:ext>
            </a:extLst>
          </p:cNvPr>
          <p:cNvSpPr>
            <a:spLocks noGrp="1"/>
          </p:cNvSpPr>
          <p:nvPr>
            <p:ph type="title"/>
          </p:nvPr>
        </p:nvSpPr>
        <p:spPr>
          <a:xfrm>
            <a:off x="681038" y="365127"/>
            <a:ext cx="6817039" cy="1325563"/>
          </a:xfrm>
        </p:spPr>
        <p:txBody>
          <a:bodyPr/>
          <a:lstStyle/>
          <a:p>
            <a:r>
              <a:rPr lang="en-GB" dirty="0">
                <a:solidFill>
                  <a:schemeClr val="tx2">
                    <a:lumMod val="75000"/>
                    <a:lumOff val="25000"/>
                  </a:schemeClr>
                </a:solidFill>
                <a:latin typeface="Arial Black"/>
              </a:rPr>
              <a:t>How to play?</a:t>
            </a:r>
          </a:p>
        </p:txBody>
      </p:sp>
      <p:sp>
        <p:nvSpPr>
          <p:cNvPr id="3" name="Content Placeholder 2">
            <a:extLst>
              <a:ext uri="{FF2B5EF4-FFF2-40B4-BE49-F238E27FC236}">
                <a16:creationId xmlns:a16="http://schemas.microsoft.com/office/drawing/2014/main" id="{D56A30AF-23BF-0AFA-99AF-E4AE16551103}"/>
              </a:ext>
            </a:extLst>
          </p:cNvPr>
          <p:cNvSpPr>
            <a:spLocks noGrp="1"/>
          </p:cNvSpPr>
          <p:nvPr>
            <p:ph idx="1"/>
          </p:nvPr>
        </p:nvSpPr>
        <p:spPr/>
        <p:txBody>
          <a:bodyPr>
            <a:noAutofit/>
          </a:bodyPr>
          <a:lstStyle/>
          <a:p>
            <a:pPr marL="0" indent="0" fontAlgn="base">
              <a:buNone/>
            </a:pPr>
            <a:r>
              <a:rPr lang="en-US" sz="1800" dirty="0">
                <a:solidFill>
                  <a:schemeClr val="tx2">
                    <a:lumMod val="75000"/>
                    <a:lumOff val="25000"/>
                  </a:schemeClr>
                </a:solidFill>
                <a:latin typeface="Arial" panose="020B0604020202020204" pitchFamily="34" charset="0"/>
                <a:cs typeface="Arial" panose="020B0604020202020204" pitchFamily="34" charset="0"/>
              </a:rPr>
              <a:t>Play the PARATUS Card game to  </a:t>
            </a:r>
          </a:p>
          <a:p>
            <a:pPr fontAlgn="base"/>
            <a:r>
              <a:rPr lang="en-US" sz="1800" dirty="0">
                <a:solidFill>
                  <a:schemeClr val="tx2">
                    <a:lumMod val="75000"/>
                    <a:lumOff val="25000"/>
                  </a:schemeClr>
                </a:solidFill>
                <a:latin typeface="Arial" panose="020B0604020202020204" pitchFamily="34" charset="0"/>
                <a:cs typeface="Arial" panose="020B0604020202020204" pitchFamily="34" charset="0"/>
              </a:rPr>
              <a:t>Identify the hazards and their cascading hazards, </a:t>
            </a:r>
          </a:p>
          <a:p>
            <a:pPr algn="just" fontAlgn="base"/>
            <a:r>
              <a:rPr lang="en-US" sz="1800" dirty="0" err="1">
                <a:solidFill>
                  <a:schemeClr val="tx2">
                    <a:lumMod val="75000"/>
                    <a:lumOff val="25000"/>
                  </a:schemeClr>
                </a:solidFill>
                <a:latin typeface="Arial" panose="020B0604020202020204" pitchFamily="34" charset="0"/>
                <a:cs typeface="Arial" panose="020B0604020202020204" pitchFamily="34" charset="0"/>
              </a:rPr>
              <a:t>Analyse</a:t>
            </a:r>
            <a:r>
              <a:rPr lang="en-US" sz="1800" dirty="0">
                <a:solidFill>
                  <a:schemeClr val="tx2">
                    <a:lumMod val="75000"/>
                    <a:lumOff val="25000"/>
                  </a:schemeClr>
                </a:solidFill>
                <a:latin typeface="Arial" panose="020B0604020202020204" pitchFamily="34" charset="0"/>
                <a:cs typeface="Arial" panose="020B0604020202020204" pitchFamily="34" charset="0"/>
              </a:rPr>
              <a:t> the pre-disaster conditions / vulnerabilities (e.g.: tourist resorts in the coastal areas) </a:t>
            </a:r>
          </a:p>
          <a:p>
            <a:pPr fontAlgn="base"/>
            <a:r>
              <a:rPr lang="en-US" sz="1800" dirty="0">
                <a:solidFill>
                  <a:schemeClr val="tx2">
                    <a:lumMod val="75000"/>
                    <a:lumOff val="25000"/>
                  </a:schemeClr>
                </a:solidFill>
                <a:latin typeface="Arial" panose="020B0604020202020204" pitchFamily="34" charset="0"/>
                <a:cs typeface="Arial" panose="020B0604020202020204" pitchFamily="34" charset="0"/>
              </a:rPr>
              <a:t>Build a story with sectors and assets exposed to the disaster, </a:t>
            </a:r>
          </a:p>
          <a:p>
            <a:pPr fontAlgn="base"/>
            <a:r>
              <a:rPr lang="en-US" sz="1800" dirty="0">
                <a:solidFill>
                  <a:schemeClr val="tx2">
                    <a:lumMod val="75000"/>
                    <a:lumOff val="25000"/>
                  </a:schemeClr>
                </a:solidFill>
                <a:latin typeface="Arial" panose="020B0604020202020204" pitchFamily="34" charset="0"/>
                <a:cs typeface="Arial" panose="020B0604020202020204" pitchFamily="34" charset="0"/>
              </a:rPr>
              <a:t>Lay the impact cards for a desired timescale and assess the impact of the disaster on different assets and sectors, </a:t>
            </a:r>
          </a:p>
          <a:p>
            <a:pPr fontAlgn="base"/>
            <a:r>
              <a:rPr lang="en-US" sz="1800" dirty="0">
                <a:solidFill>
                  <a:schemeClr val="tx2">
                    <a:lumMod val="75000"/>
                    <a:lumOff val="25000"/>
                  </a:schemeClr>
                </a:solidFill>
                <a:latin typeface="Arial" panose="020B0604020202020204" pitchFamily="34" charset="0"/>
                <a:cs typeface="Arial" panose="020B0604020202020204" pitchFamily="34" charset="0"/>
              </a:rPr>
              <a:t>Brainstorm as a team with Action cards to enhance the area’s resilience to such disasters and reducing their impact. </a:t>
            </a:r>
          </a:p>
          <a:p>
            <a:pPr fontAlgn="base"/>
            <a:r>
              <a:rPr lang="en-US" sz="1800" dirty="0">
                <a:solidFill>
                  <a:schemeClr val="tx2">
                    <a:lumMod val="75000"/>
                    <a:lumOff val="25000"/>
                  </a:schemeClr>
                </a:solidFill>
                <a:latin typeface="Arial" panose="020B0604020202020204" pitchFamily="34" charset="0"/>
                <a:cs typeface="Arial" panose="020B0604020202020204" pitchFamily="34" charset="0"/>
              </a:rPr>
              <a:t>You can also play different roles (such as policy maker, urban planner, rescue officer, insurance company, scientist, municipality, etc.) while playing the game, to gain a better understanding of how easy/difficult planning could be.  </a:t>
            </a:r>
          </a:p>
          <a:p>
            <a:pPr marL="0" indent="0" algn="just">
              <a:lnSpc>
                <a:spcPct val="110000"/>
              </a:lnSpc>
              <a:buNone/>
            </a:pPr>
            <a:endParaRPr lang="en-GB" sz="1800" dirty="0">
              <a:solidFill>
                <a:schemeClr val="tx2">
                  <a:lumMod val="75000"/>
                  <a:lumOff val="25000"/>
                </a:schemeClr>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F5FE5059-71F9-D751-1C14-DA45182EF6FC}"/>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05E393CB-DFB3-633A-7AC7-45D01E90F514}"/>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BF0B2CB4-FFDB-48A0-F414-B6B757BCCE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6542A6CE-A4B9-5ADD-5C8B-031F4C3850A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A25E7014-1040-96AD-B8E7-E81F9549042D}"/>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B0C73711-59FE-050A-A243-BBACD6C9D3BE}"/>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68608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6" name="Group 225">
            <a:extLst>
              <a:ext uri="{FF2B5EF4-FFF2-40B4-BE49-F238E27FC236}">
                <a16:creationId xmlns:a16="http://schemas.microsoft.com/office/drawing/2014/main" id="{C0939512-8F66-A4B6-777D-6F84823620C9}"/>
              </a:ext>
            </a:extLst>
          </p:cNvPr>
          <p:cNvGrpSpPr/>
          <p:nvPr/>
        </p:nvGrpSpPr>
        <p:grpSpPr>
          <a:xfrm>
            <a:off x="406399" y="417154"/>
            <a:ext cx="2103120" cy="1211483"/>
            <a:chOff x="406399" y="417154"/>
            <a:chExt cx="2103120" cy="1211483"/>
          </a:xfrm>
        </p:grpSpPr>
        <p:pic>
          <p:nvPicPr>
            <p:cNvPr id="47" name="Picture 46" descr="A colorful sign with a key&#10;&#10;AI-generated content may be incorrect.">
              <a:extLst>
                <a:ext uri="{FF2B5EF4-FFF2-40B4-BE49-F238E27FC236}">
                  <a16:creationId xmlns:a16="http://schemas.microsoft.com/office/drawing/2014/main" id="{BD54AA2A-EA9E-F02C-90B3-4A7CF81CB6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0523" y="1277257"/>
              <a:ext cx="351380" cy="351380"/>
            </a:xfrm>
            <a:prstGeom prst="rect">
              <a:avLst/>
            </a:prstGeom>
          </p:spPr>
        </p:pic>
        <p:sp>
          <p:nvSpPr>
            <p:cNvPr id="48" name="Rectangle 47">
              <a:extLst>
                <a:ext uri="{FF2B5EF4-FFF2-40B4-BE49-F238E27FC236}">
                  <a16:creationId xmlns:a16="http://schemas.microsoft.com/office/drawing/2014/main" id="{417892E3-17CA-4FA4-FCEC-B9D0949F4881}"/>
                </a:ext>
              </a:extLst>
            </p:cNvPr>
            <p:cNvSpPr/>
            <p:nvPr/>
          </p:nvSpPr>
          <p:spPr>
            <a:xfrm>
              <a:off x="449992" y="4171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436F8B89-7BF1-D55B-B48C-CD843A29E703}"/>
                </a:ext>
              </a:extLst>
            </p:cNvPr>
            <p:cNvSpPr txBox="1"/>
            <p:nvPr/>
          </p:nvSpPr>
          <p:spPr>
            <a:xfrm>
              <a:off x="502984" y="5310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50" name="Picture 6" descr="Small Euro Symbol">
              <a:extLst>
                <a:ext uri="{FF2B5EF4-FFF2-40B4-BE49-F238E27FC236}">
                  <a16:creationId xmlns:a16="http://schemas.microsoft.com/office/drawing/2014/main" id="{B2DE6AF7-3FC6-CC24-3057-8CDB10E8D7D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67769" y="13327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descr="Image result for Time No Background">
              <a:extLst>
                <a:ext uri="{FF2B5EF4-FFF2-40B4-BE49-F238E27FC236}">
                  <a16:creationId xmlns:a16="http://schemas.microsoft.com/office/drawing/2014/main" id="{D1CC6C8D-66B4-0F68-A040-61880AF8C7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097" y="13295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0" descr="quién icono signo símbolo diseño 10155626 PNG">
              <a:extLst>
                <a:ext uri="{FF2B5EF4-FFF2-40B4-BE49-F238E27FC236}">
                  <a16:creationId xmlns:a16="http://schemas.microsoft.com/office/drawing/2014/main" id="{EC65068B-E54B-6346-115D-A8F91290A0AA}"/>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57057" y="131186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a:extLst>
                <a:ext uri="{FF2B5EF4-FFF2-40B4-BE49-F238E27FC236}">
                  <a16:creationId xmlns:a16="http://schemas.microsoft.com/office/drawing/2014/main" id="{C85D9673-6E09-02A1-878C-94A8C015C243}"/>
                </a:ext>
              </a:extLst>
            </p:cNvPr>
            <p:cNvSpPr txBox="1"/>
            <p:nvPr/>
          </p:nvSpPr>
          <p:spPr>
            <a:xfrm>
              <a:off x="406399" y="812329"/>
              <a:ext cx="210312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PREPARING MULTI-HAZARD MAPS AT DIFFERENT SCALES</a:t>
              </a:r>
            </a:p>
          </p:txBody>
        </p:sp>
      </p:grpSp>
      <p:grpSp>
        <p:nvGrpSpPr>
          <p:cNvPr id="227" name="Group 226">
            <a:extLst>
              <a:ext uri="{FF2B5EF4-FFF2-40B4-BE49-F238E27FC236}">
                <a16:creationId xmlns:a16="http://schemas.microsoft.com/office/drawing/2014/main" id="{8EC55C87-81E7-A0F8-AB76-7D7D411A1D8E}"/>
              </a:ext>
            </a:extLst>
          </p:cNvPr>
          <p:cNvGrpSpPr/>
          <p:nvPr/>
        </p:nvGrpSpPr>
        <p:grpSpPr>
          <a:xfrm>
            <a:off x="2807498" y="417154"/>
            <a:ext cx="1973232" cy="1211483"/>
            <a:chOff x="2807498" y="417154"/>
            <a:chExt cx="1973232" cy="1211483"/>
          </a:xfrm>
        </p:grpSpPr>
        <p:pic>
          <p:nvPicPr>
            <p:cNvPr id="61" name="Picture 60" descr="A colorful sign with a key&#10;&#10;AI-generated content may be incorrect.">
              <a:extLst>
                <a:ext uri="{FF2B5EF4-FFF2-40B4-BE49-F238E27FC236}">
                  <a16:creationId xmlns:a16="http://schemas.microsoft.com/office/drawing/2014/main" id="{648D2271-9CC8-C514-0227-EF3C507DC5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8029" y="1277257"/>
              <a:ext cx="351380" cy="351380"/>
            </a:xfrm>
            <a:prstGeom prst="rect">
              <a:avLst/>
            </a:prstGeom>
          </p:spPr>
        </p:pic>
        <p:sp>
          <p:nvSpPr>
            <p:cNvPr id="62" name="Rectangle 61">
              <a:extLst>
                <a:ext uri="{FF2B5EF4-FFF2-40B4-BE49-F238E27FC236}">
                  <a16:creationId xmlns:a16="http://schemas.microsoft.com/office/drawing/2014/main" id="{048CB196-B138-717A-BE13-6B8BC7E768F3}"/>
                </a:ext>
              </a:extLst>
            </p:cNvPr>
            <p:cNvSpPr/>
            <p:nvPr/>
          </p:nvSpPr>
          <p:spPr>
            <a:xfrm>
              <a:off x="2807498" y="4171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199BA60-0B77-2A0D-A94C-C11AC8E3CCFA}"/>
                </a:ext>
              </a:extLst>
            </p:cNvPr>
            <p:cNvSpPr txBox="1"/>
            <p:nvPr/>
          </p:nvSpPr>
          <p:spPr>
            <a:xfrm>
              <a:off x="2860490" y="5310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64" name="Picture 6" descr="Small Euro Symbol">
              <a:extLst>
                <a:ext uri="{FF2B5EF4-FFF2-40B4-BE49-F238E27FC236}">
                  <a16:creationId xmlns:a16="http://schemas.microsoft.com/office/drawing/2014/main" id="{F781687E-695B-EA29-E212-CDC21E31DD8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25275" y="13327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8" descr="Image result for Time No Background">
              <a:extLst>
                <a:ext uri="{FF2B5EF4-FFF2-40B4-BE49-F238E27FC236}">
                  <a16:creationId xmlns:a16="http://schemas.microsoft.com/office/drawing/2014/main" id="{F0ACC72E-0623-76F0-51A8-12C4352E51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3603" y="13295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0" descr="quién icono signo símbolo diseño 10155626 PNG">
              <a:extLst>
                <a:ext uri="{FF2B5EF4-FFF2-40B4-BE49-F238E27FC236}">
                  <a16:creationId xmlns:a16="http://schemas.microsoft.com/office/drawing/2014/main" id="{03DD0897-472D-39A2-DC18-175989CEDAC0}"/>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14563" y="1311867"/>
              <a:ext cx="215906" cy="226277"/>
            </a:xfrm>
            <a:prstGeom prst="rect">
              <a:avLst/>
            </a:prstGeom>
            <a:noFill/>
            <a:extLst>
              <a:ext uri="{909E8E84-426E-40DD-AFC4-6F175D3DCCD1}">
                <a14:hiddenFill xmlns:a14="http://schemas.microsoft.com/office/drawing/2010/main">
                  <a:solidFill>
                    <a:srgbClr val="FFFFFF"/>
                  </a:solidFill>
                </a14:hiddenFill>
              </a:ext>
            </a:extLst>
          </p:spPr>
        </p:pic>
      </p:grpSp>
      <p:sp>
        <p:nvSpPr>
          <p:cNvPr id="86" name="TextBox 85">
            <a:extLst>
              <a:ext uri="{FF2B5EF4-FFF2-40B4-BE49-F238E27FC236}">
                <a16:creationId xmlns:a16="http://schemas.microsoft.com/office/drawing/2014/main" id="{C0ACC1B2-7369-0AD5-9362-C186A9CFA364}"/>
              </a:ext>
            </a:extLst>
          </p:cNvPr>
          <p:cNvSpPr txBox="1"/>
          <p:nvPr/>
        </p:nvSpPr>
        <p:spPr>
          <a:xfrm>
            <a:off x="2702560" y="719996"/>
            <a:ext cx="2235200"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DEFINING THE RESPONSIBILITIES OF INSTITUTIONS CLEARLY</a:t>
            </a:r>
          </a:p>
        </p:txBody>
      </p:sp>
      <p:grpSp>
        <p:nvGrpSpPr>
          <p:cNvPr id="231" name="Group 230">
            <a:extLst>
              <a:ext uri="{FF2B5EF4-FFF2-40B4-BE49-F238E27FC236}">
                <a16:creationId xmlns:a16="http://schemas.microsoft.com/office/drawing/2014/main" id="{16A12488-787E-1E3C-B9E5-DE486E22E779}"/>
              </a:ext>
            </a:extLst>
          </p:cNvPr>
          <p:cNvGrpSpPr/>
          <p:nvPr/>
        </p:nvGrpSpPr>
        <p:grpSpPr>
          <a:xfrm>
            <a:off x="2807498" y="2068089"/>
            <a:ext cx="2012715" cy="1211483"/>
            <a:chOff x="2807498" y="2068089"/>
            <a:chExt cx="2012715" cy="1211483"/>
          </a:xfrm>
        </p:grpSpPr>
        <p:pic>
          <p:nvPicPr>
            <p:cNvPr id="54" name="Picture 53" descr="A colorful sign with a key&#10;&#10;AI-generated content may be incorrect.">
              <a:extLst>
                <a:ext uri="{FF2B5EF4-FFF2-40B4-BE49-F238E27FC236}">
                  <a16:creationId xmlns:a16="http://schemas.microsoft.com/office/drawing/2014/main" id="{4AB7CC47-D814-E0C2-4E62-D07DA33758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8029" y="2928192"/>
              <a:ext cx="351380" cy="351380"/>
            </a:xfrm>
            <a:prstGeom prst="rect">
              <a:avLst/>
            </a:prstGeom>
          </p:spPr>
        </p:pic>
        <p:sp>
          <p:nvSpPr>
            <p:cNvPr id="55" name="Rectangle 54">
              <a:extLst>
                <a:ext uri="{FF2B5EF4-FFF2-40B4-BE49-F238E27FC236}">
                  <a16:creationId xmlns:a16="http://schemas.microsoft.com/office/drawing/2014/main" id="{8957B047-2666-FD05-A5A7-178D250C359B}"/>
                </a:ext>
              </a:extLst>
            </p:cNvPr>
            <p:cNvSpPr/>
            <p:nvPr/>
          </p:nvSpPr>
          <p:spPr>
            <a:xfrm>
              <a:off x="2807498" y="2068089"/>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C59C0DBF-2345-05A1-F8BB-10C51FE2951E}"/>
                </a:ext>
              </a:extLst>
            </p:cNvPr>
            <p:cNvSpPr txBox="1"/>
            <p:nvPr/>
          </p:nvSpPr>
          <p:spPr>
            <a:xfrm>
              <a:off x="2860490" y="2182015"/>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57" name="Picture 6" descr="Small Euro Symbol">
              <a:extLst>
                <a:ext uri="{FF2B5EF4-FFF2-40B4-BE49-F238E27FC236}">
                  <a16:creationId xmlns:a16="http://schemas.microsoft.com/office/drawing/2014/main" id="{DE38680A-6DB1-C45D-D86A-C428C25B3B3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2925275" y="2983714"/>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8" descr="Image result for Time No Background">
              <a:extLst>
                <a:ext uri="{FF2B5EF4-FFF2-40B4-BE49-F238E27FC236}">
                  <a16:creationId xmlns:a16="http://schemas.microsoft.com/office/drawing/2014/main" id="{6DC35504-2BC7-CDBB-F04A-2C23304008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3603" y="2980498"/>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quién icono signo símbolo diseño 10155626 PNG">
              <a:extLst>
                <a:ext uri="{FF2B5EF4-FFF2-40B4-BE49-F238E27FC236}">
                  <a16:creationId xmlns:a16="http://schemas.microsoft.com/office/drawing/2014/main" id="{D364DA52-ACEE-3DA7-6452-4C1D4F3C04BA}"/>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4014563" y="2962802"/>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87" name="TextBox 86">
              <a:extLst>
                <a:ext uri="{FF2B5EF4-FFF2-40B4-BE49-F238E27FC236}">
                  <a16:creationId xmlns:a16="http://schemas.microsoft.com/office/drawing/2014/main" id="{74C365F9-9D27-3527-0F0D-ACA9571308CD}"/>
                </a:ext>
              </a:extLst>
            </p:cNvPr>
            <p:cNvSpPr txBox="1"/>
            <p:nvPr/>
          </p:nvSpPr>
          <p:spPr>
            <a:xfrm>
              <a:off x="2820108" y="2398442"/>
              <a:ext cx="2000105"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 EUROPEAN AWARENESS PROGRAM FOR RESILIENCE</a:t>
              </a:r>
            </a:p>
          </p:txBody>
        </p:sp>
      </p:grpSp>
      <p:grpSp>
        <p:nvGrpSpPr>
          <p:cNvPr id="228" name="Group 227">
            <a:extLst>
              <a:ext uri="{FF2B5EF4-FFF2-40B4-BE49-F238E27FC236}">
                <a16:creationId xmlns:a16="http://schemas.microsoft.com/office/drawing/2014/main" id="{874EF6F7-B893-4AD6-8438-FCA47062EB7B}"/>
              </a:ext>
            </a:extLst>
          </p:cNvPr>
          <p:cNvGrpSpPr/>
          <p:nvPr/>
        </p:nvGrpSpPr>
        <p:grpSpPr>
          <a:xfrm>
            <a:off x="5137353" y="417154"/>
            <a:ext cx="1973232" cy="1211483"/>
            <a:chOff x="5137353" y="417154"/>
            <a:chExt cx="1973232" cy="1211483"/>
          </a:xfrm>
        </p:grpSpPr>
        <p:pic>
          <p:nvPicPr>
            <p:cNvPr id="103" name="Picture 102" descr="A colorful sign with a key&#10;&#10;AI-generated content may be incorrect.">
              <a:extLst>
                <a:ext uri="{FF2B5EF4-FFF2-40B4-BE49-F238E27FC236}">
                  <a16:creationId xmlns:a16="http://schemas.microsoft.com/office/drawing/2014/main" id="{E3CC0D78-0CD3-081B-9150-5E764CA1C0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7884" y="1277257"/>
              <a:ext cx="351380" cy="351380"/>
            </a:xfrm>
            <a:prstGeom prst="rect">
              <a:avLst/>
            </a:prstGeom>
          </p:spPr>
        </p:pic>
        <p:sp>
          <p:nvSpPr>
            <p:cNvPr id="104" name="Rectangle 103">
              <a:extLst>
                <a:ext uri="{FF2B5EF4-FFF2-40B4-BE49-F238E27FC236}">
                  <a16:creationId xmlns:a16="http://schemas.microsoft.com/office/drawing/2014/main" id="{0AA61823-D1CE-BFE1-F50E-9910D85B87ED}"/>
                </a:ext>
              </a:extLst>
            </p:cNvPr>
            <p:cNvSpPr/>
            <p:nvPr/>
          </p:nvSpPr>
          <p:spPr>
            <a:xfrm>
              <a:off x="5137353" y="4171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2671C5C1-B124-7BCA-A283-9363AF80FF87}"/>
                </a:ext>
              </a:extLst>
            </p:cNvPr>
            <p:cNvSpPr txBox="1"/>
            <p:nvPr/>
          </p:nvSpPr>
          <p:spPr>
            <a:xfrm>
              <a:off x="5190345" y="5310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106" name="Picture 6" descr="Small Euro Symbol">
              <a:extLst>
                <a:ext uri="{FF2B5EF4-FFF2-40B4-BE49-F238E27FC236}">
                  <a16:creationId xmlns:a16="http://schemas.microsoft.com/office/drawing/2014/main" id="{9660C41F-9A6B-E0F0-B078-24480B8859C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5130" y="13327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8" descr="Image result for Time No Background">
              <a:extLst>
                <a:ext uri="{FF2B5EF4-FFF2-40B4-BE49-F238E27FC236}">
                  <a16:creationId xmlns:a16="http://schemas.microsoft.com/office/drawing/2014/main" id="{A1972701-8B05-1D6A-06AF-241C472DEC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458" y="13295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10" descr="quién icono signo símbolo diseño 10155626 PNG">
              <a:extLst>
                <a:ext uri="{FF2B5EF4-FFF2-40B4-BE49-F238E27FC236}">
                  <a16:creationId xmlns:a16="http://schemas.microsoft.com/office/drawing/2014/main" id="{CFF17600-B17A-6CF5-F519-2A57EB95B919}"/>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4418" y="131186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18" name="TextBox 117">
              <a:extLst>
                <a:ext uri="{FF2B5EF4-FFF2-40B4-BE49-F238E27FC236}">
                  <a16:creationId xmlns:a16="http://schemas.microsoft.com/office/drawing/2014/main" id="{F917D717-48FD-77DD-59B5-848C0A124658}"/>
                </a:ext>
              </a:extLst>
            </p:cNvPr>
            <p:cNvSpPr txBox="1"/>
            <p:nvPr/>
          </p:nvSpPr>
          <p:spPr>
            <a:xfrm>
              <a:off x="5225655" y="812329"/>
              <a:ext cx="1826239"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ESTABLISHING AN EARLY WARNING NETWORK</a:t>
              </a:r>
            </a:p>
          </p:txBody>
        </p:sp>
      </p:grpSp>
      <p:grpSp>
        <p:nvGrpSpPr>
          <p:cNvPr id="232" name="Group 231">
            <a:extLst>
              <a:ext uri="{FF2B5EF4-FFF2-40B4-BE49-F238E27FC236}">
                <a16:creationId xmlns:a16="http://schemas.microsoft.com/office/drawing/2014/main" id="{769F94D5-407C-129C-951C-037C198A4393}"/>
              </a:ext>
            </a:extLst>
          </p:cNvPr>
          <p:cNvGrpSpPr/>
          <p:nvPr/>
        </p:nvGrpSpPr>
        <p:grpSpPr>
          <a:xfrm>
            <a:off x="5137353" y="2068089"/>
            <a:ext cx="1973232" cy="1211483"/>
            <a:chOff x="5137353" y="2068089"/>
            <a:chExt cx="1973232" cy="1211483"/>
          </a:xfrm>
        </p:grpSpPr>
        <p:pic>
          <p:nvPicPr>
            <p:cNvPr id="96" name="Picture 95" descr="A colorful sign with a key&#10;&#10;AI-generated content may be incorrect.">
              <a:extLst>
                <a:ext uri="{FF2B5EF4-FFF2-40B4-BE49-F238E27FC236}">
                  <a16:creationId xmlns:a16="http://schemas.microsoft.com/office/drawing/2014/main" id="{E4C0C5D4-896F-D2DD-5CA1-414CD01BA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7884" y="2928192"/>
              <a:ext cx="351380" cy="351380"/>
            </a:xfrm>
            <a:prstGeom prst="rect">
              <a:avLst/>
            </a:prstGeom>
          </p:spPr>
        </p:pic>
        <p:sp>
          <p:nvSpPr>
            <p:cNvPr id="97" name="Rectangle 96">
              <a:extLst>
                <a:ext uri="{FF2B5EF4-FFF2-40B4-BE49-F238E27FC236}">
                  <a16:creationId xmlns:a16="http://schemas.microsoft.com/office/drawing/2014/main" id="{34D02E68-D8F2-04BC-DB1E-B8097BC9DE30}"/>
                </a:ext>
              </a:extLst>
            </p:cNvPr>
            <p:cNvSpPr/>
            <p:nvPr/>
          </p:nvSpPr>
          <p:spPr>
            <a:xfrm>
              <a:off x="5137353" y="2068089"/>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CA402408-424B-D4BD-C312-434F906587E9}"/>
                </a:ext>
              </a:extLst>
            </p:cNvPr>
            <p:cNvSpPr txBox="1"/>
            <p:nvPr/>
          </p:nvSpPr>
          <p:spPr>
            <a:xfrm>
              <a:off x="5190345" y="2182015"/>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99" name="Picture 6" descr="Small Euro Symbol">
              <a:extLst>
                <a:ext uri="{FF2B5EF4-FFF2-40B4-BE49-F238E27FC236}">
                  <a16:creationId xmlns:a16="http://schemas.microsoft.com/office/drawing/2014/main" id="{7C0664D5-1960-F99C-BA1D-42F32A745D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255130" y="2983714"/>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8" descr="Image result for Time No Background">
              <a:extLst>
                <a:ext uri="{FF2B5EF4-FFF2-40B4-BE49-F238E27FC236}">
                  <a16:creationId xmlns:a16="http://schemas.microsoft.com/office/drawing/2014/main" id="{B078DE00-FD7F-B225-62E4-F02B69D747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3458" y="2980498"/>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10" descr="quién icono signo símbolo diseño 10155626 PNG">
              <a:extLst>
                <a:ext uri="{FF2B5EF4-FFF2-40B4-BE49-F238E27FC236}">
                  <a16:creationId xmlns:a16="http://schemas.microsoft.com/office/drawing/2014/main" id="{F1953EF7-8F6F-BD56-E337-F86C6109A05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6344418" y="2962802"/>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19" name="TextBox 118">
              <a:extLst>
                <a:ext uri="{FF2B5EF4-FFF2-40B4-BE49-F238E27FC236}">
                  <a16:creationId xmlns:a16="http://schemas.microsoft.com/office/drawing/2014/main" id="{82612027-7CA2-D483-1644-90495FDDD1EB}"/>
                </a:ext>
              </a:extLst>
            </p:cNvPr>
            <p:cNvSpPr txBox="1"/>
            <p:nvPr/>
          </p:nvSpPr>
          <p:spPr>
            <a:xfrm>
              <a:off x="5211268" y="2398442"/>
              <a:ext cx="1855012" cy="646331"/>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LINKING EARLY GLOBAL WARNING WITH LOCAL ACTIONS IN EUROPE</a:t>
              </a:r>
            </a:p>
          </p:txBody>
        </p:sp>
      </p:grpSp>
      <p:grpSp>
        <p:nvGrpSpPr>
          <p:cNvPr id="229" name="Group 228">
            <a:extLst>
              <a:ext uri="{FF2B5EF4-FFF2-40B4-BE49-F238E27FC236}">
                <a16:creationId xmlns:a16="http://schemas.microsoft.com/office/drawing/2014/main" id="{68E0734D-BF2C-D8D8-B510-FBD06410297F}"/>
              </a:ext>
            </a:extLst>
          </p:cNvPr>
          <p:cNvGrpSpPr/>
          <p:nvPr/>
        </p:nvGrpSpPr>
        <p:grpSpPr>
          <a:xfrm>
            <a:off x="7406640" y="417154"/>
            <a:ext cx="2164080" cy="1211483"/>
            <a:chOff x="7406640" y="417154"/>
            <a:chExt cx="2164080" cy="1211483"/>
          </a:xfrm>
        </p:grpSpPr>
        <p:pic>
          <p:nvPicPr>
            <p:cNvPr id="135" name="Picture 134" descr="A colorful sign with a key&#10;&#10;AI-generated content may be incorrect.">
              <a:extLst>
                <a:ext uri="{FF2B5EF4-FFF2-40B4-BE49-F238E27FC236}">
                  <a16:creationId xmlns:a16="http://schemas.microsoft.com/office/drawing/2014/main" id="{C6BB4720-C06E-4154-4170-D671279C52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75004" y="1277257"/>
              <a:ext cx="351380" cy="351380"/>
            </a:xfrm>
            <a:prstGeom prst="rect">
              <a:avLst/>
            </a:prstGeom>
          </p:spPr>
        </p:pic>
        <p:sp>
          <p:nvSpPr>
            <p:cNvPr id="136" name="Rectangle 135">
              <a:extLst>
                <a:ext uri="{FF2B5EF4-FFF2-40B4-BE49-F238E27FC236}">
                  <a16:creationId xmlns:a16="http://schemas.microsoft.com/office/drawing/2014/main" id="{6AE18C24-12C9-5971-94B3-144137BE7676}"/>
                </a:ext>
              </a:extLst>
            </p:cNvPr>
            <p:cNvSpPr/>
            <p:nvPr/>
          </p:nvSpPr>
          <p:spPr>
            <a:xfrm>
              <a:off x="7494473" y="417154"/>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a:extLst>
                <a:ext uri="{FF2B5EF4-FFF2-40B4-BE49-F238E27FC236}">
                  <a16:creationId xmlns:a16="http://schemas.microsoft.com/office/drawing/2014/main" id="{98537476-4608-7543-4097-7BFC04726FDC}"/>
                </a:ext>
              </a:extLst>
            </p:cNvPr>
            <p:cNvSpPr txBox="1"/>
            <p:nvPr/>
          </p:nvSpPr>
          <p:spPr>
            <a:xfrm>
              <a:off x="7547465" y="531080"/>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38" name="Picture 6" descr="Small Euro Symbol">
              <a:extLst>
                <a:ext uri="{FF2B5EF4-FFF2-40B4-BE49-F238E27FC236}">
                  <a16:creationId xmlns:a16="http://schemas.microsoft.com/office/drawing/2014/main" id="{9825225A-3F69-F51F-196A-8A918494C8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12250" y="1332779"/>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8" descr="Image result for Time No Background">
              <a:extLst>
                <a:ext uri="{FF2B5EF4-FFF2-40B4-BE49-F238E27FC236}">
                  <a16:creationId xmlns:a16="http://schemas.microsoft.com/office/drawing/2014/main" id="{F6D8AE39-9838-B53A-A68F-D851E4EB0A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0578" y="1329563"/>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10" descr="quién icono signo símbolo diseño 10155626 PNG">
              <a:extLst>
                <a:ext uri="{FF2B5EF4-FFF2-40B4-BE49-F238E27FC236}">
                  <a16:creationId xmlns:a16="http://schemas.microsoft.com/office/drawing/2014/main" id="{E27EC521-F3F9-7764-C7C0-35BDDEDA34B0}"/>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01538" y="1311867"/>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50" name="TextBox 149">
              <a:extLst>
                <a:ext uri="{FF2B5EF4-FFF2-40B4-BE49-F238E27FC236}">
                  <a16:creationId xmlns:a16="http://schemas.microsoft.com/office/drawing/2014/main" id="{96F72172-3DF1-7C96-F5B8-28F223D78D9A}"/>
                </a:ext>
              </a:extLst>
            </p:cNvPr>
            <p:cNvSpPr txBox="1"/>
            <p:nvPr/>
          </p:nvSpPr>
          <p:spPr>
            <a:xfrm>
              <a:off x="7406640" y="812329"/>
              <a:ext cx="2164080"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MOBILIZING THE RESOURCES AND EMERGENCY PERSONNEL</a:t>
              </a:r>
            </a:p>
          </p:txBody>
        </p:sp>
      </p:grpSp>
      <p:grpSp>
        <p:nvGrpSpPr>
          <p:cNvPr id="233" name="Group 232">
            <a:extLst>
              <a:ext uri="{FF2B5EF4-FFF2-40B4-BE49-F238E27FC236}">
                <a16:creationId xmlns:a16="http://schemas.microsoft.com/office/drawing/2014/main" id="{C5E6178B-881A-E2D0-26F6-F78C57C0E6F1}"/>
              </a:ext>
            </a:extLst>
          </p:cNvPr>
          <p:cNvGrpSpPr/>
          <p:nvPr/>
        </p:nvGrpSpPr>
        <p:grpSpPr>
          <a:xfrm>
            <a:off x="7484313" y="2068089"/>
            <a:ext cx="1973232" cy="1211483"/>
            <a:chOff x="7484313" y="2068089"/>
            <a:chExt cx="1973232" cy="1211483"/>
          </a:xfrm>
        </p:grpSpPr>
        <p:pic>
          <p:nvPicPr>
            <p:cNvPr id="128" name="Picture 127" descr="A colorful sign with a key&#10;&#10;AI-generated content may be incorrect.">
              <a:extLst>
                <a:ext uri="{FF2B5EF4-FFF2-40B4-BE49-F238E27FC236}">
                  <a16:creationId xmlns:a16="http://schemas.microsoft.com/office/drawing/2014/main" id="{49177D54-2C19-7796-0791-74CA19EDE0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4844" y="2928192"/>
              <a:ext cx="351380" cy="351380"/>
            </a:xfrm>
            <a:prstGeom prst="rect">
              <a:avLst/>
            </a:prstGeom>
          </p:spPr>
        </p:pic>
        <p:sp>
          <p:nvSpPr>
            <p:cNvPr id="129" name="Rectangle 128">
              <a:extLst>
                <a:ext uri="{FF2B5EF4-FFF2-40B4-BE49-F238E27FC236}">
                  <a16:creationId xmlns:a16="http://schemas.microsoft.com/office/drawing/2014/main" id="{ACC5B9EC-ABA6-59C9-2321-063DD3397BF7}"/>
                </a:ext>
              </a:extLst>
            </p:cNvPr>
            <p:cNvSpPr/>
            <p:nvPr/>
          </p:nvSpPr>
          <p:spPr>
            <a:xfrm>
              <a:off x="7484313" y="2068089"/>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2DFBD6F-2C8F-0FFA-2F27-F91BB35579FF}"/>
                </a:ext>
              </a:extLst>
            </p:cNvPr>
            <p:cNvSpPr txBox="1"/>
            <p:nvPr/>
          </p:nvSpPr>
          <p:spPr>
            <a:xfrm>
              <a:off x="7537305" y="2182015"/>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31" name="Picture 6" descr="Small Euro Symbol">
              <a:extLst>
                <a:ext uri="{FF2B5EF4-FFF2-40B4-BE49-F238E27FC236}">
                  <a16:creationId xmlns:a16="http://schemas.microsoft.com/office/drawing/2014/main" id="{FDB8DD70-4C25-95D5-F71B-1C6FBD1926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02090" y="2983714"/>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8" descr="Image result for Time No Background">
              <a:extLst>
                <a:ext uri="{FF2B5EF4-FFF2-40B4-BE49-F238E27FC236}">
                  <a16:creationId xmlns:a16="http://schemas.microsoft.com/office/drawing/2014/main" id="{D1B17AB4-AC62-6C76-A933-9917905D15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0418" y="2980498"/>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10" descr="quién icono signo símbolo diseño 10155626 PNG">
              <a:extLst>
                <a:ext uri="{FF2B5EF4-FFF2-40B4-BE49-F238E27FC236}">
                  <a16:creationId xmlns:a16="http://schemas.microsoft.com/office/drawing/2014/main" id="{6A5B7B79-8125-BA2A-F3CA-DF00EA4D6A22}"/>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691378" y="2962802"/>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51" name="TextBox 150">
              <a:extLst>
                <a:ext uri="{FF2B5EF4-FFF2-40B4-BE49-F238E27FC236}">
                  <a16:creationId xmlns:a16="http://schemas.microsoft.com/office/drawing/2014/main" id="{892896B0-7EF3-6AD5-5A17-CCA337413458}"/>
                </a:ext>
              </a:extLst>
            </p:cNvPr>
            <p:cNvSpPr txBox="1"/>
            <p:nvPr/>
          </p:nvSpPr>
          <p:spPr>
            <a:xfrm>
              <a:off x="7529654" y="2490775"/>
              <a:ext cx="1918052"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EVACUATION OF RESCUED PEOPLE</a:t>
              </a:r>
            </a:p>
          </p:txBody>
        </p:sp>
      </p:grpSp>
      <p:grpSp>
        <p:nvGrpSpPr>
          <p:cNvPr id="230" name="Group 229">
            <a:extLst>
              <a:ext uri="{FF2B5EF4-FFF2-40B4-BE49-F238E27FC236}">
                <a16:creationId xmlns:a16="http://schemas.microsoft.com/office/drawing/2014/main" id="{B06FD389-A17C-24B8-AB30-911E8C3F76BA}"/>
              </a:ext>
            </a:extLst>
          </p:cNvPr>
          <p:cNvGrpSpPr/>
          <p:nvPr/>
        </p:nvGrpSpPr>
        <p:grpSpPr>
          <a:xfrm>
            <a:off x="457837" y="2068089"/>
            <a:ext cx="1973232" cy="1211483"/>
            <a:chOff x="457837" y="2068089"/>
            <a:chExt cx="1973232" cy="1211483"/>
          </a:xfrm>
        </p:grpSpPr>
        <p:pic>
          <p:nvPicPr>
            <p:cNvPr id="153" name="Picture 152" descr="A colorful sign with a key&#10;&#10;AI-generated content may be incorrect.">
              <a:extLst>
                <a:ext uri="{FF2B5EF4-FFF2-40B4-BE49-F238E27FC236}">
                  <a16:creationId xmlns:a16="http://schemas.microsoft.com/office/drawing/2014/main" id="{90F030E2-7AC3-D677-55D1-19307757DD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8368" y="2928192"/>
              <a:ext cx="351380" cy="351380"/>
            </a:xfrm>
            <a:prstGeom prst="rect">
              <a:avLst/>
            </a:prstGeom>
          </p:spPr>
        </p:pic>
        <p:sp>
          <p:nvSpPr>
            <p:cNvPr id="154" name="Rectangle 153">
              <a:extLst>
                <a:ext uri="{FF2B5EF4-FFF2-40B4-BE49-F238E27FC236}">
                  <a16:creationId xmlns:a16="http://schemas.microsoft.com/office/drawing/2014/main" id="{6DB7E8E6-F60E-136C-239D-10FE45DC4F92}"/>
                </a:ext>
              </a:extLst>
            </p:cNvPr>
            <p:cNvSpPr/>
            <p:nvPr/>
          </p:nvSpPr>
          <p:spPr>
            <a:xfrm>
              <a:off x="457837" y="2068089"/>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a:extLst>
                <a:ext uri="{FF2B5EF4-FFF2-40B4-BE49-F238E27FC236}">
                  <a16:creationId xmlns:a16="http://schemas.microsoft.com/office/drawing/2014/main" id="{326AABAD-B670-216A-2B2D-EC8F774C329D}"/>
                </a:ext>
              </a:extLst>
            </p:cNvPr>
            <p:cNvSpPr txBox="1"/>
            <p:nvPr/>
          </p:nvSpPr>
          <p:spPr>
            <a:xfrm>
              <a:off x="510829" y="2182015"/>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156" name="Picture 6" descr="Small Euro Symbol">
              <a:extLst>
                <a:ext uri="{FF2B5EF4-FFF2-40B4-BE49-F238E27FC236}">
                  <a16:creationId xmlns:a16="http://schemas.microsoft.com/office/drawing/2014/main" id="{434964AB-309D-2398-5698-498DBA619B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575614" y="2983714"/>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8" descr="Image result for Time No Background">
              <a:extLst>
                <a:ext uri="{FF2B5EF4-FFF2-40B4-BE49-F238E27FC236}">
                  <a16:creationId xmlns:a16="http://schemas.microsoft.com/office/drawing/2014/main" id="{EB2735DD-64AA-E8F4-23D0-5FF207B495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3942" y="2980498"/>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10" descr="quién icono signo símbolo diseño 10155626 PNG">
              <a:extLst>
                <a:ext uri="{FF2B5EF4-FFF2-40B4-BE49-F238E27FC236}">
                  <a16:creationId xmlns:a16="http://schemas.microsoft.com/office/drawing/2014/main" id="{EE62D758-9A14-66E0-CCAC-5BF4B8AB4A78}"/>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1664902" y="2962802"/>
              <a:ext cx="215906" cy="226277"/>
            </a:xfrm>
            <a:prstGeom prst="rect">
              <a:avLst/>
            </a:prstGeom>
            <a:noFill/>
            <a:extLst>
              <a:ext uri="{909E8E84-426E-40DD-AFC4-6F175D3DCCD1}">
                <a14:hiddenFill xmlns:a14="http://schemas.microsoft.com/office/drawing/2010/main">
                  <a:solidFill>
                    <a:srgbClr val="FFFFFF"/>
                  </a:solidFill>
                </a14:hiddenFill>
              </a:ext>
            </a:extLst>
          </p:spPr>
        </p:pic>
        <p:sp>
          <p:nvSpPr>
            <p:cNvPr id="159" name="TextBox 158">
              <a:extLst>
                <a:ext uri="{FF2B5EF4-FFF2-40B4-BE49-F238E27FC236}">
                  <a16:creationId xmlns:a16="http://schemas.microsoft.com/office/drawing/2014/main" id="{85333DA3-FAA9-F4B0-EF0A-21B8838E3E44}"/>
                </a:ext>
              </a:extLst>
            </p:cNvPr>
            <p:cNvSpPr txBox="1"/>
            <p:nvPr/>
          </p:nvSpPr>
          <p:spPr>
            <a:xfrm>
              <a:off x="491991" y="2490775"/>
              <a:ext cx="1931936" cy="461665"/>
            </a:xfrm>
            <a:prstGeom prst="rect">
              <a:avLst/>
            </a:prstGeom>
            <a:noFill/>
          </p:spPr>
          <p:txBody>
            <a:bodyPr wrap="square" rtlCol="0">
              <a:spAutoFit/>
            </a:bodyPr>
            <a:lstStyle/>
            <a:p>
              <a:pPr algn="ctr"/>
              <a:r>
                <a:rPr lang="en-IN" sz="1200" b="1">
                  <a:latin typeface="Calibri" panose="020F0502020204030204" pitchFamily="34" charset="0"/>
                  <a:ea typeface="Calibri" panose="020F0502020204030204" pitchFamily="34" charset="0"/>
                  <a:cs typeface="Calibri" panose="020F0502020204030204" pitchFamily="34" charset="0"/>
                </a:rPr>
                <a:t>ENSURING COORDINATION ACROSS SECTORS</a:t>
              </a:r>
            </a:p>
          </p:txBody>
        </p:sp>
      </p:grpSp>
      <p:grpSp>
        <p:nvGrpSpPr>
          <p:cNvPr id="170" name="Group 169">
            <a:extLst>
              <a:ext uri="{FF2B5EF4-FFF2-40B4-BE49-F238E27FC236}">
                <a16:creationId xmlns:a16="http://schemas.microsoft.com/office/drawing/2014/main" id="{091AB2F9-3D87-396E-173C-B0915A54E15C}"/>
              </a:ext>
            </a:extLst>
          </p:cNvPr>
          <p:cNvGrpSpPr/>
          <p:nvPr/>
        </p:nvGrpSpPr>
        <p:grpSpPr>
          <a:xfrm>
            <a:off x="449992" y="3629473"/>
            <a:ext cx="1973232" cy="1211483"/>
            <a:chOff x="7567008" y="2251376"/>
            <a:chExt cx="1973232" cy="1211483"/>
          </a:xfrm>
        </p:grpSpPr>
        <p:pic>
          <p:nvPicPr>
            <p:cNvPr id="171" name="Picture 170" descr="A colorful sign with a key&#10;&#10;AI-generated content may be incorrect.">
              <a:extLst>
                <a:ext uri="{FF2B5EF4-FFF2-40B4-BE49-F238E27FC236}">
                  <a16:creationId xmlns:a16="http://schemas.microsoft.com/office/drawing/2014/main" id="{22469DA4-181F-9D43-70C1-A69C5F279B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72" name="Rectangle 171">
              <a:extLst>
                <a:ext uri="{FF2B5EF4-FFF2-40B4-BE49-F238E27FC236}">
                  <a16:creationId xmlns:a16="http://schemas.microsoft.com/office/drawing/2014/main" id="{A7DB0B03-D3DA-0E8B-52B6-63117CB84F9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TextBox 172">
              <a:extLst>
                <a:ext uri="{FF2B5EF4-FFF2-40B4-BE49-F238E27FC236}">
                  <a16:creationId xmlns:a16="http://schemas.microsoft.com/office/drawing/2014/main" id="{47FCAEA3-7D06-9E20-0FEF-6C2A5F8346B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174" name="Picture 6" descr="Small Euro Symbol">
              <a:extLst>
                <a:ext uri="{FF2B5EF4-FFF2-40B4-BE49-F238E27FC236}">
                  <a16:creationId xmlns:a16="http://schemas.microsoft.com/office/drawing/2014/main" id="{1C4869AD-9B49-A75B-172A-12BB13BD16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75" name="Picture 174" descr="Image result for Time No Background">
              <a:extLst>
                <a:ext uri="{FF2B5EF4-FFF2-40B4-BE49-F238E27FC236}">
                  <a16:creationId xmlns:a16="http://schemas.microsoft.com/office/drawing/2014/main" id="{64A09DC1-2AF3-5A1A-ADE7-1A8809425F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76" name="Picture 10" descr="quién icono signo símbolo diseño 10155626 PNG">
              <a:extLst>
                <a:ext uri="{FF2B5EF4-FFF2-40B4-BE49-F238E27FC236}">
                  <a16:creationId xmlns:a16="http://schemas.microsoft.com/office/drawing/2014/main" id="{D70C415F-0657-58C6-DEA4-81E0BDDDF75C}"/>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7" name="Group 176">
            <a:extLst>
              <a:ext uri="{FF2B5EF4-FFF2-40B4-BE49-F238E27FC236}">
                <a16:creationId xmlns:a16="http://schemas.microsoft.com/office/drawing/2014/main" id="{85A9842A-66B3-782C-47EE-11824C770A5D}"/>
              </a:ext>
            </a:extLst>
          </p:cNvPr>
          <p:cNvGrpSpPr/>
          <p:nvPr/>
        </p:nvGrpSpPr>
        <p:grpSpPr>
          <a:xfrm>
            <a:off x="2807498" y="5280408"/>
            <a:ext cx="1973232" cy="1211483"/>
            <a:chOff x="7567008" y="2251376"/>
            <a:chExt cx="1973232" cy="1211483"/>
          </a:xfrm>
        </p:grpSpPr>
        <p:pic>
          <p:nvPicPr>
            <p:cNvPr id="178" name="Picture 177" descr="A colorful sign with a key&#10;&#10;AI-generated content may be incorrect.">
              <a:extLst>
                <a:ext uri="{FF2B5EF4-FFF2-40B4-BE49-F238E27FC236}">
                  <a16:creationId xmlns:a16="http://schemas.microsoft.com/office/drawing/2014/main" id="{5DC992DD-3B00-64EE-8280-04565FDF5D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79" name="Rectangle 178">
              <a:extLst>
                <a:ext uri="{FF2B5EF4-FFF2-40B4-BE49-F238E27FC236}">
                  <a16:creationId xmlns:a16="http://schemas.microsoft.com/office/drawing/2014/main" id="{DB9C2F8A-717D-658D-F8A8-F5037D143779}"/>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TextBox 179">
              <a:extLst>
                <a:ext uri="{FF2B5EF4-FFF2-40B4-BE49-F238E27FC236}">
                  <a16:creationId xmlns:a16="http://schemas.microsoft.com/office/drawing/2014/main" id="{F1201CAD-B532-7FE8-F305-6DC58E7D712C}"/>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181" name="Picture 6" descr="Small Euro Symbol">
              <a:extLst>
                <a:ext uri="{FF2B5EF4-FFF2-40B4-BE49-F238E27FC236}">
                  <a16:creationId xmlns:a16="http://schemas.microsoft.com/office/drawing/2014/main" id="{90EE7831-7B71-E984-60A8-A95B8B0AA56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82" name="Picture 8" descr="Image result for Time No Background">
              <a:extLst>
                <a:ext uri="{FF2B5EF4-FFF2-40B4-BE49-F238E27FC236}">
                  <a16:creationId xmlns:a16="http://schemas.microsoft.com/office/drawing/2014/main" id="{07B1E5CC-65C6-27E8-512D-620B2F336D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10" descr="quién icono signo símbolo diseño 10155626 PNG">
              <a:extLst>
                <a:ext uri="{FF2B5EF4-FFF2-40B4-BE49-F238E27FC236}">
                  <a16:creationId xmlns:a16="http://schemas.microsoft.com/office/drawing/2014/main" id="{EF4FB457-89A5-1B5D-E1AA-3B5431B54003}"/>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4" name="Group 183">
            <a:extLst>
              <a:ext uri="{FF2B5EF4-FFF2-40B4-BE49-F238E27FC236}">
                <a16:creationId xmlns:a16="http://schemas.microsoft.com/office/drawing/2014/main" id="{9C482EA2-8390-D321-7495-E8CBE8238572}"/>
              </a:ext>
            </a:extLst>
          </p:cNvPr>
          <p:cNvGrpSpPr/>
          <p:nvPr/>
        </p:nvGrpSpPr>
        <p:grpSpPr>
          <a:xfrm>
            <a:off x="2807498" y="3629473"/>
            <a:ext cx="1973232" cy="1211483"/>
            <a:chOff x="7567008" y="2251376"/>
            <a:chExt cx="1973232" cy="1211483"/>
          </a:xfrm>
        </p:grpSpPr>
        <p:pic>
          <p:nvPicPr>
            <p:cNvPr id="185" name="Picture 184" descr="A colorful sign with a key&#10;&#10;AI-generated content may be incorrect.">
              <a:extLst>
                <a:ext uri="{FF2B5EF4-FFF2-40B4-BE49-F238E27FC236}">
                  <a16:creationId xmlns:a16="http://schemas.microsoft.com/office/drawing/2014/main" id="{BD8C1D05-AA52-EF1F-F3A2-B8C39046A2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86" name="Rectangle 185">
              <a:extLst>
                <a:ext uri="{FF2B5EF4-FFF2-40B4-BE49-F238E27FC236}">
                  <a16:creationId xmlns:a16="http://schemas.microsoft.com/office/drawing/2014/main" id="{C1240EDD-7C0A-C1E8-A770-7B44907409F9}"/>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TextBox 186">
              <a:extLst>
                <a:ext uri="{FF2B5EF4-FFF2-40B4-BE49-F238E27FC236}">
                  <a16:creationId xmlns:a16="http://schemas.microsoft.com/office/drawing/2014/main" id="{9B9C7EEA-E51B-1B92-BCC5-D78F94A04620}"/>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188" name="Picture 6" descr="Small Euro Symbol">
              <a:extLst>
                <a:ext uri="{FF2B5EF4-FFF2-40B4-BE49-F238E27FC236}">
                  <a16:creationId xmlns:a16="http://schemas.microsoft.com/office/drawing/2014/main" id="{7569AA2A-6EDC-B718-B5E2-524FA1DBB8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89" name="Picture 8" descr="Image result for Time No Background">
              <a:extLst>
                <a:ext uri="{FF2B5EF4-FFF2-40B4-BE49-F238E27FC236}">
                  <a16:creationId xmlns:a16="http://schemas.microsoft.com/office/drawing/2014/main" id="{22F5D17A-EBD1-1F15-E694-6BE3DD0F34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90" name="Picture 10" descr="quién icono signo símbolo diseño 10155626 PNG">
              <a:extLst>
                <a:ext uri="{FF2B5EF4-FFF2-40B4-BE49-F238E27FC236}">
                  <a16:creationId xmlns:a16="http://schemas.microsoft.com/office/drawing/2014/main" id="{92AEDA3C-A378-AB7E-1FE7-E82C751BA418}"/>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1" name="Group 190">
            <a:extLst>
              <a:ext uri="{FF2B5EF4-FFF2-40B4-BE49-F238E27FC236}">
                <a16:creationId xmlns:a16="http://schemas.microsoft.com/office/drawing/2014/main" id="{99860F33-4DFE-29BB-06F5-6714F51DB346}"/>
              </a:ext>
            </a:extLst>
          </p:cNvPr>
          <p:cNvGrpSpPr/>
          <p:nvPr/>
        </p:nvGrpSpPr>
        <p:grpSpPr>
          <a:xfrm>
            <a:off x="5137353" y="5280408"/>
            <a:ext cx="1973232" cy="1211483"/>
            <a:chOff x="7567008" y="2251376"/>
            <a:chExt cx="1973232" cy="1211483"/>
          </a:xfrm>
        </p:grpSpPr>
        <p:pic>
          <p:nvPicPr>
            <p:cNvPr id="192" name="Picture 191" descr="A colorful sign with a key&#10;&#10;AI-generated content may be incorrect.">
              <a:extLst>
                <a:ext uri="{FF2B5EF4-FFF2-40B4-BE49-F238E27FC236}">
                  <a16:creationId xmlns:a16="http://schemas.microsoft.com/office/drawing/2014/main" id="{82DC6A0B-005C-C2F3-4112-25890C5396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93" name="Rectangle 192">
              <a:extLst>
                <a:ext uri="{FF2B5EF4-FFF2-40B4-BE49-F238E27FC236}">
                  <a16:creationId xmlns:a16="http://schemas.microsoft.com/office/drawing/2014/main" id="{E873B18A-253C-4BA1-014C-3B7BDB94A9D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TextBox 193">
              <a:extLst>
                <a:ext uri="{FF2B5EF4-FFF2-40B4-BE49-F238E27FC236}">
                  <a16:creationId xmlns:a16="http://schemas.microsoft.com/office/drawing/2014/main" id="{390DD453-28CF-A866-AA0A-2B4943C6CDC5}"/>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195" name="Picture 6" descr="Small Euro Symbol">
              <a:extLst>
                <a:ext uri="{FF2B5EF4-FFF2-40B4-BE49-F238E27FC236}">
                  <a16:creationId xmlns:a16="http://schemas.microsoft.com/office/drawing/2014/main" id="{D1F47EDA-898E-C5D9-8042-38701FE4C8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8" descr="Image result for Time No Background">
              <a:extLst>
                <a:ext uri="{FF2B5EF4-FFF2-40B4-BE49-F238E27FC236}">
                  <a16:creationId xmlns:a16="http://schemas.microsoft.com/office/drawing/2014/main" id="{D80340CE-D9E4-0184-DCC0-C16D25A201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10" descr="quién icono signo símbolo diseño 10155626 PNG">
              <a:extLst>
                <a:ext uri="{FF2B5EF4-FFF2-40B4-BE49-F238E27FC236}">
                  <a16:creationId xmlns:a16="http://schemas.microsoft.com/office/drawing/2014/main" id="{3DF540F9-53B1-FC9F-DCF3-A5546B5E0B70}"/>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8" name="Group 197">
            <a:extLst>
              <a:ext uri="{FF2B5EF4-FFF2-40B4-BE49-F238E27FC236}">
                <a16:creationId xmlns:a16="http://schemas.microsoft.com/office/drawing/2014/main" id="{1789594F-D7E9-62B5-F53A-E5630894425B}"/>
              </a:ext>
            </a:extLst>
          </p:cNvPr>
          <p:cNvGrpSpPr/>
          <p:nvPr/>
        </p:nvGrpSpPr>
        <p:grpSpPr>
          <a:xfrm>
            <a:off x="5137353" y="3629473"/>
            <a:ext cx="1973232" cy="1211483"/>
            <a:chOff x="7567008" y="2251376"/>
            <a:chExt cx="1973232" cy="1211483"/>
          </a:xfrm>
        </p:grpSpPr>
        <p:pic>
          <p:nvPicPr>
            <p:cNvPr id="199" name="Picture 198" descr="A colorful sign with a key&#10;&#10;AI-generated content may be incorrect.">
              <a:extLst>
                <a:ext uri="{FF2B5EF4-FFF2-40B4-BE49-F238E27FC236}">
                  <a16:creationId xmlns:a16="http://schemas.microsoft.com/office/drawing/2014/main" id="{C4C12240-DA81-6335-2F10-0D2BEA5DA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200" name="Rectangle 199">
              <a:extLst>
                <a:ext uri="{FF2B5EF4-FFF2-40B4-BE49-F238E27FC236}">
                  <a16:creationId xmlns:a16="http://schemas.microsoft.com/office/drawing/2014/main" id="{123FD203-5A4A-FC36-7B6E-013703A700CD}"/>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TextBox 200">
              <a:extLst>
                <a:ext uri="{FF2B5EF4-FFF2-40B4-BE49-F238E27FC236}">
                  <a16:creationId xmlns:a16="http://schemas.microsoft.com/office/drawing/2014/main" id="{EA0E87E0-9F0A-9DD8-2753-E8319B41B6A9}"/>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202" name="Picture 6" descr="Small Euro Symbol">
              <a:extLst>
                <a:ext uri="{FF2B5EF4-FFF2-40B4-BE49-F238E27FC236}">
                  <a16:creationId xmlns:a16="http://schemas.microsoft.com/office/drawing/2014/main" id="{B5FCB8E7-71A8-9A1E-210E-C217471CA4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03" name="Picture 8" descr="Image result for Time No Background">
              <a:extLst>
                <a:ext uri="{FF2B5EF4-FFF2-40B4-BE49-F238E27FC236}">
                  <a16:creationId xmlns:a16="http://schemas.microsoft.com/office/drawing/2014/main" id="{67796B55-EC46-441F-DE6C-52E2E80984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04" name="Picture 10" descr="quién icono signo símbolo diseño 10155626 PNG">
              <a:extLst>
                <a:ext uri="{FF2B5EF4-FFF2-40B4-BE49-F238E27FC236}">
                  <a16:creationId xmlns:a16="http://schemas.microsoft.com/office/drawing/2014/main" id="{6C522709-ABD2-39BF-269B-90C040767D03}"/>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5" name="Group 204">
            <a:extLst>
              <a:ext uri="{FF2B5EF4-FFF2-40B4-BE49-F238E27FC236}">
                <a16:creationId xmlns:a16="http://schemas.microsoft.com/office/drawing/2014/main" id="{93C42C59-3B5D-DB1D-FAF5-CB0A1B63A6CD}"/>
              </a:ext>
            </a:extLst>
          </p:cNvPr>
          <p:cNvGrpSpPr/>
          <p:nvPr/>
        </p:nvGrpSpPr>
        <p:grpSpPr>
          <a:xfrm>
            <a:off x="7484313" y="5280408"/>
            <a:ext cx="1973232" cy="1211483"/>
            <a:chOff x="7567008" y="2251376"/>
            <a:chExt cx="1973232" cy="1211483"/>
          </a:xfrm>
        </p:grpSpPr>
        <p:pic>
          <p:nvPicPr>
            <p:cNvPr id="206" name="Picture 205" descr="A colorful sign with a key&#10;&#10;AI-generated content may be incorrect.">
              <a:extLst>
                <a:ext uri="{FF2B5EF4-FFF2-40B4-BE49-F238E27FC236}">
                  <a16:creationId xmlns:a16="http://schemas.microsoft.com/office/drawing/2014/main" id="{E4ECF6CA-6191-6EB8-4731-E8083C99DB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207" name="Rectangle 206">
              <a:extLst>
                <a:ext uri="{FF2B5EF4-FFF2-40B4-BE49-F238E27FC236}">
                  <a16:creationId xmlns:a16="http://schemas.microsoft.com/office/drawing/2014/main" id="{F89A3AA7-6A98-3F7F-AC0C-296B51E60B9C}"/>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TextBox 207">
              <a:extLst>
                <a:ext uri="{FF2B5EF4-FFF2-40B4-BE49-F238E27FC236}">
                  <a16:creationId xmlns:a16="http://schemas.microsoft.com/office/drawing/2014/main" id="{EA22E797-1DE2-6D9E-6105-68C2381973DB}"/>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209" name="Picture 6" descr="Small Euro Symbol">
              <a:extLst>
                <a:ext uri="{FF2B5EF4-FFF2-40B4-BE49-F238E27FC236}">
                  <a16:creationId xmlns:a16="http://schemas.microsoft.com/office/drawing/2014/main" id="{5726EC2E-B995-A46B-4D87-2F9226F31C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10" name="Picture 8" descr="Image result for Time No Background">
              <a:extLst>
                <a:ext uri="{FF2B5EF4-FFF2-40B4-BE49-F238E27FC236}">
                  <a16:creationId xmlns:a16="http://schemas.microsoft.com/office/drawing/2014/main" id="{CF85EFD4-C180-5CC8-A7E4-74D986DE4F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11" name="Picture 10" descr="quién icono signo símbolo diseño 10155626 PNG">
              <a:extLst>
                <a:ext uri="{FF2B5EF4-FFF2-40B4-BE49-F238E27FC236}">
                  <a16:creationId xmlns:a16="http://schemas.microsoft.com/office/drawing/2014/main" id="{5184B69D-C25D-0612-0325-F038C716C61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2" name="Group 211">
            <a:extLst>
              <a:ext uri="{FF2B5EF4-FFF2-40B4-BE49-F238E27FC236}">
                <a16:creationId xmlns:a16="http://schemas.microsoft.com/office/drawing/2014/main" id="{565E2FF1-2C02-170E-3A1F-533A18C38CE9}"/>
              </a:ext>
            </a:extLst>
          </p:cNvPr>
          <p:cNvGrpSpPr/>
          <p:nvPr/>
        </p:nvGrpSpPr>
        <p:grpSpPr>
          <a:xfrm>
            <a:off x="7494473" y="3629473"/>
            <a:ext cx="1973232" cy="1211483"/>
            <a:chOff x="7567008" y="2251376"/>
            <a:chExt cx="1973232" cy="1211483"/>
          </a:xfrm>
        </p:grpSpPr>
        <p:pic>
          <p:nvPicPr>
            <p:cNvPr id="213" name="Picture 212" descr="A colorful sign with a key&#10;&#10;AI-generated content may be incorrect.">
              <a:extLst>
                <a:ext uri="{FF2B5EF4-FFF2-40B4-BE49-F238E27FC236}">
                  <a16:creationId xmlns:a16="http://schemas.microsoft.com/office/drawing/2014/main" id="{A9BBE0D6-5B4F-91EE-7529-75563B3E81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214" name="Rectangle 213">
              <a:extLst>
                <a:ext uri="{FF2B5EF4-FFF2-40B4-BE49-F238E27FC236}">
                  <a16:creationId xmlns:a16="http://schemas.microsoft.com/office/drawing/2014/main" id="{380C334F-20F4-C8B7-C4F5-407B4546EF42}"/>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TextBox 214">
              <a:extLst>
                <a:ext uri="{FF2B5EF4-FFF2-40B4-BE49-F238E27FC236}">
                  <a16:creationId xmlns:a16="http://schemas.microsoft.com/office/drawing/2014/main" id="{E55E4FD3-81A8-B3BF-9FE2-0EF78EAA4F76}"/>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216" name="Picture 6" descr="Small Euro Symbol">
              <a:extLst>
                <a:ext uri="{FF2B5EF4-FFF2-40B4-BE49-F238E27FC236}">
                  <a16:creationId xmlns:a16="http://schemas.microsoft.com/office/drawing/2014/main" id="{A3DE0F15-E362-1767-3D9A-05010BC2B6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8" descr="Image result for Time No Background">
              <a:extLst>
                <a:ext uri="{FF2B5EF4-FFF2-40B4-BE49-F238E27FC236}">
                  <a16:creationId xmlns:a16="http://schemas.microsoft.com/office/drawing/2014/main" id="{57DE1CB9-5D2D-3653-9F3F-366FD2DBBE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18" name="Picture 10" descr="quién icono signo símbolo diseño 10155626 PNG">
              <a:extLst>
                <a:ext uri="{FF2B5EF4-FFF2-40B4-BE49-F238E27FC236}">
                  <a16:creationId xmlns:a16="http://schemas.microsoft.com/office/drawing/2014/main" id="{10E2DCCA-DD46-3CEE-6562-A8CDB07F9F6F}"/>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9" name="Group 218">
            <a:extLst>
              <a:ext uri="{FF2B5EF4-FFF2-40B4-BE49-F238E27FC236}">
                <a16:creationId xmlns:a16="http://schemas.microsoft.com/office/drawing/2014/main" id="{37BB468A-B646-B0A3-0B1B-6CC653E2BB13}"/>
              </a:ext>
            </a:extLst>
          </p:cNvPr>
          <p:cNvGrpSpPr/>
          <p:nvPr/>
        </p:nvGrpSpPr>
        <p:grpSpPr>
          <a:xfrm>
            <a:off x="457837" y="5280408"/>
            <a:ext cx="1973232" cy="1211483"/>
            <a:chOff x="7567008" y="2251376"/>
            <a:chExt cx="1973232" cy="1211483"/>
          </a:xfrm>
        </p:grpSpPr>
        <p:pic>
          <p:nvPicPr>
            <p:cNvPr id="220" name="Picture 219" descr="A colorful sign with a key&#10;&#10;AI-generated content may be incorrect.">
              <a:extLst>
                <a:ext uri="{FF2B5EF4-FFF2-40B4-BE49-F238E27FC236}">
                  <a16:creationId xmlns:a16="http://schemas.microsoft.com/office/drawing/2014/main" id="{BAFF4625-4D4C-D9FB-1F42-ADBC60983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221" name="Rectangle 220">
              <a:extLst>
                <a:ext uri="{FF2B5EF4-FFF2-40B4-BE49-F238E27FC236}">
                  <a16:creationId xmlns:a16="http://schemas.microsoft.com/office/drawing/2014/main" id="{48824217-9350-DE97-A895-186129EB3425}"/>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TextBox 221">
              <a:extLst>
                <a:ext uri="{FF2B5EF4-FFF2-40B4-BE49-F238E27FC236}">
                  <a16:creationId xmlns:a16="http://schemas.microsoft.com/office/drawing/2014/main" id="{15928B2A-ED87-0E67-D387-4F803DB9EFAC}"/>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223" name="Picture 6" descr="Small Euro Symbol">
              <a:extLst>
                <a:ext uri="{FF2B5EF4-FFF2-40B4-BE49-F238E27FC236}">
                  <a16:creationId xmlns:a16="http://schemas.microsoft.com/office/drawing/2014/main" id="{0F7C35B1-83DC-0233-C504-B0B090631A2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224" name="Picture 8" descr="Image result for Time No Background">
              <a:extLst>
                <a:ext uri="{FF2B5EF4-FFF2-40B4-BE49-F238E27FC236}">
                  <a16:creationId xmlns:a16="http://schemas.microsoft.com/office/drawing/2014/main" id="{2C3B6740-F8C5-9A93-19AA-08C9C4A317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225" name="Picture 10" descr="quién icono signo símbolo diseño 10155626 PNG">
              <a:extLst>
                <a:ext uri="{FF2B5EF4-FFF2-40B4-BE49-F238E27FC236}">
                  <a16:creationId xmlns:a16="http://schemas.microsoft.com/office/drawing/2014/main" id="{DC0463C3-F034-2BAF-0EA7-8097AA537AA1}"/>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922727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7F243-638F-A3E3-299F-3B202B9FADAA}"/>
            </a:ext>
          </a:extLst>
        </p:cNvPr>
        <p:cNvGrpSpPr/>
        <p:nvPr/>
      </p:nvGrpSpPr>
      <p:grpSpPr>
        <a:xfrm>
          <a:off x="0" y="0"/>
          <a:ext cx="0" cy="0"/>
          <a:chOff x="0" y="0"/>
          <a:chExt cx="0" cy="0"/>
        </a:xfrm>
      </p:grpSpPr>
      <p:grpSp>
        <p:nvGrpSpPr>
          <p:cNvPr id="32" name="Group 31">
            <a:extLst>
              <a:ext uri="{FF2B5EF4-FFF2-40B4-BE49-F238E27FC236}">
                <a16:creationId xmlns:a16="http://schemas.microsoft.com/office/drawing/2014/main" id="{6F6DA4B6-557F-535A-30A9-73FA194A0D11}"/>
              </a:ext>
            </a:extLst>
          </p:cNvPr>
          <p:cNvGrpSpPr/>
          <p:nvPr/>
        </p:nvGrpSpPr>
        <p:grpSpPr>
          <a:xfrm>
            <a:off x="460152" y="417562"/>
            <a:ext cx="1973232" cy="1211483"/>
            <a:chOff x="7567008" y="2251376"/>
            <a:chExt cx="1973232" cy="1211483"/>
          </a:xfrm>
        </p:grpSpPr>
        <p:pic>
          <p:nvPicPr>
            <p:cNvPr id="33" name="Picture 32" descr="A colorful sign with a key&#10;&#10;AI-generated content may be incorrect.">
              <a:extLst>
                <a:ext uri="{FF2B5EF4-FFF2-40B4-BE49-F238E27FC236}">
                  <a16:creationId xmlns:a16="http://schemas.microsoft.com/office/drawing/2014/main" id="{3A1FA3F3-BB5A-F04F-EC24-E33A4FDD6B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34" name="Rectangle 33">
              <a:extLst>
                <a:ext uri="{FF2B5EF4-FFF2-40B4-BE49-F238E27FC236}">
                  <a16:creationId xmlns:a16="http://schemas.microsoft.com/office/drawing/2014/main" id="{4A9EA69E-79B4-6518-C65E-68CC0443C6FA}"/>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638F8C9-CEA9-2809-2A31-E6D4E3EB9E3E}"/>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36" name="Picture 6" descr="Small Euro Symbol">
              <a:extLst>
                <a:ext uri="{FF2B5EF4-FFF2-40B4-BE49-F238E27FC236}">
                  <a16:creationId xmlns:a16="http://schemas.microsoft.com/office/drawing/2014/main" id="{3AC2A377-0299-EF64-141E-916DB9DE7C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descr="Image result for Time No Background">
              <a:extLst>
                <a:ext uri="{FF2B5EF4-FFF2-40B4-BE49-F238E27FC236}">
                  <a16:creationId xmlns:a16="http://schemas.microsoft.com/office/drawing/2014/main" id="{0BE1B8A0-0F9D-DDA1-5BF0-53D69493F4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quién icono signo símbolo diseño 10155626 PNG">
              <a:extLst>
                <a:ext uri="{FF2B5EF4-FFF2-40B4-BE49-F238E27FC236}">
                  <a16:creationId xmlns:a16="http://schemas.microsoft.com/office/drawing/2014/main" id="{56BD8091-0C02-F78E-0CED-1EC7148471E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a:extLst>
              <a:ext uri="{FF2B5EF4-FFF2-40B4-BE49-F238E27FC236}">
                <a16:creationId xmlns:a16="http://schemas.microsoft.com/office/drawing/2014/main" id="{6A3B6675-6BDF-F1B3-3F9A-D93050DE6D48}"/>
              </a:ext>
            </a:extLst>
          </p:cNvPr>
          <p:cNvGrpSpPr/>
          <p:nvPr/>
        </p:nvGrpSpPr>
        <p:grpSpPr>
          <a:xfrm>
            <a:off x="460152" y="2019820"/>
            <a:ext cx="1973232" cy="1211483"/>
            <a:chOff x="7567008" y="2251376"/>
            <a:chExt cx="1973232" cy="1211483"/>
          </a:xfrm>
        </p:grpSpPr>
        <p:pic>
          <p:nvPicPr>
            <p:cNvPr id="40" name="Picture 39" descr="A colorful sign with a key&#10;&#10;AI-generated content may be incorrect.">
              <a:extLst>
                <a:ext uri="{FF2B5EF4-FFF2-40B4-BE49-F238E27FC236}">
                  <a16:creationId xmlns:a16="http://schemas.microsoft.com/office/drawing/2014/main" id="{EE2D00CD-0426-1C9D-765A-7AF233FCBC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41" name="Rectangle 40">
              <a:extLst>
                <a:ext uri="{FF2B5EF4-FFF2-40B4-BE49-F238E27FC236}">
                  <a16:creationId xmlns:a16="http://schemas.microsoft.com/office/drawing/2014/main" id="{0DA905AD-FA7D-24A9-198E-F76A300B2FD1}"/>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344AFFD6-6E79-8614-A73A-A8402F77040B}"/>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43" name="Picture 6" descr="Small Euro Symbol">
              <a:extLst>
                <a:ext uri="{FF2B5EF4-FFF2-40B4-BE49-F238E27FC236}">
                  <a16:creationId xmlns:a16="http://schemas.microsoft.com/office/drawing/2014/main" id="{F22E3408-48A6-9073-75FA-924B7EEC45D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3" descr="Image result for Time No Background">
              <a:extLst>
                <a:ext uri="{FF2B5EF4-FFF2-40B4-BE49-F238E27FC236}">
                  <a16:creationId xmlns:a16="http://schemas.microsoft.com/office/drawing/2014/main" id="{6E3E591A-CF58-3BD7-498D-6C9FC092A6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0" descr="quién icono signo símbolo diseño 10155626 PNG">
              <a:extLst>
                <a:ext uri="{FF2B5EF4-FFF2-40B4-BE49-F238E27FC236}">
                  <a16:creationId xmlns:a16="http://schemas.microsoft.com/office/drawing/2014/main" id="{D3B2A26B-E5D1-C351-6522-F8813136BFC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6" name="Group 45">
            <a:extLst>
              <a:ext uri="{FF2B5EF4-FFF2-40B4-BE49-F238E27FC236}">
                <a16:creationId xmlns:a16="http://schemas.microsoft.com/office/drawing/2014/main" id="{B5A3AA79-53E7-B42E-D0B5-3C88C9F9216A}"/>
              </a:ext>
            </a:extLst>
          </p:cNvPr>
          <p:cNvGrpSpPr/>
          <p:nvPr/>
        </p:nvGrpSpPr>
        <p:grpSpPr>
          <a:xfrm>
            <a:off x="449992" y="3629473"/>
            <a:ext cx="1973232" cy="1211483"/>
            <a:chOff x="7567008" y="2251376"/>
            <a:chExt cx="1973232" cy="1211483"/>
          </a:xfrm>
        </p:grpSpPr>
        <p:pic>
          <p:nvPicPr>
            <p:cNvPr id="47" name="Picture 46" descr="A colorful sign with a key&#10;&#10;AI-generated content may be incorrect.">
              <a:extLst>
                <a:ext uri="{FF2B5EF4-FFF2-40B4-BE49-F238E27FC236}">
                  <a16:creationId xmlns:a16="http://schemas.microsoft.com/office/drawing/2014/main" id="{1A5C0C4F-A1EE-4EE5-565C-7A94EBE56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48" name="Rectangle 47">
              <a:extLst>
                <a:ext uri="{FF2B5EF4-FFF2-40B4-BE49-F238E27FC236}">
                  <a16:creationId xmlns:a16="http://schemas.microsoft.com/office/drawing/2014/main" id="{B03061DE-5A24-7F5E-F9C5-84C269F849EC}"/>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B16209FE-490B-641F-668B-EAB55F150309}"/>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ANTICIPATE</a:t>
              </a:r>
            </a:p>
          </p:txBody>
        </p:sp>
        <p:pic>
          <p:nvPicPr>
            <p:cNvPr id="50" name="Picture 6" descr="Small Euro Symbol">
              <a:extLst>
                <a:ext uri="{FF2B5EF4-FFF2-40B4-BE49-F238E27FC236}">
                  <a16:creationId xmlns:a16="http://schemas.microsoft.com/office/drawing/2014/main" id="{F8AAB98A-2914-0399-92D0-BB724833C9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descr="Image result for Time No Background">
              <a:extLst>
                <a:ext uri="{FF2B5EF4-FFF2-40B4-BE49-F238E27FC236}">
                  <a16:creationId xmlns:a16="http://schemas.microsoft.com/office/drawing/2014/main" id="{9603AD9A-49BE-394A-360B-2AC167030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0" descr="quién icono signo símbolo diseño 10155626 PNG">
              <a:extLst>
                <a:ext uri="{FF2B5EF4-FFF2-40B4-BE49-F238E27FC236}">
                  <a16:creationId xmlns:a16="http://schemas.microsoft.com/office/drawing/2014/main" id="{11401B64-02B8-A42D-333F-CDB4FE883EB5}"/>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3" name="Group 52">
            <a:extLst>
              <a:ext uri="{FF2B5EF4-FFF2-40B4-BE49-F238E27FC236}">
                <a16:creationId xmlns:a16="http://schemas.microsoft.com/office/drawing/2014/main" id="{86E415B2-2091-9E89-CFF6-FD035CD74D1C}"/>
              </a:ext>
            </a:extLst>
          </p:cNvPr>
          <p:cNvGrpSpPr/>
          <p:nvPr/>
        </p:nvGrpSpPr>
        <p:grpSpPr>
          <a:xfrm>
            <a:off x="2807498" y="5280408"/>
            <a:ext cx="1973232" cy="1211483"/>
            <a:chOff x="7567008" y="2251376"/>
            <a:chExt cx="1973232" cy="1211483"/>
          </a:xfrm>
        </p:grpSpPr>
        <p:pic>
          <p:nvPicPr>
            <p:cNvPr id="54" name="Picture 53" descr="A colorful sign with a key&#10;&#10;AI-generated content may be incorrect.">
              <a:extLst>
                <a:ext uri="{FF2B5EF4-FFF2-40B4-BE49-F238E27FC236}">
                  <a16:creationId xmlns:a16="http://schemas.microsoft.com/office/drawing/2014/main" id="{8F08DC27-C814-A66C-689E-7534B547ED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55" name="Rectangle 54">
              <a:extLst>
                <a:ext uri="{FF2B5EF4-FFF2-40B4-BE49-F238E27FC236}">
                  <a16:creationId xmlns:a16="http://schemas.microsoft.com/office/drawing/2014/main" id="{F1ED49C8-FBE4-EC62-E36C-DE9B8D068FAF}"/>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FEE2DBAF-5AC4-9887-3B2A-59A511A2C310}"/>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SECURE</a:t>
              </a:r>
            </a:p>
          </p:txBody>
        </p:sp>
        <p:pic>
          <p:nvPicPr>
            <p:cNvPr id="57" name="Picture 6" descr="Small Euro Symbol">
              <a:extLst>
                <a:ext uri="{FF2B5EF4-FFF2-40B4-BE49-F238E27FC236}">
                  <a16:creationId xmlns:a16="http://schemas.microsoft.com/office/drawing/2014/main" id="{B121B759-A061-A5DE-00CA-39A4AC14183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8" descr="Image result for Time No Background">
              <a:extLst>
                <a:ext uri="{FF2B5EF4-FFF2-40B4-BE49-F238E27FC236}">
                  <a16:creationId xmlns:a16="http://schemas.microsoft.com/office/drawing/2014/main" id="{3C8D6C4A-804F-6F45-E7AE-9B01D3A5EA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quién icono signo símbolo diseño 10155626 PNG">
              <a:extLst>
                <a:ext uri="{FF2B5EF4-FFF2-40B4-BE49-F238E27FC236}">
                  <a16:creationId xmlns:a16="http://schemas.microsoft.com/office/drawing/2014/main" id="{90CC1F93-E3B2-9577-AE5B-9211A200B75E}"/>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 name="Group 59">
            <a:extLst>
              <a:ext uri="{FF2B5EF4-FFF2-40B4-BE49-F238E27FC236}">
                <a16:creationId xmlns:a16="http://schemas.microsoft.com/office/drawing/2014/main" id="{18A5E5B6-8C84-9D4F-ABC1-AE47176179AD}"/>
              </a:ext>
            </a:extLst>
          </p:cNvPr>
          <p:cNvGrpSpPr/>
          <p:nvPr/>
        </p:nvGrpSpPr>
        <p:grpSpPr>
          <a:xfrm>
            <a:off x="2807498" y="3629473"/>
            <a:ext cx="1973232" cy="1211483"/>
            <a:chOff x="7567008" y="2251376"/>
            <a:chExt cx="1973232" cy="1211483"/>
          </a:xfrm>
        </p:grpSpPr>
        <p:pic>
          <p:nvPicPr>
            <p:cNvPr id="61" name="Picture 60" descr="A colorful sign with a key&#10;&#10;AI-generated content may be incorrect.">
              <a:extLst>
                <a:ext uri="{FF2B5EF4-FFF2-40B4-BE49-F238E27FC236}">
                  <a16:creationId xmlns:a16="http://schemas.microsoft.com/office/drawing/2014/main" id="{A73390D5-8A0F-1EAE-E954-BF203A6850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62" name="Rectangle 61">
              <a:extLst>
                <a:ext uri="{FF2B5EF4-FFF2-40B4-BE49-F238E27FC236}">
                  <a16:creationId xmlns:a16="http://schemas.microsoft.com/office/drawing/2014/main" id="{0F55BE7F-46F4-A44B-459A-988AF155A9DC}"/>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7D889C19-705F-20CB-C077-BFEA651701E3}"/>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64" name="Picture 6" descr="Small Euro Symbol">
              <a:extLst>
                <a:ext uri="{FF2B5EF4-FFF2-40B4-BE49-F238E27FC236}">
                  <a16:creationId xmlns:a16="http://schemas.microsoft.com/office/drawing/2014/main" id="{D2ACB819-E4F9-2B2D-335D-C404C2CD3DB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8" descr="Image result for Time No Background">
              <a:extLst>
                <a:ext uri="{FF2B5EF4-FFF2-40B4-BE49-F238E27FC236}">
                  <a16:creationId xmlns:a16="http://schemas.microsoft.com/office/drawing/2014/main" id="{7E3B595D-4765-B08A-C397-A5691D6152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0" descr="quién icono signo símbolo diseño 10155626 PNG">
              <a:extLst>
                <a:ext uri="{FF2B5EF4-FFF2-40B4-BE49-F238E27FC236}">
                  <a16:creationId xmlns:a16="http://schemas.microsoft.com/office/drawing/2014/main" id="{6D6560C0-1039-51E0-1E06-ED9DBD1A59F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7" name="Group 66">
            <a:extLst>
              <a:ext uri="{FF2B5EF4-FFF2-40B4-BE49-F238E27FC236}">
                <a16:creationId xmlns:a16="http://schemas.microsoft.com/office/drawing/2014/main" id="{4BE3C3F6-F8E9-0821-3406-EC068A695966}"/>
              </a:ext>
            </a:extLst>
          </p:cNvPr>
          <p:cNvGrpSpPr/>
          <p:nvPr/>
        </p:nvGrpSpPr>
        <p:grpSpPr>
          <a:xfrm>
            <a:off x="2807498" y="2019820"/>
            <a:ext cx="1973232" cy="1211483"/>
            <a:chOff x="7567008" y="2251376"/>
            <a:chExt cx="1973232" cy="1211483"/>
          </a:xfrm>
        </p:grpSpPr>
        <p:pic>
          <p:nvPicPr>
            <p:cNvPr id="68" name="Picture 67" descr="A colorful sign with a key&#10;&#10;AI-generated content may be incorrect.">
              <a:extLst>
                <a:ext uri="{FF2B5EF4-FFF2-40B4-BE49-F238E27FC236}">
                  <a16:creationId xmlns:a16="http://schemas.microsoft.com/office/drawing/2014/main" id="{4D1B0391-4989-0E09-87EC-99A55EF83F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69" name="Rectangle 68">
              <a:extLst>
                <a:ext uri="{FF2B5EF4-FFF2-40B4-BE49-F238E27FC236}">
                  <a16:creationId xmlns:a16="http://schemas.microsoft.com/office/drawing/2014/main" id="{95909B05-34DC-B6B4-173E-D91348DB6A2F}"/>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4992374C-9701-1B60-FE7B-D559C091A13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71" name="Picture 6" descr="Small Euro Symbol">
              <a:extLst>
                <a:ext uri="{FF2B5EF4-FFF2-40B4-BE49-F238E27FC236}">
                  <a16:creationId xmlns:a16="http://schemas.microsoft.com/office/drawing/2014/main" id="{C52DFAA5-4841-547C-7E3C-80B9E3C2E10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8" descr="Image result for Time No Background">
              <a:extLst>
                <a:ext uri="{FF2B5EF4-FFF2-40B4-BE49-F238E27FC236}">
                  <a16:creationId xmlns:a16="http://schemas.microsoft.com/office/drawing/2014/main" id="{F1613BD2-1268-D57F-A329-F43D824136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10" descr="quién icono signo símbolo diseño 10155626 PNG">
              <a:extLst>
                <a:ext uri="{FF2B5EF4-FFF2-40B4-BE49-F238E27FC236}">
                  <a16:creationId xmlns:a16="http://schemas.microsoft.com/office/drawing/2014/main" id="{FB6C8B38-2D2D-1C2E-B370-8BCC461100C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4" name="Group 73">
            <a:extLst>
              <a:ext uri="{FF2B5EF4-FFF2-40B4-BE49-F238E27FC236}">
                <a16:creationId xmlns:a16="http://schemas.microsoft.com/office/drawing/2014/main" id="{ED6DB8F4-D5E9-7D87-BA59-B8E11E5C3596}"/>
              </a:ext>
            </a:extLst>
          </p:cNvPr>
          <p:cNvGrpSpPr/>
          <p:nvPr/>
        </p:nvGrpSpPr>
        <p:grpSpPr>
          <a:xfrm>
            <a:off x="2807498" y="417562"/>
            <a:ext cx="1973232" cy="1211483"/>
            <a:chOff x="7567008" y="2251376"/>
            <a:chExt cx="1973232" cy="1211483"/>
          </a:xfrm>
        </p:grpSpPr>
        <p:pic>
          <p:nvPicPr>
            <p:cNvPr id="75" name="Picture 74" descr="A colorful sign with a key&#10;&#10;AI-generated content may be incorrect.">
              <a:extLst>
                <a:ext uri="{FF2B5EF4-FFF2-40B4-BE49-F238E27FC236}">
                  <a16:creationId xmlns:a16="http://schemas.microsoft.com/office/drawing/2014/main" id="{17F2565B-D770-0D80-8852-9D47AE4900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76" name="Rectangle 75">
              <a:extLst>
                <a:ext uri="{FF2B5EF4-FFF2-40B4-BE49-F238E27FC236}">
                  <a16:creationId xmlns:a16="http://schemas.microsoft.com/office/drawing/2014/main" id="{B4FFC710-7981-B899-4309-1BAE5DA752BD}"/>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EEC77821-39FB-C234-F4B9-55F55E006D5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PREPARE</a:t>
              </a:r>
            </a:p>
          </p:txBody>
        </p:sp>
        <p:pic>
          <p:nvPicPr>
            <p:cNvPr id="78" name="Picture 6" descr="Small Euro Symbol">
              <a:extLst>
                <a:ext uri="{FF2B5EF4-FFF2-40B4-BE49-F238E27FC236}">
                  <a16:creationId xmlns:a16="http://schemas.microsoft.com/office/drawing/2014/main" id="{80705202-225D-2506-6E34-C4C5ECA174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8" descr="Image result for Time No Background">
              <a:extLst>
                <a:ext uri="{FF2B5EF4-FFF2-40B4-BE49-F238E27FC236}">
                  <a16:creationId xmlns:a16="http://schemas.microsoft.com/office/drawing/2014/main" id="{85EFBC16-9AFF-6736-8273-A6D758152A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10" descr="quién icono signo símbolo diseño 10155626 PNG">
              <a:extLst>
                <a:ext uri="{FF2B5EF4-FFF2-40B4-BE49-F238E27FC236}">
                  <a16:creationId xmlns:a16="http://schemas.microsoft.com/office/drawing/2014/main" id="{E801BF75-E39C-7F9A-CEF9-30C72FE7E33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8" name="Group 87">
            <a:extLst>
              <a:ext uri="{FF2B5EF4-FFF2-40B4-BE49-F238E27FC236}">
                <a16:creationId xmlns:a16="http://schemas.microsoft.com/office/drawing/2014/main" id="{DD884DF5-9CE9-9CCD-8AC1-DEAF5DB89CD4}"/>
              </a:ext>
            </a:extLst>
          </p:cNvPr>
          <p:cNvGrpSpPr/>
          <p:nvPr/>
        </p:nvGrpSpPr>
        <p:grpSpPr>
          <a:xfrm>
            <a:off x="5137353" y="417562"/>
            <a:ext cx="1973232" cy="1211483"/>
            <a:chOff x="7567008" y="2251376"/>
            <a:chExt cx="1973232" cy="1211483"/>
          </a:xfrm>
        </p:grpSpPr>
        <p:pic>
          <p:nvPicPr>
            <p:cNvPr id="89" name="Picture 88" descr="A colorful sign with a key&#10;&#10;AI-generated content may be incorrect.">
              <a:extLst>
                <a:ext uri="{FF2B5EF4-FFF2-40B4-BE49-F238E27FC236}">
                  <a16:creationId xmlns:a16="http://schemas.microsoft.com/office/drawing/2014/main" id="{83FD144A-A7D2-80B3-C188-FEB9C02D1C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90" name="Rectangle 89">
              <a:extLst>
                <a:ext uri="{FF2B5EF4-FFF2-40B4-BE49-F238E27FC236}">
                  <a16:creationId xmlns:a16="http://schemas.microsoft.com/office/drawing/2014/main" id="{1A2555B9-1ADF-D908-42F7-62B477D1488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405AA9D1-D902-C061-D935-FCB48A0FC312}"/>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92" name="Picture 6" descr="Small Euro Symbol">
              <a:extLst>
                <a:ext uri="{FF2B5EF4-FFF2-40B4-BE49-F238E27FC236}">
                  <a16:creationId xmlns:a16="http://schemas.microsoft.com/office/drawing/2014/main" id="{F4BAD3F2-ECD6-52E9-4ECA-7DA63719445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8" descr="Image result for Time No Background">
              <a:extLst>
                <a:ext uri="{FF2B5EF4-FFF2-40B4-BE49-F238E27FC236}">
                  <a16:creationId xmlns:a16="http://schemas.microsoft.com/office/drawing/2014/main" id="{D366D776-89F8-6FAE-DECC-70B9F2D90B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10" descr="quién icono signo símbolo diseño 10155626 PNG">
              <a:extLst>
                <a:ext uri="{FF2B5EF4-FFF2-40B4-BE49-F238E27FC236}">
                  <a16:creationId xmlns:a16="http://schemas.microsoft.com/office/drawing/2014/main" id="{13DEB535-025B-41DD-1A8E-BCBC30B55F73}"/>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5" name="Group 94">
            <a:extLst>
              <a:ext uri="{FF2B5EF4-FFF2-40B4-BE49-F238E27FC236}">
                <a16:creationId xmlns:a16="http://schemas.microsoft.com/office/drawing/2014/main" id="{4E59225B-28F2-FB8A-2CAB-286B829AA4AD}"/>
              </a:ext>
            </a:extLst>
          </p:cNvPr>
          <p:cNvGrpSpPr/>
          <p:nvPr/>
        </p:nvGrpSpPr>
        <p:grpSpPr>
          <a:xfrm>
            <a:off x="5137353" y="5280408"/>
            <a:ext cx="1973232" cy="1211483"/>
            <a:chOff x="7567008" y="2251376"/>
            <a:chExt cx="1973232" cy="1211483"/>
          </a:xfrm>
        </p:grpSpPr>
        <p:pic>
          <p:nvPicPr>
            <p:cNvPr id="96" name="Picture 95" descr="A colorful sign with a key&#10;&#10;AI-generated content may be incorrect.">
              <a:extLst>
                <a:ext uri="{FF2B5EF4-FFF2-40B4-BE49-F238E27FC236}">
                  <a16:creationId xmlns:a16="http://schemas.microsoft.com/office/drawing/2014/main" id="{7BB05145-BF2E-0A19-05BF-D7733E132F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97" name="Rectangle 96">
              <a:extLst>
                <a:ext uri="{FF2B5EF4-FFF2-40B4-BE49-F238E27FC236}">
                  <a16:creationId xmlns:a16="http://schemas.microsoft.com/office/drawing/2014/main" id="{82BFBA3D-81CA-3804-9BAC-737451E2F69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9693A116-0B16-7DE4-4670-5A501022AD6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SECURE</a:t>
              </a:r>
            </a:p>
          </p:txBody>
        </p:sp>
        <p:pic>
          <p:nvPicPr>
            <p:cNvPr id="99" name="Picture 6" descr="Small Euro Symbol">
              <a:extLst>
                <a:ext uri="{FF2B5EF4-FFF2-40B4-BE49-F238E27FC236}">
                  <a16:creationId xmlns:a16="http://schemas.microsoft.com/office/drawing/2014/main" id="{1DEB582F-F537-F22D-2F5C-C20F856272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8" descr="Image result for Time No Background">
              <a:extLst>
                <a:ext uri="{FF2B5EF4-FFF2-40B4-BE49-F238E27FC236}">
                  <a16:creationId xmlns:a16="http://schemas.microsoft.com/office/drawing/2014/main" id="{1B67438F-1BEF-A2BE-A99E-365306A2CD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10" descr="quién icono signo símbolo diseño 10155626 PNG">
              <a:extLst>
                <a:ext uri="{FF2B5EF4-FFF2-40B4-BE49-F238E27FC236}">
                  <a16:creationId xmlns:a16="http://schemas.microsoft.com/office/drawing/2014/main" id="{69A1AFB8-7C3E-1373-6342-6FABE2741A6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2" name="Group 101">
            <a:extLst>
              <a:ext uri="{FF2B5EF4-FFF2-40B4-BE49-F238E27FC236}">
                <a16:creationId xmlns:a16="http://schemas.microsoft.com/office/drawing/2014/main" id="{D41CD7CC-2086-41E5-B261-BCFB857B8481}"/>
              </a:ext>
            </a:extLst>
          </p:cNvPr>
          <p:cNvGrpSpPr/>
          <p:nvPr/>
        </p:nvGrpSpPr>
        <p:grpSpPr>
          <a:xfrm>
            <a:off x="5137353" y="3629473"/>
            <a:ext cx="1973232" cy="1211483"/>
            <a:chOff x="7567008" y="2251376"/>
            <a:chExt cx="1973232" cy="1211483"/>
          </a:xfrm>
        </p:grpSpPr>
        <p:pic>
          <p:nvPicPr>
            <p:cNvPr id="103" name="Picture 102" descr="A colorful sign with a key&#10;&#10;AI-generated content may be incorrect.">
              <a:extLst>
                <a:ext uri="{FF2B5EF4-FFF2-40B4-BE49-F238E27FC236}">
                  <a16:creationId xmlns:a16="http://schemas.microsoft.com/office/drawing/2014/main" id="{D6F9C999-6966-813E-E48D-9BE233390E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04" name="Rectangle 103">
              <a:extLst>
                <a:ext uri="{FF2B5EF4-FFF2-40B4-BE49-F238E27FC236}">
                  <a16:creationId xmlns:a16="http://schemas.microsoft.com/office/drawing/2014/main" id="{EDA485E6-1B85-47AF-6D07-9CDE1E1351EA}"/>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360EE839-67E8-E7FA-864A-E4FB937DCE49}"/>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106" name="Picture 6" descr="Small Euro Symbol">
              <a:extLst>
                <a:ext uri="{FF2B5EF4-FFF2-40B4-BE49-F238E27FC236}">
                  <a16:creationId xmlns:a16="http://schemas.microsoft.com/office/drawing/2014/main" id="{D6DD3B2C-D705-D1E5-4154-7E9AC20E7A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8" descr="Image result for Time No Background">
              <a:extLst>
                <a:ext uri="{FF2B5EF4-FFF2-40B4-BE49-F238E27FC236}">
                  <a16:creationId xmlns:a16="http://schemas.microsoft.com/office/drawing/2014/main" id="{377E198F-BC3C-3761-08AA-37CC24FCA7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10" descr="quién icono signo símbolo diseño 10155626 PNG">
              <a:extLst>
                <a:ext uri="{FF2B5EF4-FFF2-40B4-BE49-F238E27FC236}">
                  <a16:creationId xmlns:a16="http://schemas.microsoft.com/office/drawing/2014/main" id="{80D9DEF1-BA54-8BC0-40B5-FCB459813C3A}"/>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9" name="Group 108">
            <a:extLst>
              <a:ext uri="{FF2B5EF4-FFF2-40B4-BE49-F238E27FC236}">
                <a16:creationId xmlns:a16="http://schemas.microsoft.com/office/drawing/2014/main" id="{20E2D17B-0CE6-6275-17A3-49A7ECD63300}"/>
              </a:ext>
            </a:extLst>
          </p:cNvPr>
          <p:cNvGrpSpPr/>
          <p:nvPr/>
        </p:nvGrpSpPr>
        <p:grpSpPr>
          <a:xfrm>
            <a:off x="5137353" y="2019820"/>
            <a:ext cx="1973232" cy="1211483"/>
            <a:chOff x="7567008" y="2251376"/>
            <a:chExt cx="1973232" cy="1211483"/>
          </a:xfrm>
        </p:grpSpPr>
        <p:pic>
          <p:nvPicPr>
            <p:cNvPr id="110" name="Picture 109" descr="A colorful sign with a key&#10;&#10;AI-generated content may be incorrect.">
              <a:extLst>
                <a:ext uri="{FF2B5EF4-FFF2-40B4-BE49-F238E27FC236}">
                  <a16:creationId xmlns:a16="http://schemas.microsoft.com/office/drawing/2014/main" id="{B815EAFF-EF3C-126C-4ADA-6F2CB407A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11" name="Rectangle 110">
              <a:extLst>
                <a:ext uri="{FF2B5EF4-FFF2-40B4-BE49-F238E27FC236}">
                  <a16:creationId xmlns:a16="http://schemas.microsoft.com/office/drawing/2014/main" id="{4BE36ED0-5FD8-5B33-76F3-6CEEDA6F527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1BAADE95-EE25-EA1D-3E67-2A2C40ED2EC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ALERT</a:t>
              </a:r>
            </a:p>
          </p:txBody>
        </p:sp>
        <p:pic>
          <p:nvPicPr>
            <p:cNvPr id="113" name="Picture 6" descr="Small Euro Symbol">
              <a:extLst>
                <a:ext uri="{FF2B5EF4-FFF2-40B4-BE49-F238E27FC236}">
                  <a16:creationId xmlns:a16="http://schemas.microsoft.com/office/drawing/2014/main" id="{D7F1D0CA-9CB4-1C9A-B775-1BDD5CF2A25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8" descr="Image result for Time No Background">
              <a:extLst>
                <a:ext uri="{FF2B5EF4-FFF2-40B4-BE49-F238E27FC236}">
                  <a16:creationId xmlns:a16="http://schemas.microsoft.com/office/drawing/2014/main" id="{44E6B1F2-8BE6-74F1-C3A9-B0750F6FE8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10" descr="quién icono signo símbolo diseño 10155626 PNG">
              <a:extLst>
                <a:ext uri="{FF2B5EF4-FFF2-40B4-BE49-F238E27FC236}">
                  <a16:creationId xmlns:a16="http://schemas.microsoft.com/office/drawing/2014/main" id="{64A880B7-CFE4-028F-E0C6-17F556DCC61A}"/>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0" name="Group 119">
            <a:extLst>
              <a:ext uri="{FF2B5EF4-FFF2-40B4-BE49-F238E27FC236}">
                <a16:creationId xmlns:a16="http://schemas.microsoft.com/office/drawing/2014/main" id="{2866CFCB-25B1-BD48-59E8-2060F95F6EED}"/>
              </a:ext>
            </a:extLst>
          </p:cNvPr>
          <p:cNvGrpSpPr/>
          <p:nvPr/>
        </p:nvGrpSpPr>
        <p:grpSpPr>
          <a:xfrm>
            <a:off x="7484313" y="417562"/>
            <a:ext cx="1973232" cy="1211483"/>
            <a:chOff x="7567008" y="2251376"/>
            <a:chExt cx="1973232" cy="1211483"/>
          </a:xfrm>
        </p:grpSpPr>
        <p:pic>
          <p:nvPicPr>
            <p:cNvPr id="121" name="Picture 120" descr="A colorful sign with a key&#10;&#10;AI-generated content may be incorrect.">
              <a:extLst>
                <a:ext uri="{FF2B5EF4-FFF2-40B4-BE49-F238E27FC236}">
                  <a16:creationId xmlns:a16="http://schemas.microsoft.com/office/drawing/2014/main" id="{AF2AD759-7951-33B6-7593-B5003302780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22" name="Rectangle 121">
              <a:extLst>
                <a:ext uri="{FF2B5EF4-FFF2-40B4-BE49-F238E27FC236}">
                  <a16:creationId xmlns:a16="http://schemas.microsoft.com/office/drawing/2014/main" id="{E6905A2E-37B8-2B56-BB2F-A236D88CE798}"/>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a:extLst>
                <a:ext uri="{FF2B5EF4-FFF2-40B4-BE49-F238E27FC236}">
                  <a16:creationId xmlns:a16="http://schemas.microsoft.com/office/drawing/2014/main" id="{6E5B9349-EE3D-6F56-CC2C-77E97B10DD27}"/>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24" name="Picture 6" descr="Small Euro Symbol">
              <a:extLst>
                <a:ext uri="{FF2B5EF4-FFF2-40B4-BE49-F238E27FC236}">
                  <a16:creationId xmlns:a16="http://schemas.microsoft.com/office/drawing/2014/main" id="{9E0F14A1-F4AD-65D5-D4F8-47889FCCE5D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8" descr="Image result for Time No Background">
              <a:extLst>
                <a:ext uri="{FF2B5EF4-FFF2-40B4-BE49-F238E27FC236}">
                  <a16:creationId xmlns:a16="http://schemas.microsoft.com/office/drawing/2014/main" id="{BF75B0C6-651C-0EA8-4387-2CF9567B4C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0" descr="quién icono signo símbolo diseño 10155626 PNG">
              <a:extLst>
                <a:ext uri="{FF2B5EF4-FFF2-40B4-BE49-F238E27FC236}">
                  <a16:creationId xmlns:a16="http://schemas.microsoft.com/office/drawing/2014/main" id="{16E78ED6-3018-559D-4885-0CD2B044512B}"/>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7" name="Group 126">
            <a:extLst>
              <a:ext uri="{FF2B5EF4-FFF2-40B4-BE49-F238E27FC236}">
                <a16:creationId xmlns:a16="http://schemas.microsoft.com/office/drawing/2014/main" id="{8B6A9F37-5AFE-A1D0-0494-3BEBD39324EB}"/>
              </a:ext>
            </a:extLst>
          </p:cNvPr>
          <p:cNvGrpSpPr/>
          <p:nvPr/>
        </p:nvGrpSpPr>
        <p:grpSpPr>
          <a:xfrm>
            <a:off x="7484313" y="5280408"/>
            <a:ext cx="1973232" cy="1211483"/>
            <a:chOff x="7567008" y="2251376"/>
            <a:chExt cx="1973232" cy="1211483"/>
          </a:xfrm>
        </p:grpSpPr>
        <p:pic>
          <p:nvPicPr>
            <p:cNvPr id="128" name="Picture 127" descr="A colorful sign with a key&#10;&#10;AI-generated content may be incorrect.">
              <a:extLst>
                <a:ext uri="{FF2B5EF4-FFF2-40B4-BE49-F238E27FC236}">
                  <a16:creationId xmlns:a16="http://schemas.microsoft.com/office/drawing/2014/main" id="{94F76452-8ACA-3CF8-8296-B253B6E002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29" name="Rectangle 128">
              <a:extLst>
                <a:ext uri="{FF2B5EF4-FFF2-40B4-BE49-F238E27FC236}">
                  <a16:creationId xmlns:a16="http://schemas.microsoft.com/office/drawing/2014/main" id="{70E10C4F-8878-C0BD-9D99-8E4F53EC6A3E}"/>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EFB61BD1-3F58-D42F-2DC8-FD7C22CA1AD1}"/>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SECURE</a:t>
              </a:r>
            </a:p>
          </p:txBody>
        </p:sp>
        <p:pic>
          <p:nvPicPr>
            <p:cNvPr id="131" name="Picture 6" descr="Small Euro Symbol">
              <a:extLst>
                <a:ext uri="{FF2B5EF4-FFF2-40B4-BE49-F238E27FC236}">
                  <a16:creationId xmlns:a16="http://schemas.microsoft.com/office/drawing/2014/main" id="{557C08B3-E642-5E48-18F7-C277CFD06E3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8" descr="Image result for Time No Background">
              <a:extLst>
                <a:ext uri="{FF2B5EF4-FFF2-40B4-BE49-F238E27FC236}">
                  <a16:creationId xmlns:a16="http://schemas.microsoft.com/office/drawing/2014/main" id="{0ED8969B-A4F5-86AD-E79D-97D8972DF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10" descr="quién icono signo símbolo diseño 10155626 PNG">
              <a:extLst>
                <a:ext uri="{FF2B5EF4-FFF2-40B4-BE49-F238E27FC236}">
                  <a16:creationId xmlns:a16="http://schemas.microsoft.com/office/drawing/2014/main" id="{CC45A182-88E1-B508-5DAB-E2664DD1FCF7}"/>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4" name="Group 133">
            <a:extLst>
              <a:ext uri="{FF2B5EF4-FFF2-40B4-BE49-F238E27FC236}">
                <a16:creationId xmlns:a16="http://schemas.microsoft.com/office/drawing/2014/main" id="{7BE0F53E-F2A7-739D-9AE4-651762194BB0}"/>
              </a:ext>
            </a:extLst>
          </p:cNvPr>
          <p:cNvGrpSpPr/>
          <p:nvPr/>
        </p:nvGrpSpPr>
        <p:grpSpPr>
          <a:xfrm>
            <a:off x="7494473" y="3629473"/>
            <a:ext cx="1973232" cy="1211483"/>
            <a:chOff x="7567008" y="2251376"/>
            <a:chExt cx="1973232" cy="1211483"/>
          </a:xfrm>
        </p:grpSpPr>
        <p:pic>
          <p:nvPicPr>
            <p:cNvPr id="135" name="Picture 134" descr="A colorful sign with a key&#10;&#10;AI-generated content may be incorrect.">
              <a:extLst>
                <a:ext uri="{FF2B5EF4-FFF2-40B4-BE49-F238E27FC236}">
                  <a16:creationId xmlns:a16="http://schemas.microsoft.com/office/drawing/2014/main" id="{F5F766DE-7E54-8A17-35A4-0E6FC6FF8D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36" name="Rectangle 135">
              <a:extLst>
                <a:ext uri="{FF2B5EF4-FFF2-40B4-BE49-F238E27FC236}">
                  <a16:creationId xmlns:a16="http://schemas.microsoft.com/office/drawing/2014/main" id="{061BD85A-E25E-26F2-C2CF-9F401A552338}"/>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a:extLst>
                <a:ext uri="{FF2B5EF4-FFF2-40B4-BE49-F238E27FC236}">
                  <a16:creationId xmlns:a16="http://schemas.microsoft.com/office/drawing/2014/main" id="{67A2BCF3-9913-648A-01B5-E54F8E265FAD}"/>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38" name="Picture 6" descr="Small Euro Symbol">
              <a:extLst>
                <a:ext uri="{FF2B5EF4-FFF2-40B4-BE49-F238E27FC236}">
                  <a16:creationId xmlns:a16="http://schemas.microsoft.com/office/drawing/2014/main" id="{A04483B1-8760-FCE1-8381-C727CE153E0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8" descr="Image result for Time No Background">
              <a:extLst>
                <a:ext uri="{FF2B5EF4-FFF2-40B4-BE49-F238E27FC236}">
                  <a16:creationId xmlns:a16="http://schemas.microsoft.com/office/drawing/2014/main" id="{DBFF1568-CD96-7179-F6F9-16B2530EE4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10" descr="quién icono signo símbolo diseño 10155626 PNG">
              <a:extLst>
                <a:ext uri="{FF2B5EF4-FFF2-40B4-BE49-F238E27FC236}">
                  <a16:creationId xmlns:a16="http://schemas.microsoft.com/office/drawing/2014/main" id="{CC685695-4757-AC78-7D4B-FD3BFABD7C05}"/>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1" name="Group 140">
            <a:extLst>
              <a:ext uri="{FF2B5EF4-FFF2-40B4-BE49-F238E27FC236}">
                <a16:creationId xmlns:a16="http://schemas.microsoft.com/office/drawing/2014/main" id="{38C5DC82-29DB-C8EE-AD22-D28980E43AA6}"/>
              </a:ext>
            </a:extLst>
          </p:cNvPr>
          <p:cNvGrpSpPr/>
          <p:nvPr/>
        </p:nvGrpSpPr>
        <p:grpSpPr>
          <a:xfrm>
            <a:off x="7494473" y="2019820"/>
            <a:ext cx="1973232" cy="1211483"/>
            <a:chOff x="7567008" y="2251376"/>
            <a:chExt cx="1973232" cy="1211483"/>
          </a:xfrm>
        </p:grpSpPr>
        <p:pic>
          <p:nvPicPr>
            <p:cNvPr id="142" name="Picture 141" descr="A colorful sign with a key&#10;&#10;AI-generated content may be incorrect.">
              <a:extLst>
                <a:ext uri="{FF2B5EF4-FFF2-40B4-BE49-F238E27FC236}">
                  <a16:creationId xmlns:a16="http://schemas.microsoft.com/office/drawing/2014/main" id="{69345A55-565E-9583-C292-8B7B8B51C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43" name="Rectangle 142">
              <a:extLst>
                <a:ext uri="{FF2B5EF4-FFF2-40B4-BE49-F238E27FC236}">
                  <a16:creationId xmlns:a16="http://schemas.microsoft.com/office/drawing/2014/main" id="{EDCAB426-5817-85C9-3037-87B543FB70CC}"/>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TextBox 143">
              <a:extLst>
                <a:ext uri="{FF2B5EF4-FFF2-40B4-BE49-F238E27FC236}">
                  <a16:creationId xmlns:a16="http://schemas.microsoft.com/office/drawing/2014/main" id="{F955C1D2-4BB0-23B8-784D-07D019BDCF38}"/>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RESPOND</a:t>
              </a:r>
            </a:p>
          </p:txBody>
        </p:sp>
        <p:pic>
          <p:nvPicPr>
            <p:cNvPr id="145" name="Picture 6" descr="Small Euro Symbol">
              <a:extLst>
                <a:ext uri="{FF2B5EF4-FFF2-40B4-BE49-F238E27FC236}">
                  <a16:creationId xmlns:a16="http://schemas.microsoft.com/office/drawing/2014/main" id="{1B50E286-E2C2-D85E-5BE6-48ECA9157D0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8" descr="Image result for Time No Background">
              <a:extLst>
                <a:ext uri="{FF2B5EF4-FFF2-40B4-BE49-F238E27FC236}">
                  <a16:creationId xmlns:a16="http://schemas.microsoft.com/office/drawing/2014/main" id="{3A715482-3D91-FF92-1680-9D3BED14CE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10" descr="quién icono signo símbolo diseño 10155626 PNG">
              <a:extLst>
                <a:ext uri="{FF2B5EF4-FFF2-40B4-BE49-F238E27FC236}">
                  <a16:creationId xmlns:a16="http://schemas.microsoft.com/office/drawing/2014/main" id="{5C8B1C24-CC04-F685-093F-10E09E80F49D}"/>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2" name="Group 151">
            <a:extLst>
              <a:ext uri="{FF2B5EF4-FFF2-40B4-BE49-F238E27FC236}">
                <a16:creationId xmlns:a16="http://schemas.microsoft.com/office/drawing/2014/main" id="{EF03CC34-967D-C758-90FC-942795E32FFB}"/>
              </a:ext>
            </a:extLst>
          </p:cNvPr>
          <p:cNvGrpSpPr/>
          <p:nvPr/>
        </p:nvGrpSpPr>
        <p:grpSpPr>
          <a:xfrm>
            <a:off x="457837" y="5280408"/>
            <a:ext cx="1973232" cy="1211483"/>
            <a:chOff x="7567008" y="2251376"/>
            <a:chExt cx="1973232" cy="1211483"/>
          </a:xfrm>
        </p:grpSpPr>
        <p:pic>
          <p:nvPicPr>
            <p:cNvPr id="153" name="Picture 152" descr="A colorful sign with a key&#10;&#10;AI-generated content may be incorrect.">
              <a:extLst>
                <a:ext uri="{FF2B5EF4-FFF2-40B4-BE49-F238E27FC236}">
                  <a16:creationId xmlns:a16="http://schemas.microsoft.com/office/drawing/2014/main" id="{338A703F-B4E5-4944-3315-FBCBBC3763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7539" y="3111479"/>
              <a:ext cx="351380" cy="351380"/>
            </a:xfrm>
            <a:prstGeom prst="rect">
              <a:avLst/>
            </a:prstGeom>
          </p:spPr>
        </p:pic>
        <p:sp>
          <p:nvSpPr>
            <p:cNvPr id="154" name="Rectangle 153">
              <a:extLst>
                <a:ext uri="{FF2B5EF4-FFF2-40B4-BE49-F238E27FC236}">
                  <a16:creationId xmlns:a16="http://schemas.microsoft.com/office/drawing/2014/main" id="{13E02357-1E01-1490-A931-7C860AD35AA6}"/>
                </a:ext>
              </a:extLst>
            </p:cNvPr>
            <p:cNvSpPr/>
            <p:nvPr/>
          </p:nvSpPr>
          <p:spPr>
            <a:xfrm>
              <a:off x="7567008" y="2251376"/>
              <a:ext cx="1973232" cy="1168480"/>
            </a:xfrm>
            <a:prstGeom prst="rect">
              <a:avLst/>
            </a:prstGeom>
            <a:noFill/>
            <a:ln w="50800" cmpd="dbl">
              <a:solidFill>
                <a:srgbClr val="00496B"/>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TextBox 154">
              <a:extLst>
                <a:ext uri="{FF2B5EF4-FFF2-40B4-BE49-F238E27FC236}">
                  <a16:creationId xmlns:a16="http://schemas.microsoft.com/office/drawing/2014/main" id="{6F4058D4-5AA2-0D76-459A-FAA678CDDC93}"/>
                </a:ext>
              </a:extLst>
            </p:cNvPr>
            <p:cNvSpPr txBox="1"/>
            <p:nvPr/>
          </p:nvSpPr>
          <p:spPr>
            <a:xfrm>
              <a:off x="7620000" y="2365302"/>
              <a:ext cx="1889760" cy="246221"/>
            </a:xfrm>
            <a:prstGeom prst="rect">
              <a:avLst/>
            </a:prstGeom>
            <a:solidFill>
              <a:schemeClr val="bg2"/>
            </a:solid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SECURE</a:t>
              </a:r>
            </a:p>
          </p:txBody>
        </p:sp>
        <p:pic>
          <p:nvPicPr>
            <p:cNvPr id="156" name="Picture 6" descr="Small Euro Symbol">
              <a:extLst>
                <a:ext uri="{FF2B5EF4-FFF2-40B4-BE49-F238E27FC236}">
                  <a16:creationId xmlns:a16="http://schemas.microsoft.com/office/drawing/2014/main" id="{AC88C425-7755-6A9E-B6A0-B8B1D6245DD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196" t="19836" r="20839" b="18952"/>
            <a:stretch/>
          </p:blipFill>
          <p:spPr bwMode="auto">
            <a:xfrm>
              <a:off x="7684785" y="3167001"/>
              <a:ext cx="199785"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7" name="Picture 8" descr="Image result for Time No Background">
              <a:extLst>
                <a:ext uri="{FF2B5EF4-FFF2-40B4-BE49-F238E27FC236}">
                  <a16:creationId xmlns:a16="http://schemas.microsoft.com/office/drawing/2014/main" id="{B95E1625-5404-C3B7-3DD4-8611AC8AF9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3113" y="3163785"/>
              <a:ext cx="215906" cy="214676"/>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10" descr="quién icono signo símbolo diseño 10155626 PNG">
              <a:extLst>
                <a:ext uri="{FF2B5EF4-FFF2-40B4-BE49-F238E27FC236}">
                  <a16:creationId xmlns:a16="http://schemas.microsoft.com/office/drawing/2014/main" id="{FF3FA24C-2E4D-BAAD-8279-6F330FB0CEC2}"/>
                </a:ext>
              </a:extLst>
            </p:cNvPr>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774073" y="3146089"/>
              <a:ext cx="215906" cy="22627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789272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3D507-800B-1956-2208-0DEEE772A14E}"/>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Feedback</a:t>
            </a:r>
            <a:endParaRPr lang="en-GB"/>
          </a:p>
        </p:txBody>
      </p:sp>
      <p:sp>
        <p:nvSpPr>
          <p:cNvPr id="3" name="Content Placeholder 2">
            <a:extLst>
              <a:ext uri="{FF2B5EF4-FFF2-40B4-BE49-F238E27FC236}">
                <a16:creationId xmlns:a16="http://schemas.microsoft.com/office/drawing/2014/main" id="{B00A78D9-FAFC-41B9-242D-1EFCD40C5857}"/>
              </a:ext>
            </a:extLst>
          </p:cNvPr>
          <p:cNvSpPr>
            <a:spLocks noGrp="1"/>
          </p:cNvSpPr>
          <p:nvPr>
            <p:ph idx="1"/>
          </p:nvPr>
        </p:nvSpPr>
        <p:spPr>
          <a:xfrm>
            <a:off x="681038" y="1825625"/>
            <a:ext cx="8543925" cy="1844675"/>
          </a:xfrm>
        </p:spPr>
        <p:txBody>
          <a:bodyPr/>
          <a:lstStyle/>
          <a:p>
            <a:r>
              <a:rPr lang="en-GB"/>
              <a:t>Your feedback is very welcome. Please contact us:</a:t>
            </a:r>
          </a:p>
          <a:p>
            <a:r>
              <a:rPr lang="en-GB"/>
              <a:t>Funda Atun: </a:t>
            </a:r>
            <a:r>
              <a:rPr lang="en-GB">
                <a:hlinkClick r:id="rId2"/>
              </a:rPr>
              <a:t>F.Atun@utwente.nl</a:t>
            </a:r>
            <a:endParaRPr lang="en-GB"/>
          </a:p>
          <a:p>
            <a:r>
              <a:rPr lang="en-GB"/>
              <a:t>Cees van Westen: </a:t>
            </a:r>
            <a:r>
              <a:rPr lang="en-GB">
                <a:hlinkClick r:id="rId3"/>
              </a:rPr>
              <a:t>C.J.Vanwesten@utwente.nl</a:t>
            </a:r>
            <a:endParaRPr lang="en-GB"/>
          </a:p>
          <a:p>
            <a:pPr marL="0" indent="0">
              <a:buNone/>
            </a:pPr>
            <a:endParaRPr lang="en-GB"/>
          </a:p>
        </p:txBody>
      </p:sp>
      <p:pic>
        <p:nvPicPr>
          <p:cNvPr id="4" name="Picture 3">
            <a:extLst>
              <a:ext uri="{FF2B5EF4-FFF2-40B4-BE49-F238E27FC236}">
                <a16:creationId xmlns:a16="http://schemas.microsoft.com/office/drawing/2014/main" id="{A7ADAFA6-3A8F-255A-3E5B-1B75810E1B4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1038" y="3670300"/>
            <a:ext cx="4410075" cy="771525"/>
          </a:xfrm>
          <a:prstGeom prst="rect">
            <a:avLst/>
          </a:prstGeom>
          <a:noFill/>
          <a:ln>
            <a:noFill/>
          </a:ln>
        </p:spPr>
      </p:pic>
      <p:sp>
        <p:nvSpPr>
          <p:cNvPr id="6" name="TextBox 5">
            <a:extLst>
              <a:ext uri="{FF2B5EF4-FFF2-40B4-BE49-F238E27FC236}">
                <a16:creationId xmlns:a16="http://schemas.microsoft.com/office/drawing/2014/main" id="{6757052B-2C5E-2430-80F6-96D30F5AFE73}"/>
              </a:ext>
            </a:extLst>
          </p:cNvPr>
          <p:cNvSpPr txBox="1"/>
          <p:nvPr/>
        </p:nvSpPr>
        <p:spPr>
          <a:xfrm>
            <a:off x="681038" y="5763280"/>
            <a:ext cx="6565900" cy="523220"/>
          </a:xfrm>
          <a:prstGeom prst="rect">
            <a:avLst/>
          </a:prstGeom>
          <a:noFill/>
        </p:spPr>
        <p:txBody>
          <a:bodyPr wrap="square">
            <a:spAutoFit/>
          </a:bodyPr>
          <a:lstStyle/>
          <a:p>
            <a:r>
              <a:rPr lang="en-GB" sz="2800">
                <a:hlinkClick r:id="rId5"/>
              </a:rPr>
              <a:t>https://www.paratus-project.eu/</a:t>
            </a:r>
            <a:r>
              <a:rPr lang="en-GB" sz="2800"/>
              <a:t> </a:t>
            </a:r>
          </a:p>
        </p:txBody>
      </p:sp>
      <p:grpSp>
        <p:nvGrpSpPr>
          <p:cNvPr id="7" name="Group 6">
            <a:extLst>
              <a:ext uri="{FF2B5EF4-FFF2-40B4-BE49-F238E27FC236}">
                <a16:creationId xmlns:a16="http://schemas.microsoft.com/office/drawing/2014/main" id="{70A2ED6A-FFA4-AC0B-F063-E6587FBF083B}"/>
              </a:ext>
            </a:extLst>
          </p:cNvPr>
          <p:cNvGrpSpPr/>
          <p:nvPr/>
        </p:nvGrpSpPr>
        <p:grpSpPr>
          <a:xfrm>
            <a:off x="7779609" y="451121"/>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09131BAE-5827-CF11-A3EC-335D36AE9A8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0AE6F59A-6DA6-4962-9FA6-39125429F60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TextBox 9">
            <a:extLst>
              <a:ext uri="{FF2B5EF4-FFF2-40B4-BE49-F238E27FC236}">
                <a16:creationId xmlns:a16="http://schemas.microsoft.com/office/drawing/2014/main" id="{4CFD5CA9-45C8-9F4F-D0B8-6CA6737E0B7A}"/>
              </a:ext>
            </a:extLst>
          </p:cNvPr>
          <p:cNvSpPr txBox="1"/>
          <p:nvPr/>
        </p:nvSpPr>
        <p:spPr>
          <a:xfrm>
            <a:off x="7768256" y="1003127"/>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11" name="Rectangle 10">
            <a:extLst>
              <a:ext uri="{FF2B5EF4-FFF2-40B4-BE49-F238E27FC236}">
                <a16:creationId xmlns:a16="http://schemas.microsoft.com/office/drawing/2014/main" id="{5B871377-478B-A533-49A4-2932DB762289}"/>
              </a:ext>
            </a:extLst>
          </p:cNvPr>
          <p:cNvSpPr/>
          <p:nvPr/>
        </p:nvSpPr>
        <p:spPr>
          <a:xfrm>
            <a:off x="7696200" y="385512"/>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0096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35E46-0ECB-DC8C-CC6D-D43E5254E53A}"/>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How to play? </a:t>
            </a:r>
            <a:endParaRPr lang="en-GB"/>
          </a:p>
        </p:txBody>
      </p:sp>
      <p:sp>
        <p:nvSpPr>
          <p:cNvPr id="3" name="Content Placeholder 2">
            <a:extLst>
              <a:ext uri="{FF2B5EF4-FFF2-40B4-BE49-F238E27FC236}">
                <a16:creationId xmlns:a16="http://schemas.microsoft.com/office/drawing/2014/main" id="{5F364150-16C8-6844-8ABB-FD9E96C8DF96}"/>
              </a:ext>
            </a:extLst>
          </p:cNvPr>
          <p:cNvSpPr>
            <a:spLocks noGrp="1"/>
          </p:cNvSpPr>
          <p:nvPr>
            <p:ph idx="1"/>
          </p:nvPr>
        </p:nvSpPr>
        <p:spPr>
          <a:xfrm>
            <a:off x="760552" y="1690690"/>
            <a:ext cx="8543925" cy="4351338"/>
          </a:xfrm>
        </p:spPr>
        <p:txBody>
          <a:bodyPr/>
          <a:lstStyle/>
          <a:p>
            <a:pPr marL="0" indent="0">
              <a:buNone/>
            </a:pPr>
            <a:r>
              <a:rPr lang="en-GB" sz="1800" dirty="0">
                <a:solidFill>
                  <a:schemeClr val="tx2">
                    <a:lumMod val="75000"/>
                    <a:lumOff val="25000"/>
                  </a:schemeClr>
                </a:solidFill>
                <a:latin typeface="Arial" panose="020B0604020202020204" pitchFamily="34" charset="0"/>
                <a:cs typeface="Arial" panose="020B0604020202020204" pitchFamily="34" charset="0"/>
              </a:rPr>
              <a:t>You can use the card best in a workshop style, within groups of 4-5 persons. </a:t>
            </a:r>
          </a:p>
          <a:p>
            <a:pPr marL="0" indent="0">
              <a:buNone/>
            </a:pPr>
            <a:r>
              <a:rPr lang="en-GB" sz="1800" dirty="0">
                <a:solidFill>
                  <a:schemeClr val="tx2">
                    <a:lumMod val="75000"/>
                    <a:lumOff val="25000"/>
                  </a:schemeClr>
                </a:solidFill>
                <a:latin typeface="Arial" panose="020B0604020202020204" pitchFamily="34" charset="0"/>
                <a:cs typeface="Arial" panose="020B0604020202020204" pitchFamily="34" charset="0"/>
              </a:rPr>
              <a:t>Steps to take:</a:t>
            </a:r>
          </a:p>
          <a:p>
            <a:r>
              <a:rPr lang="en-GB" sz="1800" dirty="0">
                <a:solidFill>
                  <a:schemeClr val="tx2">
                    <a:lumMod val="75000"/>
                    <a:lumOff val="25000"/>
                  </a:schemeClr>
                </a:solidFill>
                <a:latin typeface="Arial" panose="020B0604020202020204" pitchFamily="34" charset="0"/>
                <a:cs typeface="Arial" panose="020B0604020202020204" pitchFamily="34" charset="0"/>
              </a:rPr>
              <a:t>First discuss a historical compound and cascading disaster event, and find some information on it if you are not familiar with it. </a:t>
            </a:r>
          </a:p>
          <a:p>
            <a:r>
              <a:rPr lang="en-GB" sz="1800" dirty="0">
                <a:solidFill>
                  <a:schemeClr val="tx2">
                    <a:lumMod val="75000"/>
                    <a:lumOff val="25000"/>
                  </a:schemeClr>
                </a:solidFill>
                <a:latin typeface="Arial" panose="020B0604020202020204" pitchFamily="34" charset="0"/>
                <a:cs typeface="Arial" panose="020B0604020202020204" pitchFamily="34" charset="0"/>
              </a:rPr>
              <a:t>Start with the hazard cards, and reconstruct how the hazards interacted; </a:t>
            </a:r>
          </a:p>
          <a:p>
            <a:r>
              <a:rPr lang="en-GB" sz="1800" dirty="0">
                <a:solidFill>
                  <a:schemeClr val="tx2">
                    <a:lumMod val="75000"/>
                    <a:lumOff val="25000"/>
                  </a:schemeClr>
                </a:solidFill>
                <a:latin typeface="Arial" panose="020B0604020202020204" pitchFamily="34" charset="0"/>
                <a:cs typeface="Arial" panose="020B0604020202020204" pitchFamily="34" charset="0"/>
              </a:rPr>
              <a:t>Fix the hazard cards with glue in the sequence that occurred for the selected events, and use a timeline on the white sheet of paper;</a:t>
            </a:r>
          </a:p>
          <a:p>
            <a:r>
              <a:rPr lang="en-GB" sz="1800" dirty="0">
                <a:solidFill>
                  <a:schemeClr val="tx2">
                    <a:lumMod val="75000"/>
                    <a:lumOff val="25000"/>
                  </a:schemeClr>
                </a:solidFill>
                <a:latin typeface="Arial" panose="020B0604020202020204" pitchFamily="34" charset="0"/>
                <a:cs typeface="Arial" panose="020B0604020202020204" pitchFamily="34" charset="0"/>
              </a:rPr>
              <a:t>Discuss for which sectors you would like to evaluate the impact, and also the cascading impacts from one sector to the other. Make the sectors in vertical boxes below the hazard cards. </a:t>
            </a:r>
          </a:p>
          <a:p>
            <a:r>
              <a:rPr lang="en-GB" sz="1800" dirty="0">
                <a:solidFill>
                  <a:schemeClr val="tx2">
                    <a:lumMod val="75000"/>
                    <a:lumOff val="25000"/>
                  </a:schemeClr>
                </a:solidFill>
                <a:latin typeface="Arial" panose="020B0604020202020204" pitchFamily="34" charset="0"/>
                <a:cs typeface="Arial" panose="020B0604020202020204" pitchFamily="34" charset="0"/>
              </a:rPr>
              <a:t>Discuss the direct and indirect impact within the selected sectors, and use the timeline to differentiate;</a:t>
            </a:r>
          </a:p>
          <a:p>
            <a:r>
              <a:rPr lang="en-GB" sz="1800" dirty="0">
                <a:solidFill>
                  <a:schemeClr val="tx2">
                    <a:lumMod val="75000"/>
                    <a:lumOff val="25000"/>
                  </a:schemeClr>
                </a:solidFill>
                <a:latin typeface="Arial" panose="020B0604020202020204" pitchFamily="34" charset="0"/>
                <a:cs typeface="Arial" panose="020B0604020202020204" pitchFamily="34" charset="0"/>
              </a:rPr>
              <a:t>Make cross-sectoral links showing cascading impacts. </a:t>
            </a:r>
          </a:p>
          <a:p>
            <a:endParaRPr lang="en-GB" dirty="0"/>
          </a:p>
        </p:txBody>
      </p:sp>
      <p:grpSp>
        <p:nvGrpSpPr>
          <p:cNvPr id="4" name="Group 3">
            <a:extLst>
              <a:ext uri="{FF2B5EF4-FFF2-40B4-BE49-F238E27FC236}">
                <a16:creationId xmlns:a16="http://schemas.microsoft.com/office/drawing/2014/main" id="{75D9E640-AF81-B40A-BB7B-F10B3428FA10}"/>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8F97C8E7-E0A5-FE4D-5027-C79EBA416B06}"/>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D8D1BC21-20D0-9BF0-3C11-A2D6EB2AFD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A7142541-6693-120F-A500-F1CF2C6BC3E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A075E533-2E4D-49C3-4C9F-4435881A2B5B}"/>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2E72445F-F6CE-71BF-0F1F-5B3FB00F6650}"/>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8389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9A70F-1994-757F-1375-3ADC3E1EF0C8}"/>
              </a:ext>
            </a:extLst>
          </p:cNvPr>
          <p:cNvSpPr>
            <a:spLocks noGrp="1"/>
          </p:cNvSpPr>
          <p:nvPr>
            <p:ph type="title"/>
          </p:nvPr>
        </p:nvSpPr>
        <p:spPr/>
        <p:txBody>
          <a:bodyPr>
            <a:normAutofit/>
          </a:bodyPr>
          <a:lstStyle/>
          <a:p>
            <a:r>
              <a:rPr lang="en-GB">
                <a:solidFill>
                  <a:schemeClr val="tx2">
                    <a:lumMod val="75000"/>
                    <a:lumOff val="25000"/>
                  </a:schemeClr>
                </a:solidFill>
                <a:latin typeface="Arial Black" panose="020B0A04020102020204" pitchFamily="34" charset="0"/>
              </a:rPr>
              <a:t>Preparation</a:t>
            </a:r>
            <a:endParaRPr lang="en-GB"/>
          </a:p>
        </p:txBody>
      </p:sp>
      <p:sp>
        <p:nvSpPr>
          <p:cNvPr id="3" name="Content Placeholder 2">
            <a:extLst>
              <a:ext uri="{FF2B5EF4-FFF2-40B4-BE49-F238E27FC236}">
                <a16:creationId xmlns:a16="http://schemas.microsoft.com/office/drawing/2014/main" id="{34038F88-D9AA-EF27-0CB2-93CA358FD1A8}"/>
              </a:ext>
            </a:extLst>
          </p:cNvPr>
          <p:cNvSpPr>
            <a:spLocks noGrp="1"/>
          </p:cNvSpPr>
          <p:nvPr>
            <p:ph idx="1"/>
          </p:nvPr>
        </p:nvSpPr>
        <p:spPr/>
        <p:txBody>
          <a:bodyPr>
            <a:normAutofit lnSpcReduction="10000"/>
          </a:bodyPr>
          <a:lstStyle/>
          <a:p>
            <a:pPr marL="0" indent="0">
              <a:buNone/>
            </a:pPr>
            <a:r>
              <a:rPr lang="en-GB" sz="1800" dirty="0">
                <a:solidFill>
                  <a:schemeClr val="tx2">
                    <a:lumMod val="75000"/>
                    <a:lumOff val="25000"/>
                  </a:schemeClr>
                </a:solidFill>
                <a:latin typeface="Arial" panose="020B0604020202020204" pitchFamily="34" charset="0"/>
                <a:cs typeface="Arial" panose="020B0604020202020204" pitchFamily="34" charset="0"/>
              </a:rPr>
              <a:t>These cards can be used freely but reference should be made as follows:</a:t>
            </a:r>
          </a:p>
          <a:p>
            <a:r>
              <a:rPr lang="en-GB" sz="1800" dirty="0">
                <a:solidFill>
                  <a:schemeClr val="tx2">
                    <a:lumMod val="75000"/>
                    <a:lumOff val="25000"/>
                  </a:schemeClr>
                </a:solidFill>
                <a:latin typeface="Arial" panose="020B0604020202020204" pitchFamily="34" charset="0"/>
                <a:cs typeface="Arial" panose="020B0604020202020204" pitchFamily="34" charset="0"/>
              </a:rPr>
              <a:t>PARATUS Systemic Risk Card Game (F. Atun, P. Ghosh, C. van Westen &amp; M. Kulakowska 2025) DOI: 10.5281/zenodo.17201554</a:t>
            </a:r>
          </a:p>
          <a:p>
            <a:r>
              <a:rPr lang="en-GB" sz="1800" dirty="0">
                <a:solidFill>
                  <a:schemeClr val="tx2">
                    <a:lumMod val="75000"/>
                    <a:lumOff val="25000"/>
                  </a:schemeClr>
                </a:solidFill>
                <a:latin typeface="Arial" panose="020B0604020202020204" pitchFamily="34" charset="0"/>
                <a:cs typeface="Arial" panose="020B0604020202020204" pitchFamily="34" charset="0"/>
              </a:rPr>
              <a:t>What is needed:</a:t>
            </a:r>
          </a:p>
          <a:p>
            <a:r>
              <a:rPr lang="en-GB" sz="1800" dirty="0">
                <a:solidFill>
                  <a:schemeClr val="tx2">
                    <a:lumMod val="75000"/>
                    <a:lumOff val="25000"/>
                  </a:schemeClr>
                </a:solidFill>
                <a:latin typeface="Arial" panose="020B0604020202020204" pitchFamily="34" charset="0"/>
                <a:cs typeface="Arial" panose="020B0604020202020204" pitchFamily="34" charset="0"/>
              </a:rPr>
              <a:t>These cards, printed out in colour, cut into individual cards, and ordered by type</a:t>
            </a:r>
          </a:p>
          <a:p>
            <a:r>
              <a:rPr lang="en-GB" sz="1800" dirty="0">
                <a:solidFill>
                  <a:schemeClr val="tx2">
                    <a:lumMod val="75000"/>
                    <a:lumOff val="25000"/>
                  </a:schemeClr>
                </a:solidFill>
                <a:latin typeface="Arial" panose="020B0604020202020204" pitchFamily="34" charset="0"/>
                <a:cs typeface="Arial" panose="020B0604020202020204" pitchFamily="34" charset="0"/>
              </a:rPr>
              <a:t>A large sheet of paper (e.g. 1 by 1.5 meters) put on a table</a:t>
            </a:r>
          </a:p>
          <a:p>
            <a:r>
              <a:rPr lang="en-GB" sz="1800" dirty="0">
                <a:solidFill>
                  <a:schemeClr val="tx2">
                    <a:lumMod val="75000"/>
                    <a:lumOff val="25000"/>
                  </a:schemeClr>
                </a:solidFill>
                <a:latin typeface="Arial" panose="020B0604020202020204" pitchFamily="34" charset="0"/>
                <a:cs typeface="Arial" panose="020B0604020202020204" pitchFamily="34" charset="0"/>
              </a:rPr>
              <a:t>Glue (stick or gums) to fix the card to the paper (if you later want to display it vertically)</a:t>
            </a:r>
          </a:p>
          <a:p>
            <a:r>
              <a:rPr lang="en-GB" sz="1800" dirty="0">
                <a:solidFill>
                  <a:schemeClr val="tx2">
                    <a:lumMod val="75000"/>
                    <a:lumOff val="25000"/>
                  </a:schemeClr>
                </a:solidFill>
                <a:latin typeface="Arial" panose="020B0604020202020204" pitchFamily="34" charset="0"/>
                <a:cs typeface="Arial" panose="020B0604020202020204" pitchFamily="34" charset="0"/>
              </a:rPr>
              <a:t>Markers (thicker ones for making arrows between component, and a think one for writing missing cards. </a:t>
            </a:r>
          </a:p>
          <a:p>
            <a:pPr marL="0" indent="0">
              <a:buNone/>
            </a:pPr>
            <a:endParaRPr lang="en-GB" sz="1800" dirty="0">
              <a:solidFill>
                <a:schemeClr val="tx2">
                  <a:lumMod val="75000"/>
                  <a:lumOff val="25000"/>
                </a:schemeClr>
              </a:solidFill>
              <a:latin typeface="Arial" panose="020B0604020202020204" pitchFamily="34" charset="0"/>
              <a:cs typeface="Arial" panose="020B0604020202020204" pitchFamily="34" charset="0"/>
            </a:endParaRPr>
          </a:p>
          <a:p>
            <a:pPr marL="0" indent="0">
              <a:buNone/>
            </a:pPr>
            <a:r>
              <a:rPr lang="en-GB" sz="1800" dirty="0">
                <a:solidFill>
                  <a:schemeClr val="tx2">
                    <a:lumMod val="75000"/>
                    <a:lumOff val="25000"/>
                  </a:schemeClr>
                </a:solidFill>
                <a:latin typeface="Arial" panose="020B0604020202020204" pitchFamily="34" charset="0"/>
                <a:cs typeface="Arial" panose="020B0604020202020204" pitchFamily="34" charset="0"/>
              </a:rPr>
              <a:t>Print the file, cut the cards, and order them by type. Use a large white sheet of paper on a table, use glue to fix the card, and pens to draw connections between the cards, and for filling in missing cards. </a:t>
            </a:r>
          </a:p>
        </p:txBody>
      </p:sp>
      <p:grpSp>
        <p:nvGrpSpPr>
          <p:cNvPr id="4" name="Group 3">
            <a:extLst>
              <a:ext uri="{FF2B5EF4-FFF2-40B4-BE49-F238E27FC236}">
                <a16:creationId xmlns:a16="http://schemas.microsoft.com/office/drawing/2014/main" id="{8D0F3D93-32D4-BE77-8F31-81DA2AA611F3}"/>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380F70D4-E0B8-EB11-5540-DD7B02E399C4}"/>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C7D85B5B-E70B-F259-AC7B-9535042AA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3D49E10D-4A3A-7FF4-8DA0-4389939DA7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2FDC0015-40BA-2D23-5FF9-99E008E5C947}"/>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83963DA3-273B-9B41-060E-E1CD44CD6B38}"/>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85233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770EA-5465-89E4-3BB7-E27A3AE118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252B0D-B424-F571-D854-C06EBF1EA820}"/>
              </a:ext>
            </a:extLst>
          </p:cNvPr>
          <p:cNvSpPr>
            <a:spLocks noGrp="1"/>
          </p:cNvSpPr>
          <p:nvPr>
            <p:ph type="title"/>
          </p:nvPr>
        </p:nvSpPr>
        <p:spPr/>
        <p:txBody>
          <a:bodyPr/>
          <a:lstStyle/>
          <a:p>
            <a:r>
              <a:rPr lang="en-GB">
                <a:solidFill>
                  <a:schemeClr val="tx2">
                    <a:lumMod val="75000"/>
                    <a:lumOff val="25000"/>
                  </a:schemeClr>
                </a:solidFill>
                <a:latin typeface="Arial Black" panose="020B0A04020102020204" pitchFamily="34" charset="0"/>
              </a:rPr>
              <a:t>What is next? </a:t>
            </a:r>
            <a:endParaRPr lang="en-GB"/>
          </a:p>
        </p:txBody>
      </p:sp>
      <p:sp>
        <p:nvSpPr>
          <p:cNvPr id="3" name="Content Placeholder 2">
            <a:extLst>
              <a:ext uri="{FF2B5EF4-FFF2-40B4-BE49-F238E27FC236}">
                <a16:creationId xmlns:a16="http://schemas.microsoft.com/office/drawing/2014/main" id="{FB841CA1-ACDC-F7CC-8938-73FF338FECF4}"/>
              </a:ext>
            </a:extLst>
          </p:cNvPr>
          <p:cNvSpPr>
            <a:spLocks noGrp="1"/>
          </p:cNvSpPr>
          <p:nvPr>
            <p:ph idx="1"/>
          </p:nvPr>
        </p:nvSpPr>
        <p:spPr/>
        <p:txBody>
          <a:bodyPr>
            <a:normAutofit/>
          </a:bodyPr>
          <a:lstStyle/>
          <a:p>
            <a:pPr marL="0" indent="0">
              <a:buNone/>
            </a:pPr>
            <a:r>
              <a:rPr lang="en-GB" sz="1800">
                <a:solidFill>
                  <a:schemeClr val="tx2">
                    <a:lumMod val="75000"/>
                    <a:lumOff val="25000"/>
                  </a:schemeClr>
                </a:solidFill>
                <a:latin typeface="Arial" panose="020B0604020202020204" pitchFamily="34" charset="0"/>
                <a:cs typeface="Arial" panose="020B0604020202020204" pitchFamily="34" charset="0"/>
              </a:rPr>
              <a:t>Once you have made an impact chain you can do one of the following:</a:t>
            </a:r>
          </a:p>
          <a:p>
            <a:r>
              <a:rPr lang="en-GB" sz="1800">
                <a:solidFill>
                  <a:schemeClr val="tx2">
                    <a:lumMod val="75000"/>
                    <a:lumOff val="25000"/>
                  </a:schemeClr>
                </a:solidFill>
                <a:latin typeface="Arial" panose="020B0604020202020204" pitchFamily="34" charset="0"/>
                <a:cs typeface="Arial" panose="020B0604020202020204" pitchFamily="34" charset="0"/>
              </a:rPr>
              <a:t>Discuss which of the impacts concerns damages and which losses, and mark that on the paper;</a:t>
            </a:r>
          </a:p>
          <a:p>
            <a:r>
              <a:rPr lang="en-GB" sz="1800">
                <a:solidFill>
                  <a:schemeClr val="tx2">
                    <a:lumMod val="75000"/>
                    <a:lumOff val="25000"/>
                  </a:schemeClr>
                </a:solidFill>
                <a:latin typeface="Arial" panose="020B0604020202020204" pitchFamily="34" charset="0"/>
                <a:cs typeface="Arial" panose="020B0604020202020204" pitchFamily="34" charset="0"/>
              </a:rPr>
              <a:t>Discuss which of the impacts can be quantified and which not;</a:t>
            </a:r>
          </a:p>
          <a:p>
            <a:r>
              <a:rPr lang="en-GB" sz="1800">
                <a:solidFill>
                  <a:schemeClr val="tx2">
                    <a:lumMod val="75000"/>
                    <a:lumOff val="25000"/>
                  </a:schemeClr>
                </a:solidFill>
                <a:latin typeface="Arial" panose="020B0604020202020204" pitchFamily="34" charset="0"/>
                <a:cs typeface="Arial" panose="020B0604020202020204" pitchFamily="34" charset="0"/>
              </a:rPr>
              <a:t>Discuss which of the impact can be predicted, </a:t>
            </a:r>
          </a:p>
          <a:p>
            <a:pPr marL="0" indent="0">
              <a:buNone/>
            </a:pPr>
            <a:r>
              <a:rPr lang="en-GB" sz="1800">
                <a:solidFill>
                  <a:schemeClr val="tx2">
                    <a:lumMod val="75000"/>
                    <a:lumOff val="25000"/>
                  </a:schemeClr>
                </a:solidFill>
                <a:latin typeface="Arial" panose="020B0604020202020204" pitchFamily="34" charset="0"/>
                <a:cs typeface="Arial" panose="020B0604020202020204" pitchFamily="34" charset="0"/>
              </a:rPr>
              <a:t>Then consider the additional set of action cards, and see which actions could be taken to:</a:t>
            </a:r>
          </a:p>
          <a:p>
            <a:pPr lvl="1"/>
            <a:r>
              <a:rPr lang="en-GB" sz="1400">
                <a:solidFill>
                  <a:schemeClr val="tx2">
                    <a:lumMod val="75000"/>
                    <a:lumOff val="25000"/>
                  </a:schemeClr>
                </a:solidFill>
                <a:latin typeface="Arial" panose="020B0604020202020204" pitchFamily="34" charset="0"/>
                <a:cs typeface="Arial" panose="020B0604020202020204" pitchFamily="34" charset="0"/>
              </a:rPr>
              <a:t>anticipate, </a:t>
            </a:r>
          </a:p>
          <a:p>
            <a:pPr lvl="1"/>
            <a:r>
              <a:rPr lang="en-GB" sz="1400">
                <a:solidFill>
                  <a:schemeClr val="tx2">
                    <a:lumMod val="75000"/>
                    <a:lumOff val="25000"/>
                  </a:schemeClr>
                </a:solidFill>
                <a:latin typeface="Arial" panose="020B0604020202020204" pitchFamily="34" charset="0"/>
                <a:cs typeface="Arial" panose="020B0604020202020204" pitchFamily="34" charset="0"/>
              </a:rPr>
              <a:t>prepare, </a:t>
            </a:r>
          </a:p>
          <a:p>
            <a:pPr lvl="1"/>
            <a:r>
              <a:rPr lang="en-GB" sz="1400">
                <a:solidFill>
                  <a:schemeClr val="tx2">
                    <a:lumMod val="75000"/>
                    <a:lumOff val="25000"/>
                  </a:schemeClr>
                </a:solidFill>
                <a:latin typeface="Arial" panose="020B0604020202020204" pitchFamily="34" charset="0"/>
                <a:cs typeface="Arial" panose="020B0604020202020204" pitchFamily="34" charset="0"/>
              </a:rPr>
              <a:t>alert and </a:t>
            </a:r>
          </a:p>
          <a:p>
            <a:pPr lvl="1"/>
            <a:r>
              <a:rPr lang="en-GB" sz="1400">
                <a:solidFill>
                  <a:schemeClr val="tx2">
                    <a:lumMod val="75000"/>
                    <a:lumOff val="25000"/>
                  </a:schemeClr>
                </a:solidFill>
                <a:latin typeface="Arial" panose="020B0604020202020204" pitchFamily="34" charset="0"/>
                <a:cs typeface="Arial" panose="020B0604020202020204" pitchFamily="34" charset="0"/>
              </a:rPr>
              <a:t>respond to the disaster event, </a:t>
            </a:r>
          </a:p>
          <a:p>
            <a:pPr marL="0" indent="0">
              <a:buNone/>
            </a:pPr>
            <a:r>
              <a:rPr lang="en-GB" sz="1800">
                <a:solidFill>
                  <a:schemeClr val="tx2">
                    <a:lumMod val="75000"/>
                    <a:lumOff val="25000"/>
                  </a:schemeClr>
                </a:solidFill>
                <a:latin typeface="Arial" panose="020B0604020202020204" pitchFamily="34" charset="0"/>
                <a:cs typeface="Arial" panose="020B0604020202020204" pitchFamily="34" charset="0"/>
              </a:rPr>
              <a:t>in order to make the impact less. Indicate which parts of the impact chains would change by implementing the action. </a:t>
            </a:r>
          </a:p>
        </p:txBody>
      </p:sp>
      <p:grpSp>
        <p:nvGrpSpPr>
          <p:cNvPr id="4" name="Group 3">
            <a:extLst>
              <a:ext uri="{FF2B5EF4-FFF2-40B4-BE49-F238E27FC236}">
                <a16:creationId xmlns:a16="http://schemas.microsoft.com/office/drawing/2014/main" id="{8C4C4B64-0B43-DDE5-5C07-B0505C31440A}"/>
              </a:ext>
            </a:extLst>
          </p:cNvPr>
          <p:cNvGrpSpPr/>
          <p:nvPr/>
        </p:nvGrpSpPr>
        <p:grpSpPr>
          <a:xfrm>
            <a:off x="7599680" y="365127"/>
            <a:ext cx="1916248" cy="1127294"/>
            <a:chOff x="7599680" y="365127"/>
            <a:chExt cx="1916248" cy="1127294"/>
          </a:xfrm>
        </p:grpSpPr>
        <p:grpSp>
          <p:nvGrpSpPr>
            <p:cNvPr id="5" name="Group 4">
              <a:extLst>
                <a:ext uri="{FF2B5EF4-FFF2-40B4-BE49-F238E27FC236}">
                  <a16:creationId xmlns:a16="http://schemas.microsoft.com/office/drawing/2014/main" id="{E8117C2F-AC72-44D2-374B-85A3ADBC351F}"/>
                </a:ext>
              </a:extLst>
            </p:cNvPr>
            <p:cNvGrpSpPr/>
            <p:nvPr/>
          </p:nvGrpSpPr>
          <p:grpSpPr>
            <a:xfrm>
              <a:off x="7683089" y="430736"/>
              <a:ext cx="1750094" cy="483961"/>
              <a:chOff x="571089" y="516409"/>
              <a:chExt cx="1750094" cy="483961"/>
            </a:xfrm>
          </p:grpSpPr>
          <p:pic>
            <p:nvPicPr>
              <p:cNvPr id="8" name="Picture 7" descr="A logo with a black background&#10;&#10;AI-generated content may be incorrect.">
                <a:extLst>
                  <a:ext uri="{FF2B5EF4-FFF2-40B4-BE49-F238E27FC236}">
                    <a16:creationId xmlns:a16="http://schemas.microsoft.com/office/drawing/2014/main" id="{14058C12-649A-B909-ECF9-785652A4E0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089" y="561718"/>
                <a:ext cx="942749" cy="422050"/>
              </a:xfrm>
              <a:prstGeom prst="rect">
                <a:avLst/>
              </a:prstGeom>
              <a:noFill/>
            </p:spPr>
          </p:pic>
          <p:pic>
            <p:nvPicPr>
              <p:cNvPr id="9" name="Picture 2" descr="European Union - European Disability Forum">
                <a:extLst>
                  <a:ext uri="{FF2B5EF4-FFF2-40B4-BE49-F238E27FC236}">
                    <a16:creationId xmlns:a16="http://schemas.microsoft.com/office/drawing/2014/main" id="{574991F7-1EE1-876D-5019-68F08F83860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38" t="3231" r="20682" b="24988"/>
              <a:stretch>
                <a:fillRect/>
              </a:stretch>
            </p:blipFill>
            <p:spPr bwMode="auto">
              <a:xfrm>
                <a:off x="1615441" y="516409"/>
                <a:ext cx="705742" cy="48396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extBox 5">
              <a:extLst>
                <a:ext uri="{FF2B5EF4-FFF2-40B4-BE49-F238E27FC236}">
                  <a16:creationId xmlns:a16="http://schemas.microsoft.com/office/drawing/2014/main" id="{3BF72574-824C-E2B5-0AEE-82654001E2A5}"/>
                </a:ext>
              </a:extLst>
            </p:cNvPr>
            <p:cNvSpPr txBox="1"/>
            <p:nvPr/>
          </p:nvSpPr>
          <p:spPr>
            <a:xfrm>
              <a:off x="7661576" y="982742"/>
              <a:ext cx="1790875" cy="461665"/>
            </a:xfrm>
            <a:prstGeom prst="rect">
              <a:avLst/>
            </a:prstGeom>
            <a:noFill/>
          </p:spPr>
          <p:txBody>
            <a:bodyPr wrap="none" rtlCol="0">
              <a:spAutoFit/>
            </a:bodyPr>
            <a:lstStyle/>
            <a:p>
              <a:pPr algn="ctr"/>
              <a:r>
                <a:rPr lang="en-IN" sz="800"/>
                <a:t>Funded by the EU’s Horizon Europe </a:t>
              </a:r>
            </a:p>
            <a:p>
              <a:pPr algn="ctr"/>
              <a:r>
                <a:rPr lang="en-IN" sz="800"/>
                <a:t>Research &amp; Innovation Programme</a:t>
              </a:r>
            </a:p>
            <a:p>
              <a:pPr algn="ctr"/>
              <a:r>
                <a:rPr lang="en-IN" sz="800"/>
                <a:t>Grant Agreement no 101073954</a:t>
              </a:r>
            </a:p>
          </p:txBody>
        </p:sp>
        <p:sp>
          <p:nvSpPr>
            <p:cNvPr id="7" name="Rectangle 6">
              <a:extLst>
                <a:ext uri="{FF2B5EF4-FFF2-40B4-BE49-F238E27FC236}">
                  <a16:creationId xmlns:a16="http://schemas.microsoft.com/office/drawing/2014/main" id="{CB86365A-5F34-F099-B5C6-1706408F1BB3}"/>
                </a:ext>
              </a:extLst>
            </p:cNvPr>
            <p:cNvSpPr/>
            <p:nvPr/>
          </p:nvSpPr>
          <p:spPr>
            <a:xfrm>
              <a:off x="7599680" y="365127"/>
              <a:ext cx="1916248" cy="1127294"/>
            </a:xfrm>
            <a:prstGeom prst="rect">
              <a:avLst/>
            </a:prstGeom>
            <a:noFill/>
            <a:ln w="762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51363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575174-FA01-6AF4-FCD7-8889084D40AB}"/>
              </a:ext>
            </a:extLst>
          </p:cNvPr>
          <p:cNvSpPr>
            <a:spLocks noGrp="1"/>
          </p:cNvSpPr>
          <p:nvPr>
            <p:ph type="title"/>
          </p:nvPr>
        </p:nvSpPr>
        <p:spPr/>
        <p:txBody>
          <a:bodyPr/>
          <a:lstStyle/>
          <a:p>
            <a:r>
              <a:rPr lang="en-GB" dirty="0">
                <a:solidFill>
                  <a:schemeClr val="tx2">
                    <a:lumMod val="75000"/>
                    <a:lumOff val="25000"/>
                  </a:schemeClr>
                </a:solidFill>
                <a:latin typeface="Arial Black" panose="020B0A04020102020204" pitchFamily="34" charset="0"/>
              </a:rPr>
              <a:t>Hazard cards </a:t>
            </a:r>
          </a:p>
        </p:txBody>
      </p:sp>
      <p:sp>
        <p:nvSpPr>
          <p:cNvPr id="6" name="TextBox 5">
            <a:extLst>
              <a:ext uri="{FF2B5EF4-FFF2-40B4-BE49-F238E27FC236}">
                <a16:creationId xmlns:a16="http://schemas.microsoft.com/office/drawing/2014/main" id="{7EA6B4F3-4D39-DF23-B6A4-E7072B68FAE9}"/>
              </a:ext>
            </a:extLst>
          </p:cNvPr>
          <p:cNvSpPr txBox="1"/>
          <p:nvPr/>
        </p:nvSpPr>
        <p:spPr>
          <a:xfrm>
            <a:off x="634154" y="1554480"/>
            <a:ext cx="2743200" cy="6540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500"/>
              </a:lnSpc>
            </a:pPr>
            <a:r>
              <a:rPr lang="en-GB" sz="2400" b="1" dirty="0">
                <a:solidFill>
                  <a:srgbClr val="0070C0"/>
                </a:solidFill>
                <a:latin typeface="Calibri" panose="020F0502020204030204" pitchFamily="34" charset="0"/>
                <a:ea typeface="Calibri" panose="020F0502020204030204" pitchFamily="34" charset="0"/>
                <a:cs typeface="Calibri" panose="020F0502020204030204" pitchFamily="34" charset="0"/>
              </a:rPr>
              <a:t>Hydrological &amp; </a:t>
            </a:r>
            <a:r>
              <a:rPr lang="en-US" sz="2400" dirty="0">
                <a:latin typeface="Calibri" panose="020F0502020204030204" pitchFamily="34" charset="0"/>
                <a:ea typeface="Calibri" panose="020F0502020204030204" pitchFamily="34" charset="0"/>
                <a:cs typeface="Calibri" panose="020F0502020204030204" pitchFamily="34" charset="0"/>
              </a:rPr>
              <a:t>​</a:t>
            </a:r>
          </a:p>
          <a:p>
            <a:r>
              <a:rPr lang="en-GB" sz="2400" b="1" dirty="0">
                <a:solidFill>
                  <a:srgbClr val="0070C0"/>
                </a:solidFill>
                <a:latin typeface="Calibri" panose="020F0502020204030204" pitchFamily="34" charset="0"/>
                <a:ea typeface="Calibri" panose="020F0502020204030204" pitchFamily="34" charset="0"/>
                <a:cs typeface="Calibri" panose="020F0502020204030204" pitchFamily="34" charset="0"/>
              </a:rPr>
              <a:t>Meteorological (32)</a:t>
            </a:r>
            <a:r>
              <a:rPr lang="en-US" sz="2400" dirty="0">
                <a:latin typeface="Calibri" panose="020F0502020204030204" pitchFamily="34" charset="0"/>
                <a:ea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DE540174-B219-6D3C-51D0-DED56725EBF3}"/>
              </a:ext>
            </a:extLst>
          </p:cNvPr>
          <p:cNvSpPr txBox="1"/>
          <p:nvPr/>
        </p:nvSpPr>
        <p:spPr>
          <a:xfrm>
            <a:off x="3753183" y="1746840"/>
            <a:ext cx="208684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C04F15"/>
                </a:solidFill>
                <a:latin typeface="Calibri" panose="020F0502020204030204" pitchFamily="34" charset="0"/>
                <a:ea typeface="Calibri" panose="020F0502020204030204" pitchFamily="34" charset="0"/>
                <a:cs typeface="Calibri" panose="020F0502020204030204" pitchFamily="34" charset="0"/>
              </a:rPr>
              <a:t>Geological (18)</a:t>
            </a:r>
            <a:endParaRPr lang="en-GB" sz="2400" dirty="0">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29B5D60-40DD-64F9-3E66-00BB10414546}"/>
              </a:ext>
            </a:extLst>
          </p:cNvPr>
          <p:cNvSpPr txBox="1"/>
          <p:nvPr/>
        </p:nvSpPr>
        <p:spPr>
          <a:xfrm>
            <a:off x="6542557" y="174684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00B050"/>
                </a:solidFill>
                <a:latin typeface="Calibri" panose="020F0502020204030204" pitchFamily="34" charset="0"/>
                <a:ea typeface="Calibri" panose="020F0502020204030204" pitchFamily="34" charset="0"/>
                <a:cs typeface="Calibri" panose="020F0502020204030204" pitchFamily="34" charset="0"/>
              </a:rPr>
              <a:t>Environmental (18)</a:t>
            </a:r>
          </a:p>
        </p:txBody>
      </p:sp>
      <p:sp>
        <p:nvSpPr>
          <p:cNvPr id="9" name="TextBox 8">
            <a:extLst>
              <a:ext uri="{FF2B5EF4-FFF2-40B4-BE49-F238E27FC236}">
                <a16:creationId xmlns:a16="http://schemas.microsoft.com/office/drawing/2014/main" id="{A55B02FE-34FD-9BB8-9504-7E29344FB52C}"/>
              </a:ext>
            </a:extLst>
          </p:cNvPr>
          <p:cNvSpPr txBox="1"/>
          <p:nvPr/>
        </p:nvSpPr>
        <p:spPr>
          <a:xfrm>
            <a:off x="69023" y="3685032"/>
            <a:ext cx="2496256"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00B0F0"/>
                </a:solidFill>
                <a:latin typeface="Calibri" panose="020F0502020204030204" pitchFamily="34" charset="0"/>
                <a:ea typeface="Calibri" panose="020F0502020204030204" pitchFamily="34" charset="0"/>
                <a:cs typeface="Calibri" panose="020F0502020204030204" pitchFamily="34" charset="0"/>
              </a:rPr>
              <a:t>Technological (21)</a:t>
            </a:r>
            <a:r>
              <a:rPr lang="en-GB" sz="2400" dirty="0">
                <a:latin typeface="Calibri" panose="020F0502020204030204" pitchFamily="34" charset="0"/>
                <a:ea typeface="Calibri" panose="020F0502020204030204" pitchFamily="34" charset="0"/>
                <a:cs typeface="Calibri" panose="020F0502020204030204" pitchFamily="34" charset="0"/>
              </a:rPr>
              <a:t>​</a:t>
            </a:r>
          </a:p>
        </p:txBody>
      </p:sp>
      <p:sp>
        <p:nvSpPr>
          <p:cNvPr id="10" name="TextBox 9">
            <a:extLst>
              <a:ext uri="{FF2B5EF4-FFF2-40B4-BE49-F238E27FC236}">
                <a16:creationId xmlns:a16="http://schemas.microsoft.com/office/drawing/2014/main" id="{ABD0AFD5-2783-9191-ED89-8465BA3688A3}"/>
              </a:ext>
            </a:extLst>
          </p:cNvPr>
          <p:cNvSpPr txBox="1"/>
          <p:nvPr/>
        </p:nvSpPr>
        <p:spPr>
          <a:xfrm>
            <a:off x="2768431" y="3685032"/>
            <a:ext cx="182911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F6C6AD"/>
                </a:solidFill>
                <a:latin typeface="Calibri" panose="020F0502020204030204" pitchFamily="34" charset="0"/>
                <a:ea typeface="Calibri" panose="020F0502020204030204" pitchFamily="34" charset="0"/>
                <a:cs typeface="Calibri" panose="020F0502020204030204" pitchFamily="34" charset="0"/>
              </a:rPr>
              <a:t>Societal (8)</a:t>
            </a:r>
            <a:endParaRPr lang="en-GB" sz="2400" dirty="0">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44EF698E-666F-D6B5-F140-7E36026B3A64}"/>
              </a:ext>
            </a:extLst>
          </p:cNvPr>
          <p:cNvSpPr txBox="1"/>
          <p:nvPr/>
        </p:nvSpPr>
        <p:spPr>
          <a:xfrm>
            <a:off x="5047094" y="3685032"/>
            <a:ext cx="197493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FFC9D3"/>
                </a:solidFill>
                <a:latin typeface="Calibri" panose="020F0502020204030204" pitchFamily="34" charset="0"/>
                <a:ea typeface="Calibri" panose="020F0502020204030204" pitchFamily="34" charset="0"/>
                <a:cs typeface="Calibri" panose="020F0502020204030204" pitchFamily="34" charset="0"/>
              </a:rPr>
              <a:t>Biological (8)</a:t>
            </a:r>
            <a:r>
              <a:rPr lang="en-GB" sz="2400" dirty="0">
                <a:latin typeface="Calibri" panose="020F0502020204030204" pitchFamily="34" charset="0"/>
                <a:ea typeface="Calibri" panose="020F0502020204030204" pitchFamily="34" charset="0"/>
                <a:cs typeface="Calibri" panose="020F0502020204030204" pitchFamily="34" charset="0"/>
              </a:rPr>
              <a:t>​</a:t>
            </a:r>
          </a:p>
        </p:txBody>
      </p:sp>
      <p:sp>
        <p:nvSpPr>
          <p:cNvPr id="37" name="TextBox 36">
            <a:extLst>
              <a:ext uri="{FF2B5EF4-FFF2-40B4-BE49-F238E27FC236}">
                <a16:creationId xmlns:a16="http://schemas.microsoft.com/office/drawing/2014/main" id="{5774938A-DE30-C53F-D49F-D8187FB41D58}"/>
              </a:ext>
            </a:extLst>
          </p:cNvPr>
          <p:cNvSpPr txBox="1"/>
          <p:nvPr/>
        </p:nvSpPr>
        <p:spPr>
          <a:xfrm>
            <a:off x="7130409" y="368503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400" b="1" dirty="0">
                <a:solidFill>
                  <a:srgbClr val="46B1E1"/>
                </a:solidFill>
                <a:latin typeface="Calibri" panose="020F0502020204030204" pitchFamily="34" charset="0"/>
                <a:ea typeface="Calibri" panose="020F0502020204030204" pitchFamily="34" charset="0"/>
                <a:cs typeface="Calibri" panose="020F0502020204030204" pitchFamily="34" charset="0"/>
              </a:rPr>
              <a:t>Extraterrestrial (6)</a:t>
            </a:r>
            <a:endParaRPr lang="en-GB" sz="2400" dirty="0">
              <a:latin typeface="Calibri" panose="020F0502020204030204" pitchFamily="34" charset="0"/>
              <a:ea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7EA3C4DD-63AE-2592-D96D-1967EFDDEAFB}"/>
              </a:ext>
            </a:extLst>
          </p:cNvPr>
          <p:cNvSpPr txBox="1"/>
          <p:nvPr/>
        </p:nvSpPr>
        <p:spPr>
          <a:xfrm>
            <a:off x="5292022" y="6092763"/>
            <a:ext cx="4302716" cy="400110"/>
          </a:xfrm>
          <a:prstGeom prst="rect">
            <a:avLst/>
          </a:prstGeom>
          <a:solidFill>
            <a:schemeClr val="bg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latin typeface="Calibri"/>
                <a:ea typeface="Calibri"/>
                <a:cs typeface="Calibri"/>
              </a:rPr>
              <a:t>Following classification of </a:t>
            </a:r>
            <a:r>
              <a:rPr lang="en-GB" sz="2000" u="sng">
                <a:solidFill>
                  <a:srgbClr val="467886"/>
                </a:solidFill>
                <a:latin typeface="Calibri"/>
                <a:ea typeface="Calibri"/>
                <a:cs typeface="Calibri"/>
                <a:hlinkClick r:id="rId3"/>
              </a:rPr>
              <a:t>UNDRR HIPS</a:t>
            </a:r>
            <a:r>
              <a:rPr lang="en-GB" sz="2000">
                <a:latin typeface="Calibri"/>
                <a:ea typeface="Calibri"/>
                <a:cs typeface="Calibri"/>
              </a:rPr>
              <a:t>​</a:t>
            </a:r>
          </a:p>
        </p:txBody>
      </p:sp>
      <p:grpSp>
        <p:nvGrpSpPr>
          <p:cNvPr id="5" name="Group 4">
            <a:extLst>
              <a:ext uri="{FF2B5EF4-FFF2-40B4-BE49-F238E27FC236}">
                <a16:creationId xmlns:a16="http://schemas.microsoft.com/office/drawing/2014/main" id="{AFB973E5-E1F9-2EE0-4937-F463F8C18D8A}"/>
              </a:ext>
            </a:extLst>
          </p:cNvPr>
          <p:cNvGrpSpPr/>
          <p:nvPr/>
        </p:nvGrpSpPr>
        <p:grpSpPr>
          <a:xfrm>
            <a:off x="1036317" y="2274310"/>
            <a:ext cx="1938874" cy="1148411"/>
            <a:chOff x="2847620" y="472190"/>
            <a:chExt cx="1938874" cy="1148411"/>
          </a:xfrm>
        </p:grpSpPr>
        <p:sp>
          <p:nvSpPr>
            <p:cNvPr id="38" name="TextBox 37">
              <a:extLst>
                <a:ext uri="{FF2B5EF4-FFF2-40B4-BE49-F238E27FC236}">
                  <a16:creationId xmlns:a16="http://schemas.microsoft.com/office/drawing/2014/main" id="{CC619A2A-E279-09AA-3BD0-176BA7708082}"/>
                </a:ext>
              </a:extLst>
            </p:cNvPr>
            <p:cNvSpPr txBox="1"/>
            <p:nvPr/>
          </p:nvSpPr>
          <p:spPr>
            <a:xfrm>
              <a:off x="3039186" y="52511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39" name="Rectangle 38">
              <a:extLst>
                <a:ext uri="{FF2B5EF4-FFF2-40B4-BE49-F238E27FC236}">
                  <a16:creationId xmlns:a16="http://schemas.microsoft.com/office/drawing/2014/main" id="{1AC012ED-95EA-EF45-FDA3-40C90A45C7AF}"/>
                </a:ext>
              </a:extLst>
            </p:cNvPr>
            <p:cNvSpPr/>
            <p:nvPr/>
          </p:nvSpPr>
          <p:spPr>
            <a:xfrm>
              <a:off x="2856093" y="47219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descr="A colorful sign with a key&#10;&#10;AI-generated content may be incorrect.">
              <a:extLst>
                <a:ext uri="{FF2B5EF4-FFF2-40B4-BE49-F238E27FC236}">
                  <a16:creationId xmlns:a16="http://schemas.microsoft.com/office/drawing/2014/main" id="{170BAFA5-7659-A6F5-1EF6-1138D8977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7217" y="1269221"/>
              <a:ext cx="351380" cy="351380"/>
            </a:xfrm>
            <a:prstGeom prst="rect">
              <a:avLst/>
            </a:prstGeom>
          </p:spPr>
        </p:pic>
        <p:sp>
          <p:nvSpPr>
            <p:cNvPr id="42" name="TextBox 41">
              <a:extLst>
                <a:ext uri="{FF2B5EF4-FFF2-40B4-BE49-F238E27FC236}">
                  <a16:creationId xmlns:a16="http://schemas.microsoft.com/office/drawing/2014/main" id="{22A3305E-C30E-9B22-B52E-C84CF40474C2}"/>
                </a:ext>
              </a:extLst>
            </p:cNvPr>
            <p:cNvSpPr txBox="1"/>
            <p:nvPr/>
          </p:nvSpPr>
          <p:spPr>
            <a:xfrm>
              <a:off x="2847620" y="1309924"/>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FLASH FLOOD</a:t>
              </a:r>
            </a:p>
          </p:txBody>
        </p:sp>
        <p:pic>
          <p:nvPicPr>
            <p:cNvPr id="43" name="Picture 42">
              <a:extLst>
                <a:ext uri="{FF2B5EF4-FFF2-40B4-BE49-F238E27FC236}">
                  <a16:creationId xmlns:a16="http://schemas.microsoft.com/office/drawing/2014/main" id="{7853B4D1-E0C6-6A97-C33A-E10ABA8A0646}"/>
                </a:ext>
              </a:extLst>
            </p:cNvPr>
            <p:cNvPicPr>
              <a:picLocks noChangeAspect="1"/>
            </p:cNvPicPr>
            <p:nvPr/>
          </p:nvPicPr>
          <p:blipFill>
            <a:blip r:embed="rId5">
              <a:duotone>
                <a:schemeClr val="accent1">
                  <a:shade val="45000"/>
                  <a:satMod val="135000"/>
                </a:schemeClr>
                <a:prstClr val="white"/>
              </a:duotone>
            </a:blip>
            <a:stretch>
              <a:fillRect/>
            </a:stretch>
          </p:blipFill>
          <p:spPr>
            <a:xfrm>
              <a:off x="3603843" y="762435"/>
              <a:ext cx="533320" cy="535074"/>
            </a:xfrm>
            <a:prstGeom prst="rect">
              <a:avLst/>
            </a:prstGeom>
          </p:spPr>
        </p:pic>
      </p:grpSp>
      <p:grpSp>
        <p:nvGrpSpPr>
          <p:cNvPr id="44" name="Group 43">
            <a:extLst>
              <a:ext uri="{FF2B5EF4-FFF2-40B4-BE49-F238E27FC236}">
                <a16:creationId xmlns:a16="http://schemas.microsoft.com/office/drawing/2014/main" id="{B7296212-AB1E-F694-922A-A7FF0E227C0E}"/>
              </a:ext>
            </a:extLst>
          </p:cNvPr>
          <p:cNvGrpSpPr/>
          <p:nvPr/>
        </p:nvGrpSpPr>
        <p:grpSpPr>
          <a:xfrm>
            <a:off x="3825840" y="2274310"/>
            <a:ext cx="1941529" cy="1154690"/>
            <a:chOff x="476064" y="5308777"/>
            <a:chExt cx="1941529" cy="1154690"/>
          </a:xfrm>
        </p:grpSpPr>
        <p:sp>
          <p:nvSpPr>
            <p:cNvPr id="45" name="TextBox 44">
              <a:extLst>
                <a:ext uri="{FF2B5EF4-FFF2-40B4-BE49-F238E27FC236}">
                  <a16:creationId xmlns:a16="http://schemas.microsoft.com/office/drawing/2014/main" id="{2B197970-05A3-EFB7-AAAB-BE9DC60DBB15}"/>
                </a:ext>
              </a:extLst>
            </p:cNvPr>
            <p:cNvSpPr txBox="1"/>
            <p:nvPr/>
          </p:nvSpPr>
          <p:spPr>
            <a:xfrm>
              <a:off x="876082" y="5336321"/>
              <a:ext cx="116000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GEO HAZARD</a:t>
              </a:r>
            </a:p>
          </p:txBody>
        </p:sp>
        <p:sp>
          <p:nvSpPr>
            <p:cNvPr id="46" name="Rectangle 45">
              <a:extLst>
                <a:ext uri="{FF2B5EF4-FFF2-40B4-BE49-F238E27FC236}">
                  <a16:creationId xmlns:a16="http://schemas.microsoft.com/office/drawing/2014/main" id="{2CE308C6-8CFC-91EA-B4B7-4BC83A770744}"/>
                </a:ext>
              </a:extLst>
            </p:cNvPr>
            <p:cNvSpPr/>
            <p:nvPr/>
          </p:nvSpPr>
          <p:spPr>
            <a:xfrm>
              <a:off x="486187" y="5308777"/>
              <a:ext cx="1931406" cy="1123879"/>
            </a:xfrm>
            <a:prstGeom prst="rect">
              <a:avLst/>
            </a:prstGeom>
            <a:noFill/>
            <a:ln w="76200">
              <a:solidFill>
                <a:srgbClr val="99663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A colorful sign with a key&#10;&#10;AI-generated content may be incorrect.">
              <a:extLst>
                <a:ext uri="{FF2B5EF4-FFF2-40B4-BE49-F238E27FC236}">
                  <a16:creationId xmlns:a16="http://schemas.microsoft.com/office/drawing/2014/main" id="{474DE908-038D-F005-992C-44C7E7EA8A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8476" y="6112087"/>
              <a:ext cx="351380" cy="351380"/>
            </a:xfrm>
            <a:prstGeom prst="rect">
              <a:avLst/>
            </a:prstGeom>
          </p:spPr>
        </p:pic>
        <p:sp>
          <p:nvSpPr>
            <p:cNvPr id="48" name="TextBox 47">
              <a:extLst>
                <a:ext uri="{FF2B5EF4-FFF2-40B4-BE49-F238E27FC236}">
                  <a16:creationId xmlns:a16="http://schemas.microsoft.com/office/drawing/2014/main" id="{30D2E565-DE83-CB83-1D10-C63091472E66}"/>
                </a:ext>
              </a:extLst>
            </p:cNvPr>
            <p:cNvSpPr txBox="1"/>
            <p:nvPr/>
          </p:nvSpPr>
          <p:spPr>
            <a:xfrm>
              <a:off x="476064" y="6151766"/>
              <a:ext cx="146223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EARTHQUAKE</a:t>
              </a:r>
            </a:p>
          </p:txBody>
        </p:sp>
        <p:pic>
          <p:nvPicPr>
            <p:cNvPr id="49" name="Picture 48">
              <a:extLst>
                <a:ext uri="{FF2B5EF4-FFF2-40B4-BE49-F238E27FC236}">
                  <a16:creationId xmlns:a16="http://schemas.microsoft.com/office/drawing/2014/main" id="{0F9677F0-21B6-CA76-BBE6-35CF22F78D8D}"/>
                </a:ext>
              </a:extLst>
            </p:cNvPr>
            <p:cNvPicPr>
              <a:picLocks noChangeAspect="1"/>
            </p:cNvPicPr>
            <p:nvPr/>
          </p:nvPicPr>
          <p:blipFill>
            <a:blip r:embed="rId6">
              <a:duotone>
                <a:schemeClr val="accent2">
                  <a:shade val="45000"/>
                  <a:satMod val="135000"/>
                </a:schemeClr>
                <a:prstClr val="white"/>
              </a:duotone>
            </a:blip>
            <a:stretch>
              <a:fillRect/>
            </a:stretch>
          </p:blipFill>
          <p:spPr>
            <a:xfrm>
              <a:off x="1054471" y="5624939"/>
              <a:ext cx="803225" cy="580891"/>
            </a:xfrm>
            <a:prstGeom prst="rect">
              <a:avLst/>
            </a:prstGeom>
          </p:spPr>
        </p:pic>
      </p:grpSp>
      <p:grpSp>
        <p:nvGrpSpPr>
          <p:cNvPr id="50" name="Group 49">
            <a:extLst>
              <a:ext uri="{FF2B5EF4-FFF2-40B4-BE49-F238E27FC236}">
                <a16:creationId xmlns:a16="http://schemas.microsoft.com/office/drawing/2014/main" id="{B30A2E40-2396-475D-1CC6-83E3DDE8380B}"/>
              </a:ext>
            </a:extLst>
          </p:cNvPr>
          <p:cNvGrpSpPr/>
          <p:nvPr/>
        </p:nvGrpSpPr>
        <p:grpSpPr>
          <a:xfrm>
            <a:off x="6947784" y="2274310"/>
            <a:ext cx="1932746" cy="1166949"/>
            <a:chOff x="7509028" y="2030910"/>
            <a:chExt cx="1932746" cy="1166949"/>
          </a:xfrm>
        </p:grpSpPr>
        <p:pic>
          <p:nvPicPr>
            <p:cNvPr id="51" name="Picture 50" descr="A colorful sign with a key&#10;&#10;AI-generated content may be incorrect.">
              <a:extLst>
                <a:ext uri="{FF2B5EF4-FFF2-40B4-BE49-F238E27FC236}">
                  <a16:creationId xmlns:a16="http://schemas.microsoft.com/office/drawing/2014/main" id="{CD48C639-FC65-EEAF-CF64-859B033E02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2657" y="2846479"/>
              <a:ext cx="351380" cy="351380"/>
            </a:xfrm>
            <a:prstGeom prst="rect">
              <a:avLst/>
            </a:prstGeom>
          </p:spPr>
        </p:pic>
        <p:sp>
          <p:nvSpPr>
            <p:cNvPr id="52" name="TextBox 51">
              <a:extLst>
                <a:ext uri="{FF2B5EF4-FFF2-40B4-BE49-F238E27FC236}">
                  <a16:creationId xmlns:a16="http://schemas.microsoft.com/office/drawing/2014/main" id="{1B364810-A42F-64B5-2F76-B6B9E47DE5E5}"/>
                </a:ext>
              </a:extLst>
            </p:cNvPr>
            <p:cNvSpPr txBox="1"/>
            <p:nvPr/>
          </p:nvSpPr>
          <p:spPr>
            <a:xfrm>
              <a:off x="7660843" y="2054298"/>
              <a:ext cx="1616148" cy="246221"/>
            </a:xfrm>
            <a:prstGeom prst="rect">
              <a:avLst/>
            </a:prstGeom>
            <a:noFill/>
          </p:spPr>
          <p:txBody>
            <a:bodyPr wrap="none" rtlCol="0">
              <a:spAutoFit/>
            </a:bodyPr>
            <a:lstStyle/>
            <a:p>
              <a:pPr algn="ctr"/>
              <a:r>
                <a:rPr lang="en-IN" sz="1000" b="1" dirty="0">
                  <a:latin typeface="Calibri" panose="020F0502020204030204" pitchFamily="34" charset="0"/>
                  <a:ea typeface="Calibri" panose="020F0502020204030204" pitchFamily="34" charset="0"/>
                  <a:cs typeface="Calibri" panose="020F0502020204030204" pitchFamily="34" charset="0"/>
                </a:rPr>
                <a:t>ENVIRONMENTAL HAZARD</a:t>
              </a:r>
            </a:p>
          </p:txBody>
        </p:sp>
        <p:sp>
          <p:nvSpPr>
            <p:cNvPr id="53" name="Rectangle 52">
              <a:extLst>
                <a:ext uri="{FF2B5EF4-FFF2-40B4-BE49-F238E27FC236}">
                  <a16:creationId xmlns:a16="http://schemas.microsoft.com/office/drawing/2014/main" id="{83622CEA-F137-45FC-64D1-F92BE1C98B74}"/>
                </a:ext>
              </a:extLst>
            </p:cNvPr>
            <p:cNvSpPr/>
            <p:nvPr/>
          </p:nvSpPr>
          <p:spPr>
            <a:xfrm>
              <a:off x="7509028" y="2030910"/>
              <a:ext cx="1932746" cy="1125978"/>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a:p>
          </p:txBody>
        </p:sp>
        <p:sp>
          <p:nvSpPr>
            <p:cNvPr id="54" name="TextBox 53">
              <a:extLst>
                <a:ext uri="{FF2B5EF4-FFF2-40B4-BE49-F238E27FC236}">
                  <a16:creationId xmlns:a16="http://schemas.microsoft.com/office/drawing/2014/main" id="{D869E1D7-9980-8C1B-27CD-AD0455493D82}"/>
                </a:ext>
              </a:extLst>
            </p:cNvPr>
            <p:cNvSpPr txBox="1"/>
            <p:nvPr/>
          </p:nvSpPr>
          <p:spPr>
            <a:xfrm>
              <a:off x="7514455" y="2870590"/>
              <a:ext cx="1167376"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WILDFIRE</a:t>
              </a:r>
            </a:p>
          </p:txBody>
        </p:sp>
        <p:pic>
          <p:nvPicPr>
            <p:cNvPr id="55" name="Picture 54">
              <a:extLst>
                <a:ext uri="{FF2B5EF4-FFF2-40B4-BE49-F238E27FC236}">
                  <a16:creationId xmlns:a16="http://schemas.microsoft.com/office/drawing/2014/main" id="{AEF451B9-499C-D0AB-7CBE-AFA74C482988}"/>
                </a:ext>
              </a:extLst>
            </p:cNvPr>
            <p:cNvPicPr>
              <a:picLocks noChangeAspect="1"/>
            </p:cNvPicPr>
            <p:nvPr/>
          </p:nvPicPr>
          <p:blipFill>
            <a:blip r:embed="rId7">
              <a:duotone>
                <a:schemeClr val="accent3">
                  <a:shade val="45000"/>
                  <a:satMod val="135000"/>
                </a:schemeClr>
                <a:prstClr val="white"/>
              </a:duotone>
            </a:blip>
            <a:stretch>
              <a:fillRect/>
            </a:stretch>
          </p:blipFill>
          <p:spPr>
            <a:xfrm>
              <a:off x="8124455" y="2284550"/>
              <a:ext cx="688924" cy="661412"/>
            </a:xfrm>
            <a:prstGeom prst="rect">
              <a:avLst/>
            </a:prstGeom>
          </p:spPr>
        </p:pic>
      </p:grpSp>
      <p:grpSp>
        <p:nvGrpSpPr>
          <p:cNvPr id="56" name="Group 55">
            <a:extLst>
              <a:ext uri="{FF2B5EF4-FFF2-40B4-BE49-F238E27FC236}">
                <a16:creationId xmlns:a16="http://schemas.microsoft.com/office/drawing/2014/main" id="{ECC1D343-6EEC-57FB-CFE8-56D141E28CFC}"/>
              </a:ext>
            </a:extLst>
          </p:cNvPr>
          <p:cNvGrpSpPr/>
          <p:nvPr/>
        </p:nvGrpSpPr>
        <p:grpSpPr>
          <a:xfrm>
            <a:off x="349098" y="4207061"/>
            <a:ext cx="1936107" cy="1188721"/>
            <a:chOff x="509752" y="2059766"/>
            <a:chExt cx="1936107" cy="1188721"/>
          </a:xfrm>
        </p:grpSpPr>
        <p:pic>
          <p:nvPicPr>
            <p:cNvPr id="57" name="Picture 56" descr="A colorful sign with a key&#10;&#10;AI-generated content may be incorrect.">
              <a:extLst>
                <a:ext uri="{FF2B5EF4-FFF2-40B4-BE49-F238E27FC236}">
                  <a16:creationId xmlns:a16="http://schemas.microsoft.com/office/drawing/2014/main" id="{B8FC88B4-260A-CC23-F8DC-F088F78CDC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6742" y="2894177"/>
              <a:ext cx="351380" cy="354310"/>
            </a:xfrm>
            <a:prstGeom prst="rect">
              <a:avLst/>
            </a:prstGeom>
          </p:spPr>
        </p:pic>
        <p:sp>
          <p:nvSpPr>
            <p:cNvPr id="58" name="Rectangle 57">
              <a:extLst>
                <a:ext uri="{FF2B5EF4-FFF2-40B4-BE49-F238E27FC236}">
                  <a16:creationId xmlns:a16="http://schemas.microsoft.com/office/drawing/2014/main" id="{2B3FD263-F6C0-51C4-DCAD-ABAC35447811}"/>
                </a:ext>
              </a:extLst>
            </p:cNvPr>
            <p:cNvSpPr/>
            <p:nvPr/>
          </p:nvSpPr>
          <p:spPr>
            <a:xfrm>
              <a:off x="518933" y="2059766"/>
              <a:ext cx="1926926" cy="1126918"/>
            </a:xfrm>
            <a:prstGeom prst="rect">
              <a:avLst/>
            </a:prstGeom>
            <a:noFill/>
            <a:ln w="762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C6BAB0B0-91B8-9A31-5D58-6F7E561C8C4A}"/>
                </a:ext>
              </a:extLst>
            </p:cNvPr>
            <p:cNvSpPr txBox="1"/>
            <p:nvPr/>
          </p:nvSpPr>
          <p:spPr>
            <a:xfrm>
              <a:off x="561177" y="2087860"/>
              <a:ext cx="184912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TECHNOLOGICAL HAZARD</a:t>
              </a:r>
            </a:p>
          </p:txBody>
        </p:sp>
        <p:sp>
          <p:nvSpPr>
            <p:cNvPr id="60" name="TextBox 59">
              <a:extLst>
                <a:ext uri="{FF2B5EF4-FFF2-40B4-BE49-F238E27FC236}">
                  <a16:creationId xmlns:a16="http://schemas.microsoft.com/office/drawing/2014/main" id="{DE73DB63-AC60-FA9A-B9ED-D5C9C3B5F715}"/>
                </a:ext>
              </a:extLst>
            </p:cNvPr>
            <p:cNvSpPr txBox="1"/>
            <p:nvPr/>
          </p:nvSpPr>
          <p:spPr>
            <a:xfrm>
              <a:off x="509752" y="2913305"/>
              <a:ext cx="1409833"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DAM FAILURE</a:t>
              </a:r>
            </a:p>
          </p:txBody>
        </p:sp>
        <p:pic>
          <p:nvPicPr>
            <p:cNvPr id="61" name="Picture 4" descr="물 댐 아이콘 로고 벡터 디자인 서식 파일 | 프리미엄 벡터">
              <a:extLst>
                <a:ext uri="{FF2B5EF4-FFF2-40B4-BE49-F238E27FC236}">
                  <a16:creationId xmlns:a16="http://schemas.microsoft.com/office/drawing/2014/main" id="{99C407C5-8267-6549-D0A8-5E75B319A47F}"/>
                </a:ext>
              </a:extLst>
            </p:cNvPr>
            <p:cNvPicPr>
              <a:picLocks noChangeAspect="1" noChangeArrowheads="1"/>
            </p:cNvPicPr>
            <p:nvPr/>
          </p:nvPicPr>
          <p:blipFill rotWithShape="1">
            <a:blip r:embed="rId8">
              <a:duotone>
                <a:schemeClr val="accent1">
                  <a:shade val="45000"/>
                  <a:satMod val="135000"/>
                </a:schemeClr>
                <a:prstClr val="white"/>
              </a:duotone>
              <a:extLst>
                <a:ext uri="{28A0092B-C50C-407E-A947-70E740481C1C}">
                  <a14:useLocalDpi xmlns:a14="http://schemas.microsoft.com/office/drawing/2010/main" val="0"/>
                </a:ext>
              </a:extLst>
            </a:blip>
            <a:srcRect l="16001" t="17302" r="20438" b="15653"/>
            <a:stretch>
              <a:fillRect/>
            </a:stretch>
          </p:blipFill>
          <p:spPr bwMode="auto">
            <a:xfrm>
              <a:off x="1165274" y="2295878"/>
              <a:ext cx="640929" cy="6760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8" name="Group 67">
            <a:extLst>
              <a:ext uri="{FF2B5EF4-FFF2-40B4-BE49-F238E27FC236}">
                <a16:creationId xmlns:a16="http://schemas.microsoft.com/office/drawing/2014/main" id="{37FC68BB-C1EF-0915-FFD4-C39267C898B7}"/>
              </a:ext>
            </a:extLst>
          </p:cNvPr>
          <p:cNvGrpSpPr/>
          <p:nvPr/>
        </p:nvGrpSpPr>
        <p:grpSpPr>
          <a:xfrm>
            <a:off x="2720963" y="4207061"/>
            <a:ext cx="1924050" cy="1162381"/>
            <a:chOff x="2817132" y="3657849"/>
            <a:chExt cx="1924050" cy="1162381"/>
          </a:xfrm>
        </p:grpSpPr>
        <p:pic>
          <p:nvPicPr>
            <p:cNvPr id="69" name="Picture 68" descr="A colorful sign with a key&#10;&#10;AI-generated content may be incorrect.">
              <a:extLst>
                <a:ext uri="{FF2B5EF4-FFF2-40B4-BE49-F238E27FC236}">
                  <a16:creationId xmlns:a16="http://schemas.microsoft.com/office/drawing/2014/main" id="{756921E2-53BB-6320-8ECC-FE9E5C99F8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2223" y="4468850"/>
              <a:ext cx="351380" cy="351380"/>
            </a:xfrm>
            <a:prstGeom prst="rect">
              <a:avLst/>
            </a:prstGeom>
          </p:spPr>
        </p:pic>
        <p:sp>
          <p:nvSpPr>
            <p:cNvPr id="70" name="TextBox 69">
              <a:extLst>
                <a:ext uri="{FF2B5EF4-FFF2-40B4-BE49-F238E27FC236}">
                  <a16:creationId xmlns:a16="http://schemas.microsoft.com/office/drawing/2014/main" id="{BFD11F1D-97C7-AC92-9D2D-9D69A94C6EAB}"/>
                </a:ext>
              </a:extLst>
            </p:cNvPr>
            <p:cNvSpPr txBox="1"/>
            <p:nvPr/>
          </p:nvSpPr>
          <p:spPr>
            <a:xfrm>
              <a:off x="3070804" y="3681908"/>
              <a:ext cx="1461152" cy="246221"/>
            </a:xfrm>
            <a:prstGeom prst="rect">
              <a:avLst/>
            </a:prstGeom>
            <a:noFill/>
          </p:spPr>
          <p:txBody>
            <a:bodyPr wrap="squar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SOCIETAL HAZARD</a:t>
              </a:r>
            </a:p>
          </p:txBody>
        </p:sp>
        <p:sp>
          <p:nvSpPr>
            <p:cNvPr id="71" name="Rectangle 70">
              <a:extLst>
                <a:ext uri="{FF2B5EF4-FFF2-40B4-BE49-F238E27FC236}">
                  <a16:creationId xmlns:a16="http://schemas.microsoft.com/office/drawing/2014/main" id="{BBF64AB9-8B57-480E-6272-9D25DE0E8520}"/>
                </a:ext>
              </a:extLst>
            </p:cNvPr>
            <p:cNvSpPr/>
            <p:nvPr/>
          </p:nvSpPr>
          <p:spPr>
            <a:xfrm>
              <a:off x="2817132" y="3657849"/>
              <a:ext cx="1924050" cy="1123950"/>
            </a:xfrm>
            <a:prstGeom prst="rect">
              <a:avLst/>
            </a:prstGeom>
            <a:noFill/>
            <a:ln w="76200">
              <a:solidFill>
                <a:schemeClr val="accent2">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4BB2DEE4-FFAC-9212-2982-53AA74904EA0}"/>
                </a:ext>
              </a:extLst>
            </p:cNvPr>
            <p:cNvSpPr txBox="1"/>
            <p:nvPr/>
          </p:nvSpPr>
          <p:spPr>
            <a:xfrm>
              <a:off x="2818819" y="4491577"/>
              <a:ext cx="1284476" cy="276999"/>
            </a:xfrm>
            <a:prstGeom prst="rect">
              <a:avLst/>
            </a:prstGeom>
            <a:noFill/>
          </p:spPr>
          <p:txBody>
            <a:bodyPr wrap="square" rtlCol="0">
              <a:spAutoFit/>
            </a:bodyPr>
            <a:lstStyle/>
            <a:p>
              <a:r>
                <a:rPr lang="en-IN" sz="1200" b="1" dirty="0">
                  <a:latin typeface="Calibri" panose="020F0502020204030204" pitchFamily="34" charset="0"/>
                  <a:ea typeface="Calibri" panose="020F0502020204030204" pitchFamily="34" charset="0"/>
                  <a:cs typeface="Calibri" panose="020F0502020204030204" pitchFamily="34" charset="0"/>
                </a:rPr>
                <a:t>CIVIL UNREST</a:t>
              </a:r>
            </a:p>
          </p:txBody>
        </p:sp>
        <p:pic>
          <p:nvPicPr>
            <p:cNvPr id="73" name="Picture 72">
              <a:extLst>
                <a:ext uri="{FF2B5EF4-FFF2-40B4-BE49-F238E27FC236}">
                  <a16:creationId xmlns:a16="http://schemas.microsoft.com/office/drawing/2014/main" id="{ECD062AF-4ABB-B5D8-B5F6-47758835F097}"/>
                </a:ext>
              </a:extLst>
            </p:cNvPr>
            <p:cNvPicPr>
              <a:picLocks noChangeAspect="1"/>
            </p:cNvPicPr>
            <p:nvPr/>
          </p:nvPicPr>
          <p:blipFill>
            <a:blip r:embed="rId9">
              <a:duotone>
                <a:schemeClr val="accent1">
                  <a:shade val="45000"/>
                  <a:satMod val="135000"/>
                </a:schemeClr>
                <a:prstClr val="white"/>
              </a:duotone>
            </a:blip>
            <a:stretch>
              <a:fillRect/>
            </a:stretch>
          </p:blipFill>
          <p:spPr>
            <a:xfrm>
              <a:off x="3442142" y="3912308"/>
              <a:ext cx="718477" cy="592747"/>
            </a:xfrm>
            <a:prstGeom prst="rect">
              <a:avLst/>
            </a:prstGeom>
          </p:spPr>
        </p:pic>
      </p:grpSp>
      <p:grpSp>
        <p:nvGrpSpPr>
          <p:cNvPr id="74" name="Group 73">
            <a:extLst>
              <a:ext uri="{FF2B5EF4-FFF2-40B4-BE49-F238E27FC236}">
                <a16:creationId xmlns:a16="http://schemas.microsoft.com/office/drawing/2014/main" id="{37479F30-B047-65E5-1221-14FE32C2E416}"/>
              </a:ext>
            </a:extLst>
          </p:cNvPr>
          <p:cNvGrpSpPr/>
          <p:nvPr/>
        </p:nvGrpSpPr>
        <p:grpSpPr>
          <a:xfrm>
            <a:off x="5062355" y="4207061"/>
            <a:ext cx="1944411" cy="1164721"/>
            <a:chOff x="2832952" y="2059860"/>
            <a:chExt cx="1944411" cy="1164721"/>
          </a:xfrm>
        </p:grpSpPr>
        <p:sp>
          <p:nvSpPr>
            <p:cNvPr id="75" name="TextBox 74">
              <a:extLst>
                <a:ext uri="{FF2B5EF4-FFF2-40B4-BE49-F238E27FC236}">
                  <a16:creationId xmlns:a16="http://schemas.microsoft.com/office/drawing/2014/main" id="{72EB7606-026F-FAF8-EBC9-0F035D76FCAE}"/>
                </a:ext>
              </a:extLst>
            </p:cNvPr>
            <p:cNvSpPr txBox="1"/>
            <p:nvPr/>
          </p:nvSpPr>
          <p:spPr>
            <a:xfrm>
              <a:off x="3164001" y="2085007"/>
              <a:ext cx="1308371" cy="246221"/>
            </a:xfrm>
            <a:prstGeom prst="rect">
              <a:avLst/>
            </a:prstGeom>
            <a:noFill/>
          </p:spPr>
          <p:txBody>
            <a:bodyPr wrap="none" rtlCol="0">
              <a:spAutoFit/>
            </a:bodyPr>
            <a:lstStyle/>
            <a:p>
              <a:pPr algn="r"/>
              <a:r>
                <a:rPr lang="en-IN" sz="1000" b="1">
                  <a:latin typeface="Calibri" panose="020F0502020204030204" pitchFamily="34" charset="0"/>
                  <a:ea typeface="Calibri" panose="020F0502020204030204" pitchFamily="34" charset="0"/>
                  <a:cs typeface="Calibri" panose="020F0502020204030204" pitchFamily="34" charset="0"/>
                </a:rPr>
                <a:t>BIOLOGICAL HAZARD</a:t>
              </a:r>
            </a:p>
          </p:txBody>
        </p:sp>
        <p:sp>
          <p:nvSpPr>
            <p:cNvPr id="76" name="Rectangle 75">
              <a:extLst>
                <a:ext uri="{FF2B5EF4-FFF2-40B4-BE49-F238E27FC236}">
                  <a16:creationId xmlns:a16="http://schemas.microsoft.com/office/drawing/2014/main" id="{52550F7C-9281-F0F0-5CB5-AD09D0D2F43B}"/>
                </a:ext>
              </a:extLst>
            </p:cNvPr>
            <p:cNvSpPr/>
            <p:nvPr/>
          </p:nvSpPr>
          <p:spPr>
            <a:xfrm>
              <a:off x="2842337" y="2059860"/>
              <a:ext cx="1935026" cy="1123750"/>
            </a:xfrm>
            <a:prstGeom prst="rect">
              <a:avLst/>
            </a:prstGeom>
            <a:noFill/>
            <a:ln w="76200">
              <a:solidFill>
                <a:srgbClr val="FEC4C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7" name="Picture 76" descr="A colorful sign with a key&#10;&#10;AI-generated content may be incorrect.">
              <a:extLst>
                <a:ext uri="{FF2B5EF4-FFF2-40B4-BE49-F238E27FC236}">
                  <a16:creationId xmlns:a16="http://schemas.microsoft.com/office/drawing/2014/main" id="{ED3603B4-EAE4-868A-9C61-5CF6929C55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8246" y="2873201"/>
              <a:ext cx="351380" cy="351380"/>
            </a:xfrm>
            <a:prstGeom prst="rect">
              <a:avLst/>
            </a:prstGeom>
          </p:spPr>
        </p:pic>
        <p:sp>
          <p:nvSpPr>
            <p:cNvPr id="78" name="TextBox 77">
              <a:extLst>
                <a:ext uri="{FF2B5EF4-FFF2-40B4-BE49-F238E27FC236}">
                  <a16:creationId xmlns:a16="http://schemas.microsoft.com/office/drawing/2014/main" id="{28AEAB92-C1FD-879F-E1EE-680025101805}"/>
                </a:ext>
              </a:extLst>
            </p:cNvPr>
            <p:cNvSpPr txBox="1"/>
            <p:nvPr/>
          </p:nvSpPr>
          <p:spPr>
            <a:xfrm>
              <a:off x="2832952" y="2896934"/>
              <a:ext cx="163527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AIRBORNE DISEASES</a:t>
              </a:r>
            </a:p>
          </p:txBody>
        </p:sp>
        <p:pic>
          <p:nvPicPr>
            <p:cNvPr id="79" name="Picture 78">
              <a:extLst>
                <a:ext uri="{FF2B5EF4-FFF2-40B4-BE49-F238E27FC236}">
                  <a16:creationId xmlns:a16="http://schemas.microsoft.com/office/drawing/2014/main" id="{7839285E-6753-86AA-A2EB-E9AB6BBC234E}"/>
                </a:ext>
              </a:extLst>
            </p:cNvPr>
            <p:cNvPicPr>
              <a:picLocks noChangeAspect="1"/>
            </p:cNvPicPr>
            <p:nvPr/>
          </p:nvPicPr>
          <p:blipFill>
            <a:blip r:embed="rId10">
              <a:duotone>
                <a:schemeClr val="accent5">
                  <a:shade val="45000"/>
                  <a:satMod val="135000"/>
                </a:schemeClr>
                <a:prstClr val="white"/>
              </a:duotone>
            </a:blip>
            <a:stretch>
              <a:fillRect/>
            </a:stretch>
          </p:blipFill>
          <p:spPr>
            <a:xfrm>
              <a:off x="3430743" y="2290211"/>
              <a:ext cx="774887" cy="582524"/>
            </a:xfrm>
            <a:prstGeom prst="rect">
              <a:avLst/>
            </a:prstGeom>
          </p:spPr>
        </p:pic>
      </p:grpSp>
      <p:grpSp>
        <p:nvGrpSpPr>
          <p:cNvPr id="81" name="Group 80">
            <a:extLst>
              <a:ext uri="{FF2B5EF4-FFF2-40B4-BE49-F238E27FC236}">
                <a16:creationId xmlns:a16="http://schemas.microsoft.com/office/drawing/2014/main" id="{A09B77B1-5C35-A4FA-3591-451451852996}"/>
              </a:ext>
            </a:extLst>
          </p:cNvPr>
          <p:cNvGrpSpPr/>
          <p:nvPr/>
        </p:nvGrpSpPr>
        <p:grpSpPr>
          <a:xfrm>
            <a:off x="7532585" y="4207061"/>
            <a:ext cx="1938848" cy="1146353"/>
            <a:chOff x="2832952" y="5275262"/>
            <a:chExt cx="1938848" cy="1146353"/>
          </a:xfrm>
        </p:grpSpPr>
        <p:sp>
          <p:nvSpPr>
            <p:cNvPr id="82" name="Rectangle 81">
              <a:extLst>
                <a:ext uri="{FF2B5EF4-FFF2-40B4-BE49-F238E27FC236}">
                  <a16:creationId xmlns:a16="http://schemas.microsoft.com/office/drawing/2014/main" id="{6666F515-E96E-CA31-9453-11DE80DFA502}"/>
                </a:ext>
              </a:extLst>
            </p:cNvPr>
            <p:cNvSpPr/>
            <p:nvPr/>
          </p:nvSpPr>
          <p:spPr>
            <a:xfrm>
              <a:off x="2842337" y="5275262"/>
              <a:ext cx="1929463" cy="1125702"/>
            </a:xfrm>
            <a:prstGeom prst="rect">
              <a:avLst/>
            </a:prstGeom>
            <a:noFill/>
            <a:ln w="7620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descr="A colorful sign with a key&#10;&#10;AI-generated content may be incorrect.">
              <a:extLst>
                <a:ext uri="{FF2B5EF4-FFF2-40B4-BE49-F238E27FC236}">
                  <a16:creationId xmlns:a16="http://schemas.microsoft.com/office/drawing/2014/main" id="{0F0EAE67-5D6B-FC16-2B6C-0DBC2F1BAC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8246" y="6070235"/>
              <a:ext cx="351380" cy="351380"/>
            </a:xfrm>
            <a:prstGeom prst="rect">
              <a:avLst/>
            </a:prstGeom>
          </p:spPr>
        </p:pic>
        <p:sp>
          <p:nvSpPr>
            <p:cNvPr id="84" name="TextBox 83">
              <a:extLst>
                <a:ext uri="{FF2B5EF4-FFF2-40B4-BE49-F238E27FC236}">
                  <a16:creationId xmlns:a16="http://schemas.microsoft.com/office/drawing/2014/main" id="{3395DA00-09BA-4817-EC29-251DDAA8565C}"/>
                </a:ext>
              </a:extLst>
            </p:cNvPr>
            <p:cNvSpPr txBox="1"/>
            <p:nvPr/>
          </p:nvSpPr>
          <p:spPr>
            <a:xfrm>
              <a:off x="3319492" y="5304807"/>
              <a:ext cx="997388" cy="246221"/>
            </a:xfrm>
            <a:prstGeom prst="rect">
              <a:avLst/>
            </a:prstGeom>
            <a:noFill/>
          </p:spPr>
          <p:txBody>
            <a:bodyPr wrap="none" rtlCol="0">
              <a:spAutoFit/>
            </a:bodyPr>
            <a:lstStyle/>
            <a:p>
              <a:pPr algn="ctr"/>
              <a:r>
                <a:rPr lang="en-IN" sz="1000" b="1">
                  <a:latin typeface="Calibri" panose="020F0502020204030204" pitchFamily="34" charset="0"/>
                  <a:ea typeface="Calibri" panose="020F0502020204030204" pitchFamily="34" charset="0"/>
                  <a:cs typeface="Calibri" panose="020F0502020204030204" pitchFamily="34" charset="0"/>
                </a:rPr>
                <a:t>SPACE HAZARD</a:t>
              </a:r>
            </a:p>
          </p:txBody>
        </p:sp>
        <p:sp>
          <p:nvSpPr>
            <p:cNvPr id="85" name="TextBox 84">
              <a:extLst>
                <a:ext uri="{FF2B5EF4-FFF2-40B4-BE49-F238E27FC236}">
                  <a16:creationId xmlns:a16="http://schemas.microsoft.com/office/drawing/2014/main" id="{C65B63A9-8B98-C719-DACF-031D83D9F604}"/>
                </a:ext>
              </a:extLst>
            </p:cNvPr>
            <p:cNvSpPr txBox="1"/>
            <p:nvPr/>
          </p:nvSpPr>
          <p:spPr>
            <a:xfrm>
              <a:off x="2832952" y="6104736"/>
              <a:ext cx="1423155" cy="276999"/>
            </a:xfrm>
            <a:prstGeom prst="rect">
              <a:avLst/>
            </a:prstGeom>
            <a:noFill/>
          </p:spPr>
          <p:txBody>
            <a:bodyPr wrap="square" rtlCol="0">
              <a:spAutoFit/>
            </a:bodyPr>
            <a:lstStyle/>
            <a:p>
              <a:r>
                <a:rPr lang="en-IN" sz="1200" b="1" dirty="0">
                  <a:solidFill>
                    <a:schemeClr val="bg2">
                      <a:lumMod val="25000"/>
                    </a:schemeClr>
                  </a:solidFill>
                  <a:latin typeface="Calibri" panose="020F0502020204030204" pitchFamily="34" charset="0"/>
                  <a:ea typeface="Calibri" panose="020F0502020204030204" pitchFamily="34" charset="0"/>
                  <a:cs typeface="Calibri" panose="020F0502020204030204" pitchFamily="34" charset="0"/>
                </a:rPr>
                <a:t>SOLAR STORM</a:t>
              </a:r>
            </a:p>
          </p:txBody>
        </p:sp>
        <p:pic>
          <p:nvPicPr>
            <p:cNvPr id="86" name="Picture 85">
              <a:extLst>
                <a:ext uri="{FF2B5EF4-FFF2-40B4-BE49-F238E27FC236}">
                  <a16:creationId xmlns:a16="http://schemas.microsoft.com/office/drawing/2014/main" id="{B7C595D0-39B0-B882-1005-2AEB00E41B2E}"/>
                </a:ext>
              </a:extLst>
            </p:cNvPr>
            <p:cNvPicPr>
              <a:picLocks noChangeAspect="1"/>
            </p:cNvPicPr>
            <p:nvPr/>
          </p:nvPicPr>
          <p:blipFill>
            <a:blip r:embed="rId11">
              <a:duotone>
                <a:schemeClr val="accent4">
                  <a:shade val="45000"/>
                  <a:satMod val="135000"/>
                </a:schemeClr>
                <a:prstClr val="white"/>
              </a:duotone>
            </a:blip>
            <a:stretch>
              <a:fillRect/>
            </a:stretch>
          </p:blipFill>
          <p:spPr>
            <a:xfrm>
              <a:off x="3488865" y="5508836"/>
              <a:ext cx="658643" cy="655792"/>
            </a:xfrm>
            <a:prstGeom prst="rect">
              <a:avLst/>
            </a:prstGeom>
            <a:noFill/>
          </p:spPr>
        </p:pic>
      </p:grpSp>
    </p:spTree>
    <p:extLst>
      <p:ext uri="{BB962C8B-B14F-4D97-AF65-F5344CB8AC3E}">
        <p14:creationId xmlns:p14="http://schemas.microsoft.com/office/powerpoint/2010/main" val="164788762"/>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53926F27-FE1F-265E-5B68-B5CB2F1C8B6A}"/>
              </a:ext>
            </a:extLst>
          </p:cNvPr>
          <p:cNvGrpSpPr/>
          <p:nvPr/>
        </p:nvGrpSpPr>
        <p:grpSpPr>
          <a:xfrm>
            <a:off x="480486" y="471684"/>
            <a:ext cx="1941194" cy="1148411"/>
            <a:chOff x="480486" y="471684"/>
            <a:chExt cx="1941194" cy="1148411"/>
          </a:xfrm>
        </p:grpSpPr>
        <p:sp>
          <p:nvSpPr>
            <p:cNvPr id="51" name="TextBox 50">
              <a:extLst>
                <a:ext uri="{FF2B5EF4-FFF2-40B4-BE49-F238E27FC236}">
                  <a16:creationId xmlns:a16="http://schemas.microsoft.com/office/drawing/2014/main" id="{18E6D07D-4AB6-CC0E-1946-0ED8F9D471FC}"/>
                </a:ext>
              </a:extLst>
            </p:cNvPr>
            <p:cNvSpPr txBox="1"/>
            <p:nvPr/>
          </p:nvSpPr>
          <p:spPr>
            <a:xfrm>
              <a:off x="618263" y="52511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52" name="Rectangle 51">
              <a:extLst>
                <a:ext uri="{FF2B5EF4-FFF2-40B4-BE49-F238E27FC236}">
                  <a16:creationId xmlns:a16="http://schemas.microsoft.com/office/drawing/2014/main" id="{4D219D93-BB32-FA50-2D14-027CB7C54B43}"/>
                </a:ext>
              </a:extLst>
            </p:cNvPr>
            <p:cNvSpPr/>
            <p:nvPr/>
          </p:nvSpPr>
          <p:spPr>
            <a:xfrm>
              <a:off x="491279" y="471684"/>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descr="A colorful sign with a key&#10;&#10;AI-generated content may be incorrect.">
              <a:extLst>
                <a:ext uri="{FF2B5EF4-FFF2-40B4-BE49-F238E27FC236}">
                  <a16:creationId xmlns:a16="http://schemas.microsoft.com/office/drawing/2014/main" id="{2C272AFC-9416-CBBF-02BF-682AA13014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2403" y="1268715"/>
              <a:ext cx="351380" cy="351380"/>
            </a:xfrm>
            <a:prstGeom prst="rect">
              <a:avLst/>
            </a:prstGeom>
          </p:spPr>
        </p:pic>
        <p:sp>
          <p:nvSpPr>
            <p:cNvPr id="111" name="TextBox 110">
              <a:extLst>
                <a:ext uri="{FF2B5EF4-FFF2-40B4-BE49-F238E27FC236}">
                  <a16:creationId xmlns:a16="http://schemas.microsoft.com/office/drawing/2014/main" id="{AA5B0B73-3744-9E91-8BA2-C086D74CC57C}"/>
                </a:ext>
              </a:extLst>
            </p:cNvPr>
            <p:cNvSpPr txBox="1"/>
            <p:nvPr/>
          </p:nvSpPr>
          <p:spPr>
            <a:xfrm>
              <a:off x="480486" y="1309924"/>
              <a:ext cx="124349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FLUVIAL FLOOD</a:t>
              </a:r>
            </a:p>
          </p:txBody>
        </p:sp>
        <p:pic>
          <p:nvPicPr>
            <p:cNvPr id="112" name="Picture 111">
              <a:extLst>
                <a:ext uri="{FF2B5EF4-FFF2-40B4-BE49-F238E27FC236}">
                  <a16:creationId xmlns:a16="http://schemas.microsoft.com/office/drawing/2014/main" id="{C35BB299-E3A2-395F-F668-34959567604E}"/>
                </a:ext>
              </a:extLst>
            </p:cNvPr>
            <p:cNvPicPr>
              <a:picLocks noChangeAspect="1"/>
            </p:cNvPicPr>
            <p:nvPr/>
          </p:nvPicPr>
          <p:blipFill>
            <a:blip r:embed="rId3">
              <a:duotone>
                <a:schemeClr val="accent1">
                  <a:shade val="45000"/>
                  <a:satMod val="135000"/>
                </a:schemeClr>
                <a:prstClr val="white"/>
              </a:duotone>
            </a:blip>
            <a:stretch>
              <a:fillRect/>
            </a:stretch>
          </p:blipFill>
          <p:spPr>
            <a:xfrm>
              <a:off x="1043556" y="799222"/>
              <a:ext cx="812049" cy="529805"/>
            </a:xfrm>
            <a:prstGeom prst="rect">
              <a:avLst/>
            </a:prstGeom>
          </p:spPr>
        </p:pic>
      </p:grpSp>
      <p:grpSp>
        <p:nvGrpSpPr>
          <p:cNvPr id="22" name="Group 21">
            <a:extLst>
              <a:ext uri="{FF2B5EF4-FFF2-40B4-BE49-F238E27FC236}">
                <a16:creationId xmlns:a16="http://schemas.microsoft.com/office/drawing/2014/main" id="{42AFFB37-A4BA-8410-CCF5-01E87CBEC6A8}"/>
              </a:ext>
            </a:extLst>
          </p:cNvPr>
          <p:cNvGrpSpPr/>
          <p:nvPr/>
        </p:nvGrpSpPr>
        <p:grpSpPr>
          <a:xfrm>
            <a:off x="480486" y="2030861"/>
            <a:ext cx="1941194" cy="1148411"/>
            <a:chOff x="480486" y="2030861"/>
            <a:chExt cx="1941194" cy="1148411"/>
          </a:xfrm>
        </p:grpSpPr>
        <p:sp>
          <p:nvSpPr>
            <p:cNvPr id="81" name="TextBox 80">
              <a:extLst>
                <a:ext uri="{FF2B5EF4-FFF2-40B4-BE49-F238E27FC236}">
                  <a16:creationId xmlns:a16="http://schemas.microsoft.com/office/drawing/2014/main" id="{EB921A48-34EB-0D1E-B658-6BC975EA20B9}"/>
                </a:ext>
              </a:extLst>
            </p:cNvPr>
            <p:cNvSpPr txBox="1"/>
            <p:nvPr/>
          </p:nvSpPr>
          <p:spPr>
            <a:xfrm>
              <a:off x="628423" y="2075120"/>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82" name="Rectangle 81">
              <a:extLst>
                <a:ext uri="{FF2B5EF4-FFF2-40B4-BE49-F238E27FC236}">
                  <a16:creationId xmlns:a16="http://schemas.microsoft.com/office/drawing/2014/main" id="{2B9B7B0C-6D93-E0FC-88CE-E0D70AF9D71A}"/>
                </a:ext>
              </a:extLst>
            </p:cNvPr>
            <p:cNvSpPr/>
            <p:nvPr/>
          </p:nvSpPr>
          <p:spPr>
            <a:xfrm>
              <a:off x="491279" y="2030861"/>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descr="A colorful sign with a key&#10;&#10;AI-generated content may be incorrect.">
              <a:extLst>
                <a:ext uri="{FF2B5EF4-FFF2-40B4-BE49-F238E27FC236}">
                  <a16:creationId xmlns:a16="http://schemas.microsoft.com/office/drawing/2014/main" id="{B30B26FA-6884-7815-653E-23DC5FDD86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2403" y="2827892"/>
              <a:ext cx="351380" cy="351380"/>
            </a:xfrm>
            <a:prstGeom prst="rect">
              <a:avLst/>
            </a:prstGeom>
          </p:spPr>
        </p:pic>
        <p:sp>
          <p:nvSpPr>
            <p:cNvPr id="113" name="TextBox 112">
              <a:extLst>
                <a:ext uri="{FF2B5EF4-FFF2-40B4-BE49-F238E27FC236}">
                  <a16:creationId xmlns:a16="http://schemas.microsoft.com/office/drawing/2014/main" id="{33C8D78C-6A45-F1B5-CED6-B023FC8BBDAD}"/>
                </a:ext>
              </a:extLst>
            </p:cNvPr>
            <p:cNvSpPr txBox="1"/>
            <p:nvPr/>
          </p:nvSpPr>
          <p:spPr>
            <a:xfrm>
              <a:off x="480486" y="2710519"/>
              <a:ext cx="1721776"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GROUNDWATER </a:t>
              </a:r>
            </a:p>
            <a:p>
              <a:r>
                <a:rPr lang="en-IN" sz="1200" b="1">
                  <a:latin typeface="Calibri" panose="020F0502020204030204" pitchFamily="34" charset="0"/>
                  <a:ea typeface="Calibri" panose="020F0502020204030204" pitchFamily="34" charset="0"/>
                  <a:cs typeface="Calibri" panose="020F0502020204030204" pitchFamily="34" charset="0"/>
                </a:rPr>
                <a:t>FLOOD</a:t>
              </a:r>
            </a:p>
          </p:txBody>
        </p:sp>
        <p:pic>
          <p:nvPicPr>
            <p:cNvPr id="114" name="Picture 113">
              <a:extLst>
                <a:ext uri="{FF2B5EF4-FFF2-40B4-BE49-F238E27FC236}">
                  <a16:creationId xmlns:a16="http://schemas.microsoft.com/office/drawing/2014/main" id="{C36A53E3-7617-493B-56BF-99B4B2C95064}"/>
                </a:ext>
              </a:extLst>
            </p:cNvPr>
            <p:cNvPicPr>
              <a:picLocks noChangeAspect="1"/>
            </p:cNvPicPr>
            <p:nvPr/>
          </p:nvPicPr>
          <p:blipFill>
            <a:blip r:embed="rId4">
              <a:duotone>
                <a:schemeClr val="accent1">
                  <a:shade val="45000"/>
                  <a:satMod val="135000"/>
                </a:schemeClr>
                <a:prstClr val="white"/>
              </a:duotone>
            </a:blip>
            <a:stretch>
              <a:fillRect/>
            </a:stretch>
          </p:blipFill>
          <p:spPr>
            <a:xfrm>
              <a:off x="1220198" y="2281208"/>
              <a:ext cx="479084" cy="479084"/>
            </a:xfrm>
            <a:prstGeom prst="rect">
              <a:avLst/>
            </a:prstGeom>
          </p:spPr>
        </p:pic>
      </p:grpSp>
      <p:grpSp>
        <p:nvGrpSpPr>
          <p:cNvPr id="26" name="Group 25">
            <a:extLst>
              <a:ext uri="{FF2B5EF4-FFF2-40B4-BE49-F238E27FC236}">
                <a16:creationId xmlns:a16="http://schemas.microsoft.com/office/drawing/2014/main" id="{E00F0580-9080-10FD-ED3A-2FDD91AEF6BE}"/>
              </a:ext>
            </a:extLst>
          </p:cNvPr>
          <p:cNvGrpSpPr/>
          <p:nvPr/>
        </p:nvGrpSpPr>
        <p:grpSpPr>
          <a:xfrm>
            <a:off x="480486" y="3649416"/>
            <a:ext cx="1941194" cy="1148411"/>
            <a:chOff x="480486" y="3649416"/>
            <a:chExt cx="1941194" cy="1148411"/>
          </a:xfrm>
        </p:grpSpPr>
        <p:sp>
          <p:nvSpPr>
            <p:cNvPr id="71" name="TextBox 70">
              <a:extLst>
                <a:ext uri="{FF2B5EF4-FFF2-40B4-BE49-F238E27FC236}">
                  <a16:creationId xmlns:a16="http://schemas.microsoft.com/office/drawing/2014/main" id="{687AAFB9-17F6-BF44-C1D3-84AE1D4C865F}"/>
                </a:ext>
              </a:extLst>
            </p:cNvPr>
            <p:cNvSpPr txBox="1"/>
            <p:nvPr/>
          </p:nvSpPr>
          <p:spPr>
            <a:xfrm>
              <a:off x="618263" y="368854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72" name="Rectangle 71">
              <a:extLst>
                <a:ext uri="{FF2B5EF4-FFF2-40B4-BE49-F238E27FC236}">
                  <a16:creationId xmlns:a16="http://schemas.microsoft.com/office/drawing/2014/main" id="{78C8942B-2677-AC45-9052-1BC1CEBB6732}"/>
                </a:ext>
              </a:extLst>
            </p:cNvPr>
            <p:cNvSpPr/>
            <p:nvPr/>
          </p:nvSpPr>
          <p:spPr>
            <a:xfrm>
              <a:off x="491279" y="3649416"/>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descr="A colorful sign with a key&#10;&#10;AI-generated content may be incorrect.">
              <a:extLst>
                <a:ext uri="{FF2B5EF4-FFF2-40B4-BE49-F238E27FC236}">
                  <a16:creationId xmlns:a16="http://schemas.microsoft.com/office/drawing/2014/main" id="{55D88B7C-B22E-FC29-03C7-A0824CE3D0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2403" y="4446447"/>
              <a:ext cx="351380" cy="351380"/>
            </a:xfrm>
            <a:prstGeom prst="rect">
              <a:avLst/>
            </a:prstGeom>
          </p:spPr>
        </p:pic>
        <p:sp>
          <p:nvSpPr>
            <p:cNvPr id="119" name="TextBox 118">
              <a:extLst>
                <a:ext uri="{FF2B5EF4-FFF2-40B4-BE49-F238E27FC236}">
                  <a16:creationId xmlns:a16="http://schemas.microsoft.com/office/drawing/2014/main" id="{8AC02CF5-E6E7-7D8D-E726-80A5CFE0296A}"/>
                </a:ext>
              </a:extLst>
            </p:cNvPr>
            <p:cNvSpPr txBox="1"/>
            <p:nvPr/>
          </p:nvSpPr>
          <p:spPr>
            <a:xfrm>
              <a:off x="480486" y="4512836"/>
              <a:ext cx="1131199"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ICING</a:t>
              </a:r>
            </a:p>
          </p:txBody>
        </p:sp>
        <p:pic>
          <p:nvPicPr>
            <p:cNvPr id="120" name="Picture 119">
              <a:extLst>
                <a:ext uri="{FF2B5EF4-FFF2-40B4-BE49-F238E27FC236}">
                  <a16:creationId xmlns:a16="http://schemas.microsoft.com/office/drawing/2014/main" id="{1861C469-6B2C-F12E-970C-CBD5007B7F33}"/>
                </a:ext>
              </a:extLst>
            </p:cNvPr>
            <p:cNvPicPr>
              <a:picLocks noChangeAspect="1"/>
            </p:cNvPicPr>
            <p:nvPr/>
          </p:nvPicPr>
          <p:blipFill>
            <a:blip r:embed="rId5">
              <a:duotone>
                <a:schemeClr val="accent1">
                  <a:shade val="45000"/>
                  <a:satMod val="135000"/>
                </a:schemeClr>
                <a:prstClr val="white"/>
              </a:duotone>
            </a:blip>
            <a:stretch>
              <a:fillRect/>
            </a:stretch>
          </p:blipFill>
          <p:spPr>
            <a:xfrm>
              <a:off x="1075311" y="3993220"/>
              <a:ext cx="748538" cy="513534"/>
            </a:xfrm>
            <a:prstGeom prst="rect">
              <a:avLst/>
            </a:prstGeom>
          </p:spPr>
        </p:pic>
      </p:grpSp>
      <p:grpSp>
        <p:nvGrpSpPr>
          <p:cNvPr id="27" name="Group 26">
            <a:extLst>
              <a:ext uri="{FF2B5EF4-FFF2-40B4-BE49-F238E27FC236}">
                <a16:creationId xmlns:a16="http://schemas.microsoft.com/office/drawing/2014/main" id="{95C97660-2CFD-9BDA-0A41-2BAEF9B294D7}"/>
              </a:ext>
            </a:extLst>
          </p:cNvPr>
          <p:cNvGrpSpPr/>
          <p:nvPr/>
        </p:nvGrpSpPr>
        <p:grpSpPr>
          <a:xfrm>
            <a:off x="2847620" y="3649416"/>
            <a:ext cx="1938874" cy="1148411"/>
            <a:chOff x="2847620" y="3649416"/>
            <a:chExt cx="1938874" cy="1148411"/>
          </a:xfrm>
        </p:grpSpPr>
        <p:sp>
          <p:nvSpPr>
            <p:cNvPr id="121" name="TextBox 120">
              <a:extLst>
                <a:ext uri="{FF2B5EF4-FFF2-40B4-BE49-F238E27FC236}">
                  <a16:creationId xmlns:a16="http://schemas.microsoft.com/office/drawing/2014/main" id="{7CB92A3A-44D9-92DD-29E7-B770C95095BC}"/>
                </a:ext>
              </a:extLst>
            </p:cNvPr>
            <p:cNvSpPr txBox="1"/>
            <p:nvPr/>
          </p:nvSpPr>
          <p:spPr>
            <a:xfrm>
              <a:off x="2847620" y="4512836"/>
              <a:ext cx="127291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FOG</a:t>
              </a:r>
            </a:p>
          </p:txBody>
        </p:sp>
        <p:sp>
          <p:nvSpPr>
            <p:cNvPr id="61" name="TextBox 60">
              <a:extLst>
                <a:ext uri="{FF2B5EF4-FFF2-40B4-BE49-F238E27FC236}">
                  <a16:creationId xmlns:a16="http://schemas.microsoft.com/office/drawing/2014/main" id="{46A0FED9-4FDA-2C94-81EA-0337E97D9ED8}"/>
                </a:ext>
              </a:extLst>
            </p:cNvPr>
            <p:cNvSpPr txBox="1"/>
            <p:nvPr/>
          </p:nvSpPr>
          <p:spPr>
            <a:xfrm>
              <a:off x="2993237" y="368854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62" name="Rectangle 61">
              <a:extLst>
                <a:ext uri="{FF2B5EF4-FFF2-40B4-BE49-F238E27FC236}">
                  <a16:creationId xmlns:a16="http://schemas.microsoft.com/office/drawing/2014/main" id="{E550569E-6868-3189-6540-3810E15FABD6}"/>
                </a:ext>
              </a:extLst>
            </p:cNvPr>
            <p:cNvSpPr/>
            <p:nvPr/>
          </p:nvSpPr>
          <p:spPr>
            <a:xfrm>
              <a:off x="2856093" y="3649416"/>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59" descr="A colorful sign with a key&#10;&#10;AI-generated content may be incorrect.">
              <a:extLst>
                <a:ext uri="{FF2B5EF4-FFF2-40B4-BE49-F238E27FC236}">
                  <a16:creationId xmlns:a16="http://schemas.microsoft.com/office/drawing/2014/main" id="{0D4F53C0-0933-26AB-2536-8D78DEB429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217" y="4446447"/>
              <a:ext cx="351380" cy="351380"/>
            </a:xfrm>
            <a:prstGeom prst="rect">
              <a:avLst/>
            </a:prstGeom>
          </p:spPr>
        </p:pic>
        <p:pic>
          <p:nvPicPr>
            <p:cNvPr id="122" name="Picture 121">
              <a:extLst>
                <a:ext uri="{FF2B5EF4-FFF2-40B4-BE49-F238E27FC236}">
                  <a16:creationId xmlns:a16="http://schemas.microsoft.com/office/drawing/2014/main" id="{AE4D682D-91B5-33B8-333A-EE66F9D1221B}"/>
                </a:ext>
              </a:extLst>
            </p:cNvPr>
            <p:cNvPicPr>
              <a:picLocks noChangeAspect="1"/>
            </p:cNvPicPr>
            <p:nvPr/>
          </p:nvPicPr>
          <p:blipFill>
            <a:blip r:embed="rId6">
              <a:duotone>
                <a:schemeClr val="accent1">
                  <a:shade val="45000"/>
                  <a:satMod val="135000"/>
                </a:schemeClr>
                <a:prstClr val="white"/>
              </a:duotone>
            </a:blip>
            <a:stretch>
              <a:fillRect/>
            </a:stretch>
          </p:blipFill>
          <p:spPr>
            <a:xfrm>
              <a:off x="3509851" y="3932137"/>
              <a:ext cx="629406" cy="608714"/>
            </a:xfrm>
            <a:prstGeom prst="rect">
              <a:avLst/>
            </a:prstGeom>
          </p:spPr>
        </p:pic>
      </p:grpSp>
      <p:grpSp>
        <p:nvGrpSpPr>
          <p:cNvPr id="25" name="Group 24">
            <a:extLst>
              <a:ext uri="{FF2B5EF4-FFF2-40B4-BE49-F238E27FC236}">
                <a16:creationId xmlns:a16="http://schemas.microsoft.com/office/drawing/2014/main" id="{A1E8AFC0-49CE-925A-1D99-9D2F5CFF6BE4}"/>
              </a:ext>
            </a:extLst>
          </p:cNvPr>
          <p:cNvGrpSpPr/>
          <p:nvPr/>
        </p:nvGrpSpPr>
        <p:grpSpPr>
          <a:xfrm>
            <a:off x="7545782" y="2028182"/>
            <a:ext cx="1938874" cy="1148411"/>
            <a:chOff x="7545782" y="2028182"/>
            <a:chExt cx="1938874" cy="1148411"/>
          </a:xfrm>
        </p:grpSpPr>
        <p:sp>
          <p:nvSpPr>
            <p:cNvPr id="123" name="TextBox 122">
              <a:extLst>
                <a:ext uri="{FF2B5EF4-FFF2-40B4-BE49-F238E27FC236}">
                  <a16:creationId xmlns:a16="http://schemas.microsoft.com/office/drawing/2014/main" id="{47CC3AF5-F189-7EDD-4A49-A3B2925C3174}"/>
                </a:ext>
              </a:extLst>
            </p:cNvPr>
            <p:cNvSpPr txBox="1"/>
            <p:nvPr/>
          </p:nvSpPr>
          <p:spPr>
            <a:xfrm>
              <a:off x="7545782" y="2895185"/>
              <a:ext cx="170230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DRAINAGE  FLOOD</a:t>
              </a:r>
            </a:p>
          </p:txBody>
        </p:sp>
        <p:sp>
          <p:nvSpPr>
            <p:cNvPr id="101" name="TextBox 100">
              <a:extLst>
                <a:ext uri="{FF2B5EF4-FFF2-40B4-BE49-F238E27FC236}">
                  <a16:creationId xmlns:a16="http://schemas.microsoft.com/office/drawing/2014/main" id="{D36F48B0-D141-99D9-39D6-36FB36A90332}"/>
                </a:ext>
              </a:extLst>
            </p:cNvPr>
            <p:cNvSpPr txBox="1"/>
            <p:nvPr/>
          </p:nvSpPr>
          <p:spPr>
            <a:xfrm>
              <a:off x="7681239" y="2075120"/>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02" name="Rectangle 101">
              <a:extLst>
                <a:ext uri="{FF2B5EF4-FFF2-40B4-BE49-F238E27FC236}">
                  <a16:creationId xmlns:a16="http://schemas.microsoft.com/office/drawing/2014/main" id="{276C7749-D2B2-4AE2-A9B4-F8F77FAA1567}"/>
                </a:ext>
              </a:extLst>
            </p:cNvPr>
            <p:cNvSpPr/>
            <p:nvPr/>
          </p:nvSpPr>
          <p:spPr>
            <a:xfrm>
              <a:off x="7554255" y="2028182"/>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0" name="Picture 99" descr="A colorful sign with a key&#10;&#10;AI-generated content may be incorrect.">
              <a:extLst>
                <a:ext uri="{FF2B5EF4-FFF2-40B4-BE49-F238E27FC236}">
                  <a16:creationId xmlns:a16="http://schemas.microsoft.com/office/drawing/2014/main" id="{28684199-32C8-CBCC-2B52-121102FB2B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379" y="2825213"/>
              <a:ext cx="351380" cy="351380"/>
            </a:xfrm>
            <a:prstGeom prst="rect">
              <a:avLst/>
            </a:prstGeom>
          </p:spPr>
        </p:pic>
        <p:pic>
          <p:nvPicPr>
            <p:cNvPr id="124" name="Picture 123">
              <a:extLst>
                <a:ext uri="{FF2B5EF4-FFF2-40B4-BE49-F238E27FC236}">
                  <a16:creationId xmlns:a16="http://schemas.microsoft.com/office/drawing/2014/main" id="{04CF2735-FCC2-53F6-72DB-31A5222078B4}"/>
                </a:ext>
              </a:extLst>
            </p:cNvPr>
            <p:cNvPicPr>
              <a:picLocks noChangeAspect="1"/>
            </p:cNvPicPr>
            <p:nvPr/>
          </p:nvPicPr>
          <p:blipFill>
            <a:blip r:embed="rId7">
              <a:duotone>
                <a:schemeClr val="accent1">
                  <a:shade val="45000"/>
                  <a:satMod val="135000"/>
                </a:schemeClr>
                <a:prstClr val="white"/>
              </a:duotone>
            </a:blip>
            <a:stretch>
              <a:fillRect/>
            </a:stretch>
          </p:blipFill>
          <p:spPr>
            <a:xfrm>
              <a:off x="8132387" y="2353482"/>
              <a:ext cx="760338" cy="510045"/>
            </a:xfrm>
            <a:prstGeom prst="rect">
              <a:avLst/>
            </a:prstGeom>
          </p:spPr>
        </p:pic>
      </p:grpSp>
      <p:grpSp>
        <p:nvGrpSpPr>
          <p:cNvPr id="29" name="Group 28">
            <a:extLst>
              <a:ext uri="{FF2B5EF4-FFF2-40B4-BE49-F238E27FC236}">
                <a16:creationId xmlns:a16="http://schemas.microsoft.com/office/drawing/2014/main" id="{C53C4248-DF64-16E9-082A-1E509367887C}"/>
              </a:ext>
            </a:extLst>
          </p:cNvPr>
          <p:cNvGrpSpPr/>
          <p:nvPr/>
        </p:nvGrpSpPr>
        <p:grpSpPr>
          <a:xfrm>
            <a:off x="7545782" y="3640316"/>
            <a:ext cx="1938874" cy="1149519"/>
            <a:chOff x="7545782" y="3640316"/>
            <a:chExt cx="1938874" cy="1149519"/>
          </a:xfrm>
        </p:grpSpPr>
        <p:sp>
          <p:nvSpPr>
            <p:cNvPr id="129" name="TextBox 128">
              <a:extLst>
                <a:ext uri="{FF2B5EF4-FFF2-40B4-BE49-F238E27FC236}">
                  <a16:creationId xmlns:a16="http://schemas.microsoft.com/office/drawing/2014/main" id="{1E412796-D03D-FE7E-C13F-671156B965B1}"/>
                </a:ext>
              </a:extLst>
            </p:cNvPr>
            <p:cNvSpPr txBox="1"/>
            <p:nvPr/>
          </p:nvSpPr>
          <p:spPr>
            <a:xfrm>
              <a:off x="7691399" y="368854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30" name="Rectangle 129">
              <a:extLst>
                <a:ext uri="{FF2B5EF4-FFF2-40B4-BE49-F238E27FC236}">
                  <a16:creationId xmlns:a16="http://schemas.microsoft.com/office/drawing/2014/main" id="{A73EB934-80FF-724A-8A3C-93224CDFAE2C}"/>
                </a:ext>
              </a:extLst>
            </p:cNvPr>
            <p:cNvSpPr/>
            <p:nvPr/>
          </p:nvSpPr>
          <p:spPr>
            <a:xfrm>
              <a:off x="7554255" y="3640316"/>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8" name="Picture 127" descr="A colorful sign with a key&#10;&#10;AI-generated content may be incorrect.">
              <a:extLst>
                <a:ext uri="{FF2B5EF4-FFF2-40B4-BE49-F238E27FC236}">
                  <a16:creationId xmlns:a16="http://schemas.microsoft.com/office/drawing/2014/main" id="{D210B473-EAE9-DFE9-6D99-1C29C27C62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379" y="4437347"/>
              <a:ext cx="351380" cy="351380"/>
            </a:xfrm>
            <a:prstGeom prst="rect">
              <a:avLst/>
            </a:prstGeom>
          </p:spPr>
        </p:pic>
        <p:sp>
          <p:nvSpPr>
            <p:cNvPr id="146" name="TextBox 145">
              <a:extLst>
                <a:ext uri="{FF2B5EF4-FFF2-40B4-BE49-F238E27FC236}">
                  <a16:creationId xmlns:a16="http://schemas.microsoft.com/office/drawing/2014/main" id="{D1305BEE-E571-3DD7-119E-69FD77689F1C}"/>
                </a:ext>
              </a:extLst>
            </p:cNvPr>
            <p:cNvSpPr txBox="1"/>
            <p:nvPr/>
          </p:nvSpPr>
          <p:spPr>
            <a:xfrm>
              <a:off x="7545782" y="4328170"/>
              <a:ext cx="1794865"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THUNDERSTORM/</a:t>
              </a:r>
            </a:p>
            <a:p>
              <a:r>
                <a:rPr lang="en-IN" sz="1200" b="1">
                  <a:latin typeface="Calibri" panose="020F0502020204030204" pitchFamily="34" charset="0"/>
                  <a:ea typeface="Calibri" panose="020F0502020204030204" pitchFamily="34" charset="0"/>
                  <a:cs typeface="Calibri" panose="020F0502020204030204" pitchFamily="34" charset="0"/>
                </a:rPr>
                <a:t>LIGHTNING</a:t>
              </a:r>
            </a:p>
          </p:txBody>
        </p:sp>
        <p:pic>
          <p:nvPicPr>
            <p:cNvPr id="147" name="Picture 146">
              <a:extLst>
                <a:ext uri="{FF2B5EF4-FFF2-40B4-BE49-F238E27FC236}">
                  <a16:creationId xmlns:a16="http://schemas.microsoft.com/office/drawing/2014/main" id="{5F4CA5CA-6057-F2AD-89A0-3C6531F3608D}"/>
                </a:ext>
              </a:extLst>
            </p:cNvPr>
            <p:cNvPicPr>
              <a:picLocks noChangeAspect="1"/>
            </p:cNvPicPr>
            <p:nvPr/>
          </p:nvPicPr>
          <p:blipFill>
            <a:blip r:embed="rId8">
              <a:duotone>
                <a:schemeClr val="accent1">
                  <a:shade val="45000"/>
                  <a:satMod val="135000"/>
                </a:schemeClr>
                <a:prstClr val="white"/>
              </a:duotone>
            </a:blip>
            <a:stretch>
              <a:fillRect/>
            </a:stretch>
          </p:blipFill>
          <p:spPr>
            <a:xfrm>
              <a:off x="8158096" y="3888916"/>
              <a:ext cx="729240" cy="522879"/>
            </a:xfrm>
            <a:prstGeom prst="rect">
              <a:avLst/>
            </a:prstGeom>
          </p:spPr>
        </p:pic>
      </p:grpSp>
      <p:grpSp>
        <p:nvGrpSpPr>
          <p:cNvPr id="30" name="Group 29">
            <a:extLst>
              <a:ext uri="{FF2B5EF4-FFF2-40B4-BE49-F238E27FC236}">
                <a16:creationId xmlns:a16="http://schemas.microsoft.com/office/drawing/2014/main" id="{04BC7079-7361-62A0-9970-A964E4B2A7AB}"/>
              </a:ext>
            </a:extLst>
          </p:cNvPr>
          <p:cNvGrpSpPr/>
          <p:nvPr/>
        </p:nvGrpSpPr>
        <p:grpSpPr>
          <a:xfrm>
            <a:off x="480486" y="5305637"/>
            <a:ext cx="1941194" cy="1148411"/>
            <a:chOff x="480486" y="5305637"/>
            <a:chExt cx="1941194" cy="1148411"/>
          </a:xfrm>
        </p:grpSpPr>
        <p:sp>
          <p:nvSpPr>
            <p:cNvPr id="139" name="TextBox 138">
              <a:extLst>
                <a:ext uri="{FF2B5EF4-FFF2-40B4-BE49-F238E27FC236}">
                  <a16:creationId xmlns:a16="http://schemas.microsoft.com/office/drawing/2014/main" id="{E96B101B-2761-2A46-EAA7-7EA2C8B7CD59}"/>
                </a:ext>
              </a:extLst>
            </p:cNvPr>
            <p:cNvSpPr txBox="1"/>
            <p:nvPr/>
          </p:nvSpPr>
          <p:spPr>
            <a:xfrm>
              <a:off x="618263" y="535017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40" name="Rectangle 139">
              <a:extLst>
                <a:ext uri="{FF2B5EF4-FFF2-40B4-BE49-F238E27FC236}">
                  <a16:creationId xmlns:a16="http://schemas.microsoft.com/office/drawing/2014/main" id="{F1D6F614-1D52-7A92-EF04-12EEF627FD01}"/>
                </a:ext>
              </a:extLst>
            </p:cNvPr>
            <p:cNvSpPr/>
            <p:nvPr/>
          </p:nvSpPr>
          <p:spPr>
            <a:xfrm>
              <a:off x="491279" y="5305637"/>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8" name="Picture 137" descr="A colorful sign with a key&#10;&#10;AI-generated content may be incorrect.">
              <a:extLst>
                <a:ext uri="{FF2B5EF4-FFF2-40B4-BE49-F238E27FC236}">
                  <a16:creationId xmlns:a16="http://schemas.microsoft.com/office/drawing/2014/main" id="{5ECEE24B-C963-252F-0B17-23AC1F81D5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2403" y="6102668"/>
              <a:ext cx="351380" cy="351380"/>
            </a:xfrm>
            <a:prstGeom prst="rect">
              <a:avLst/>
            </a:prstGeom>
          </p:spPr>
        </p:pic>
        <p:sp>
          <p:nvSpPr>
            <p:cNvPr id="148" name="TextBox 147">
              <a:extLst>
                <a:ext uri="{FF2B5EF4-FFF2-40B4-BE49-F238E27FC236}">
                  <a16:creationId xmlns:a16="http://schemas.microsoft.com/office/drawing/2014/main" id="{E21FEE1D-280B-9FC9-5EDD-DD9271C5D087}"/>
                </a:ext>
              </a:extLst>
            </p:cNvPr>
            <p:cNvSpPr txBox="1"/>
            <p:nvPr/>
          </p:nvSpPr>
          <p:spPr>
            <a:xfrm>
              <a:off x="480486" y="6170620"/>
              <a:ext cx="1708141"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TORNADO</a:t>
              </a:r>
            </a:p>
          </p:txBody>
        </p:sp>
        <p:pic>
          <p:nvPicPr>
            <p:cNvPr id="149" name="Picture 148">
              <a:extLst>
                <a:ext uri="{FF2B5EF4-FFF2-40B4-BE49-F238E27FC236}">
                  <a16:creationId xmlns:a16="http://schemas.microsoft.com/office/drawing/2014/main" id="{C0C9BB3B-2EC1-B403-9E68-7654FCB303FA}"/>
                </a:ext>
              </a:extLst>
            </p:cNvPr>
            <p:cNvPicPr>
              <a:picLocks noChangeAspect="1"/>
            </p:cNvPicPr>
            <p:nvPr/>
          </p:nvPicPr>
          <p:blipFill>
            <a:blip r:embed="rId9">
              <a:duotone>
                <a:schemeClr val="accent1">
                  <a:shade val="45000"/>
                  <a:satMod val="135000"/>
                </a:schemeClr>
                <a:prstClr val="white"/>
              </a:duotone>
            </a:blip>
            <a:stretch>
              <a:fillRect/>
            </a:stretch>
          </p:blipFill>
          <p:spPr>
            <a:xfrm>
              <a:off x="1109087" y="5604902"/>
              <a:ext cx="680987" cy="503375"/>
            </a:xfrm>
            <a:prstGeom prst="rect">
              <a:avLst/>
            </a:prstGeom>
          </p:spPr>
        </p:pic>
      </p:grpSp>
      <p:grpSp>
        <p:nvGrpSpPr>
          <p:cNvPr id="31" name="Group 30">
            <a:extLst>
              <a:ext uri="{FF2B5EF4-FFF2-40B4-BE49-F238E27FC236}">
                <a16:creationId xmlns:a16="http://schemas.microsoft.com/office/drawing/2014/main" id="{62F5C721-E9D3-DFAB-43B1-4BD1F0996545}"/>
              </a:ext>
            </a:extLst>
          </p:cNvPr>
          <p:cNvGrpSpPr/>
          <p:nvPr/>
        </p:nvGrpSpPr>
        <p:grpSpPr>
          <a:xfrm>
            <a:off x="2847620" y="5305637"/>
            <a:ext cx="1938874" cy="1148411"/>
            <a:chOff x="2847620" y="5305637"/>
            <a:chExt cx="1938874" cy="1148411"/>
          </a:xfrm>
        </p:grpSpPr>
        <p:sp>
          <p:nvSpPr>
            <p:cNvPr id="150" name="TextBox 149">
              <a:extLst>
                <a:ext uri="{FF2B5EF4-FFF2-40B4-BE49-F238E27FC236}">
                  <a16:creationId xmlns:a16="http://schemas.microsoft.com/office/drawing/2014/main" id="{CF53DB59-AA2C-C6C4-D340-B9741272E6CF}"/>
                </a:ext>
              </a:extLst>
            </p:cNvPr>
            <p:cNvSpPr txBox="1"/>
            <p:nvPr/>
          </p:nvSpPr>
          <p:spPr>
            <a:xfrm>
              <a:off x="2847620" y="6170620"/>
              <a:ext cx="1733000"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TROPICAL  STORM</a:t>
              </a:r>
            </a:p>
          </p:txBody>
        </p:sp>
        <p:sp>
          <p:nvSpPr>
            <p:cNvPr id="144" name="TextBox 143">
              <a:extLst>
                <a:ext uri="{FF2B5EF4-FFF2-40B4-BE49-F238E27FC236}">
                  <a16:creationId xmlns:a16="http://schemas.microsoft.com/office/drawing/2014/main" id="{66C92D45-042D-913E-13AC-E3AFB787221C}"/>
                </a:ext>
              </a:extLst>
            </p:cNvPr>
            <p:cNvSpPr txBox="1"/>
            <p:nvPr/>
          </p:nvSpPr>
          <p:spPr>
            <a:xfrm>
              <a:off x="2993237" y="535017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45" name="Rectangle 144">
              <a:extLst>
                <a:ext uri="{FF2B5EF4-FFF2-40B4-BE49-F238E27FC236}">
                  <a16:creationId xmlns:a16="http://schemas.microsoft.com/office/drawing/2014/main" id="{F123E35B-393E-A368-1737-03E85B84635E}"/>
                </a:ext>
              </a:extLst>
            </p:cNvPr>
            <p:cNvSpPr/>
            <p:nvPr/>
          </p:nvSpPr>
          <p:spPr>
            <a:xfrm>
              <a:off x="2856093" y="5305637"/>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 name="Picture 142" descr="A colorful sign with a key&#10;&#10;AI-generated content may be incorrect.">
              <a:extLst>
                <a:ext uri="{FF2B5EF4-FFF2-40B4-BE49-F238E27FC236}">
                  <a16:creationId xmlns:a16="http://schemas.microsoft.com/office/drawing/2014/main" id="{C4945CDF-B6D7-5D58-544F-4D65766C1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217" y="6102668"/>
              <a:ext cx="351380" cy="351380"/>
            </a:xfrm>
            <a:prstGeom prst="rect">
              <a:avLst/>
            </a:prstGeom>
          </p:spPr>
        </p:pic>
        <p:pic>
          <p:nvPicPr>
            <p:cNvPr id="151" name="Picture 150">
              <a:extLst>
                <a:ext uri="{FF2B5EF4-FFF2-40B4-BE49-F238E27FC236}">
                  <a16:creationId xmlns:a16="http://schemas.microsoft.com/office/drawing/2014/main" id="{30000273-D766-8BB1-CC98-2102C3617341}"/>
                </a:ext>
              </a:extLst>
            </p:cNvPr>
            <p:cNvPicPr>
              <a:picLocks noChangeAspect="1"/>
            </p:cNvPicPr>
            <p:nvPr/>
          </p:nvPicPr>
          <p:blipFill>
            <a:blip r:embed="rId10">
              <a:duotone>
                <a:schemeClr val="accent1">
                  <a:shade val="45000"/>
                  <a:satMod val="135000"/>
                </a:schemeClr>
                <a:prstClr val="white"/>
              </a:duotone>
            </a:blip>
            <a:stretch>
              <a:fillRect/>
            </a:stretch>
          </p:blipFill>
          <p:spPr>
            <a:xfrm>
              <a:off x="3407062" y="5629767"/>
              <a:ext cx="834985" cy="550199"/>
            </a:xfrm>
            <a:prstGeom prst="rect">
              <a:avLst/>
            </a:prstGeom>
          </p:spPr>
        </p:pic>
      </p:grpSp>
      <p:grpSp>
        <p:nvGrpSpPr>
          <p:cNvPr id="35" name="Group 34">
            <a:extLst>
              <a:ext uri="{FF2B5EF4-FFF2-40B4-BE49-F238E27FC236}">
                <a16:creationId xmlns:a16="http://schemas.microsoft.com/office/drawing/2014/main" id="{E0CF7B3C-AF74-7A8C-AA56-F94D400F0D75}"/>
              </a:ext>
            </a:extLst>
          </p:cNvPr>
          <p:cNvGrpSpPr/>
          <p:nvPr/>
        </p:nvGrpSpPr>
        <p:grpSpPr>
          <a:xfrm>
            <a:off x="5211368" y="5305637"/>
            <a:ext cx="1938874" cy="1148411"/>
            <a:chOff x="5211368" y="5305637"/>
            <a:chExt cx="1938874" cy="1148411"/>
          </a:xfrm>
        </p:grpSpPr>
        <p:sp>
          <p:nvSpPr>
            <p:cNvPr id="134" name="TextBox 133">
              <a:extLst>
                <a:ext uri="{FF2B5EF4-FFF2-40B4-BE49-F238E27FC236}">
                  <a16:creationId xmlns:a16="http://schemas.microsoft.com/office/drawing/2014/main" id="{ED745146-39E4-D264-0DE8-99E24BF2B794}"/>
                </a:ext>
              </a:extLst>
            </p:cNvPr>
            <p:cNvSpPr txBox="1"/>
            <p:nvPr/>
          </p:nvSpPr>
          <p:spPr>
            <a:xfrm>
              <a:off x="5356985" y="535017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35" name="Rectangle 134">
              <a:extLst>
                <a:ext uri="{FF2B5EF4-FFF2-40B4-BE49-F238E27FC236}">
                  <a16:creationId xmlns:a16="http://schemas.microsoft.com/office/drawing/2014/main" id="{21D4391B-1E4E-5486-C8FF-903ABF6D4F00}"/>
                </a:ext>
              </a:extLst>
            </p:cNvPr>
            <p:cNvSpPr/>
            <p:nvPr/>
          </p:nvSpPr>
          <p:spPr>
            <a:xfrm>
              <a:off x="5219841" y="5305637"/>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 name="Picture 132" descr="A colorful sign with a key&#10;&#10;AI-generated content may be incorrect.">
              <a:extLst>
                <a:ext uri="{FF2B5EF4-FFF2-40B4-BE49-F238E27FC236}">
                  <a16:creationId xmlns:a16="http://schemas.microsoft.com/office/drawing/2014/main" id="{7854C6BF-75C5-C81B-0924-C9E18C7859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965" y="6102668"/>
              <a:ext cx="351380" cy="351380"/>
            </a:xfrm>
            <a:prstGeom prst="rect">
              <a:avLst/>
            </a:prstGeom>
          </p:spPr>
        </p:pic>
        <p:sp>
          <p:nvSpPr>
            <p:cNvPr id="152" name="TextBox 151">
              <a:extLst>
                <a:ext uri="{FF2B5EF4-FFF2-40B4-BE49-F238E27FC236}">
                  <a16:creationId xmlns:a16="http://schemas.microsoft.com/office/drawing/2014/main" id="{32831895-C5D5-A332-E3E5-CCAE83BA50EC}"/>
                </a:ext>
              </a:extLst>
            </p:cNvPr>
            <p:cNvSpPr txBox="1"/>
            <p:nvPr/>
          </p:nvSpPr>
          <p:spPr>
            <a:xfrm>
              <a:off x="5211368" y="6170620"/>
              <a:ext cx="1754187"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WIND/STORM</a:t>
              </a:r>
            </a:p>
          </p:txBody>
        </p:sp>
        <p:pic>
          <p:nvPicPr>
            <p:cNvPr id="153" name="Picture 152">
              <a:extLst>
                <a:ext uri="{FF2B5EF4-FFF2-40B4-BE49-F238E27FC236}">
                  <a16:creationId xmlns:a16="http://schemas.microsoft.com/office/drawing/2014/main" id="{C79AE7C4-2C6C-9F24-4C44-A3C7D8F052A4}"/>
                </a:ext>
              </a:extLst>
            </p:cNvPr>
            <p:cNvPicPr>
              <a:picLocks noChangeAspect="1"/>
            </p:cNvPicPr>
            <p:nvPr/>
          </p:nvPicPr>
          <p:blipFill>
            <a:blip r:embed="rId11">
              <a:duotone>
                <a:schemeClr val="accent1">
                  <a:shade val="45000"/>
                  <a:satMod val="135000"/>
                </a:schemeClr>
                <a:prstClr val="white"/>
              </a:duotone>
            </a:blip>
            <a:stretch>
              <a:fillRect/>
            </a:stretch>
          </p:blipFill>
          <p:spPr>
            <a:xfrm>
              <a:off x="5755064" y="5597577"/>
              <a:ext cx="866477" cy="564054"/>
            </a:xfrm>
            <a:prstGeom prst="rect">
              <a:avLst/>
            </a:prstGeom>
          </p:spPr>
        </p:pic>
      </p:grpSp>
      <p:grpSp>
        <p:nvGrpSpPr>
          <p:cNvPr id="43" name="Group 42">
            <a:extLst>
              <a:ext uri="{FF2B5EF4-FFF2-40B4-BE49-F238E27FC236}">
                <a16:creationId xmlns:a16="http://schemas.microsoft.com/office/drawing/2014/main" id="{47C2FFF7-529E-6396-407B-22AA097D4FF2}"/>
              </a:ext>
            </a:extLst>
          </p:cNvPr>
          <p:cNvGrpSpPr/>
          <p:nvPr/>
        </p:nvGrpSpPr>
        <p:grpSpPr>
          <a:xfrm>
            <a:off x="7545782" y="5303520"/>
            <a:ext cx="1938874" cy="1148411"/>
            <a:chOff x="7545782" y="5303520"/>
            <a:chExt cx="1938874" cy="1148411"/>
          </a:xfrm>
        </p:grpSpPr>
        <p:sp>
          <p:nvSpPr>
            <p:cNvPr id="40" name="TextBox 39">
              <a:extLst>
                <a:ext uri="{FF2B5EF4-FFF2-40B4-BE49-F238E27FC236}">
                  <a16:creationId xmlns:a16="http://schemas.microsoft.com/office/drawing/2014/main" id="{B5932EB2-D3EA-7D77-8298-C0C3F89709E0}"/>
                </a:ext>
              </a:extLst>
            </p:cNvPr>
            <p:cNvSpPr txBox="1"/>
            <p:nvPr/>
          </p:nvSpPr>
          <p:spPr>
            <a:xfrm>
              <a:off x="7681239" y="5350177"/>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41" name="Rectangle 40">
              <a:extLst>
                <a:ext uri="{FF2B5EF4-FFF2-40B4-BE49-F238E27FC236}">
                  <a16:creationId xmlns:a16="http://schemas.microsoft.com/office/drawing/2014/main" id="{A1815AD3-D437-E30F-CD7E-5680ACBC586F}"/>
                </a:ext>
              </a:extLst>
            </p:cNvPr>
            <p:cNvSpPr/>
            <p:nvPr/>
          </p:nvSpPr>
          <p:spPr>
            <a:xfrm>
              <a:off x="7554255" y="530352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descr="A colorful sign with a key&#10;&#10;AI-generated content may be incorrect.">
              <a:extLst>
                <a:ext uri="{FF2B5EF4-FFF2-40B4-BE49-F238E27FC236}">
                  <a16:creationId xmlns:a16="http://schemas.microsoft.com/office/drawing/2014/main" id="{35C71D5D-3B66-3952-1D14-7DA87C7C70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379" y="6100551"/>
              <a:ext cx="351380" cy="351380"/>
            </a:xfrm>
            <a:prstGeom prst="rect">
              <a:avLst/>
            </a:prstGeom>
          </p:spPr>
        </p:pic>
        <p:sp>
          <p:nvSpPr>
            <p:cNvPr id="167" name="TextBox 166">
              <a:extLst>
                <a:ext uri="{FF2B5EF4-FFF2-40B4-BE49-F238E27FC236}">
                  <a16:creationId xmlns:a16="http://schemas.microsoft.com/office/drawing/2014/main" id="{EF26B3D2-0234-73A8-230E-147E53EF7C49}"/>
                </a:ext>
              </a:extLst>
            </p:cNvPr>
            <p:cNvSpPr txBox="1"/>
            <p:nvPr/>
          </p:nvSpPr>
          <p:spPr>
            <a:xfrm>
              <a:off x="7545782" y="6170620"/>
              <a:ext cx="1559832"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STORM SURGE</a:t>
              </a:r>
            </a:p>
          </p:txBody>
        </p:sp>
        <p:pic>
          <p:nvPicPr>
            <p:cNvPr id="168" name="Picture 167">
              <a:extLst>
                <a:ext uri="{FF2B5EF4-FFF2-40B4-BE49-F238E27FC236}">
                  <a16:creationId xmlns:a16="http://schemas.microsoft.com/office/drawing/2014/main" id="{E7FAA9F7-F0A4-F8FA-5887-11A30F4FB883}"/>
                </a:ext>
              </a:extLst>
            </p:cNvPr>
            <p:cNvPicPr>
              <a:picLocks noChangeAspect="1"/>
            </p:cNvPicPr>
            <p:nvPr/>
          </p:nvPicPr>
          <p:blipFill>
            <a:blip r:embed="rId12">
              <a:duotone>
                <a:schemeClr val="accent1">
                  <a:shade val="45000"/>
                  <a:satMod val="135000"/>
                </a:schemeClr>
                <a:prstClr val="white"/>
              </a:duotone>
            </a:blip>
            <a:srcRect b="14457"/>
            <a:stretch/>
          </p:blipFill>
          <p:spPr>
            <a:xfrm>
              <a:off x="7982504" y="5432084"/>
              <a:ext cx="1060104" cy="738223"/>
            </a:xfrm>
            <a:prstGeom prst="rect">
              <a:avLst/>
            </a:prstGeom>
          </p:spPr>
        </p:pic>
      </p:grpSp>
      <p:grpSp>
        <p:nvGrpSpPr>
          <p:cNvPr id="28" name="Group 27">
            <a:extLst>
              <a:ext uri="{FF2B5EF4-FFF2-40B4-BE49-F238E27FC236}">
                <a16:creationId xmlns:a16="http://schemas.microsoft.com/office/drawing/2014/main" id="{F039E758-2CC4-7EB9-8E84-196E25439D9F}"/>
              </a:ext>
            </a:extLst>
          </p:cNvPr>
          <p:cNvGrpSpPr/>
          <p:nvPr/>
        </p:nvGrpSpPr>
        <p:grpSpPr>
          <a:xfrm>
            <a:off x="5211368" y="3646011"/>
            <a:ext cx="1938874" cy="1148411"/>
            <a:chOff x="5211368" y="3646011"/>
            <a:chExt cx="1938874" cy="1148411"/>
          </a:xfrm>
        </p:grpSpPr>
        <p:sp>
          <p:nvSpPr>
            <p:cNvPr id="103" name="TextBox 102">
              <a:extLst>
                <a:ext uri="{FF2B5EF4-FFF2-40B4-BE49-F238E27FC236}">
                  <a16:creationId xmlns:a16="http://schemas.microsoft.com/office/drawing/2014/main" id="{DBB0C939-8A1E-F654-2597-5E708C6FF49F}"/>
                </a:ext>
              </a:extLst>
            </p:cNvPr>
            <p:cNvSpPr txBox="1"/>
            <p:nvPr/>
          </p:nvSpPr>
          <p:spPr>
            <a:xfrm>
              <a:off x="5211368" y="4512836"/>
              <a:ext cx="1658564"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EXTREME RAINFALL</a:t>
              </a:r>
            </a:p>
          </p:txBody>
        </p:sp>
        <p:sp>
          <p:nvSpPr>
            <p:cNvPr id="33" name="TextBox 32">
              <a:extLst>
                <a:ext uri="{FF2B5EF4-FFF2-40B4-BE49-F238E27FC236}">
                  <a16:creationId xmlns:a16="http://schemas.microsoft.com/office/drawing/2014/main" id="{2EB9C147-A92F-BAB3-07D7-B567737C2089}"/>
                </a:ext>
              </a:extLst>
            </p:cNvPr>
            <p:cNvSpPr txBox="1"/>
            <p:nvPr/>
          </p:nvSpPr>
          <p:spPr>
            <a:xfrm>
              <a:off x="5343650" y="3688549"/>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34" name="Rectangle 33">
              <a:extLst>
                <a:ext uri="{FF2B5EF4-FFF2-40B4-BE49-F238E27FC236}">
                  <a16:creationId xmlns:a16="http://schemas.microsoft.com/office/drawing/2014/main" id="{6AD2A8A1-B656-9C36-81EA-C1ED1577A0B0}"/>
                </a:ext>
              </a:extLst>
            </p:cNvPr>
            <p:cNvSpPr/>
            <p:nvPr/>
          </p:nvSpPr>
          <p:spPr>
            <a:xfrm>
              <a:off x="5219841" y="3646011"/>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A colorful sign with a key&#10;&#10;AI-generated content may be incorrect.">
              <a:extLst>
                <a:ext uri="{FF2B5EF4-FFF2-40B4-BE49-F238E27FC236}">
                  <a16:creationId xmlns:a16="http://schemas.microsoft.com/office/drawing/2014/main" id="{AD0A2F96-4350-518E-BE7F-C274D251DB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965" y="4443042"/>
              <a:ext cx="351380" cy="351380"/>
            </a:xfrm>
            <a:prstGeom prst="rect">
              <a:avLst/>
            </a:prstGeom>
          </p:spPr>
        </p:pic>
        <p:pic>
          <p:nvPicPr>
            <p:cNvPr id="42" name="Picture 41" descr="A black background with a black square&#10;&#10;AI-generated content may be incorrect.">
              <a:extLst>
                <a:ext uri="{FF2B5EF4-FFF2-40B4-BE49-F238E27FC236}">
                  <a16:creationId xmlns:a16="http://schemas.microsoft.com/office/drawing/2014/main" id="{7AF58516-8E86-6725-F0CD-8D3005EE7857}"/>
                </a:ext>
              </a:extLst>
            </p:cNvPr>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796660" y="3985330"/>
              <a:ext cx="756615" cy="495976"/>
            </a:xfrm>
            <a:prstGeom prst="rect">
              <a:avLst/>
            </a:prstGeom>
          </p:spPr>
        </p:pic>
      </p:grpSp>
      <p:grpSp>
        <p:nvGrpSpPr>
          <p:cNvPr id="19" name="Group 18">
            <a:extLst>
              <a:ext uri="{FF2B5EF4-FFF2-40B4-BE49-F238E27FC236}">
                <a16:creationId xmlns:a16="http://schemas.microsoft.com/office/drawing/2014/main" id="{9AED9771-6B7B-A5D2-E27C-DD2F0916CD64}"/>
              </a:ext>
            </a:extLst>
          </p:cNvPr>
          <p:cNvGrpSpPr/>
          <p:nvPr/>
        </p:nvGrpSpPr>
        <p:grpSpPr>
          <a:xfrm>
            <a:off x="2847620" y="472190"/>
            <a:ext cx="1938874" cy="1148411"/>
            <a:chOff x="2847620" y="472190"/>
            <a:chExt cx="1938874" cy="1148411"/>
          </a:xfrm>
        </p:grpSpPr>
        <p:sp>
          <p:nvSpPr>
            <p:cNvPr id="96" name="TextBox 95">
              <a:extLst>
                <a:ext uri="{FF2B5EF4-FFF2-40B4-BE49-F238E27FC236}">
                  <a16:creationId xmlns:a16="http://schemas.microsoft.com/office/drawing/2014/main" id="{D30F3AF2-9B0F-4FDA-E576-2C91436670A5}"/>
                </a:ext>
              </a:extLst>
            </p:cNvPr>
            <p:cNvSpPr txBox="1"/>
            <p:nvPr/>
          </p:nvSpPr>
          <p:spPr>
            <a:xfrm>
              <a:off x="3039186" y="52511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97" name="Rectangle 96">
              <a:extLst>
                <a:ext uri="{FF2B5EF4-FFF2-40B4-BE49-F238E27FC236}">
                  <a16:creationId xmlns:a16="http://schemas.microsoft.com/office/drawing/2014/main" id="{2F956260-564F-896E-2DFE-5C4D1EFA9F46}"/>
                </a:ext>
              </a:extLst>
            </p:cNvPr>
            <p:cNvSpPr/>
            <p:nvPr/>
          </p:nvSpPr>
          <p:spPr>
            <a:xfrm>
              <a:off x="2856093" y="47219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5" name="Picture 94" descr="A colorful sign with a key&#10;&#10;AI-generated content may be incorrect.">
              <a:extLst>
                <a:ext uri="{FF2B5EF4-FFF2-40B4-BE49-F238E27FC236}">
                  <a16:creationId xmlns:a16="http://schemas.microsoft.com/office/drawing/2014/main" id="{9924C6EE-001F-979A-726C-C7620F3215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217" y="1269221"/>
              <a:ext cx="351380" cy="351380"/>
            </a:xfrm>
            <a:prstGeom prst="rect">
              <a:avLst/>
            </a:prstGeom>
          </p:spPr>
        </p:pic>
        <p:sp>
          <p:nvSpPr>
            <p:cNvPr id="117" name="TextBox 116">
              <a:extLst>
                <a:ext uri="{FF2B5EF4-FFF2-40B4-BE49-F238E27FC236}">
                  <a16:creationId xmlns:a16="http://schemas.microsoft.com/office/drawing/2014/main" id="{28BF3529-FA43-904C-E837-3F8A09E857B8}"/>
                </a:ext>
              </a:extLst>
            </p:cNvPr>
            <p:cNvSpPr txBox="1"/>
            <p:nvPr/>
          </p:nvSpPr>
          <p:spPr>
            <a:xfrm>
              <a:off x="2847620" y="1309924"/>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FLASH FLOOD</a:t>
              </a:r>
            </a:p>
          </p:txBody>
        </p:sp>
        <p:pic>
          <p:nvPicPr>
            <p:cNvPr id="56" name="Picture 55">
              <a:extLst>
                <a:ext uri="{FF2B5EF4-FFF2-40B4-BE49-F238E27FC236}">
                  <a16:creationId xmlns:a16="http://schemas.microsoft.com/office/drawing/2014/main" id="{4B758C77-F277-2CC4-63FF-2056A6F36C85}"/>
                </a:ext>
              </a:extLst>
            </p:cNvPr>
            <p:cNvPicPr>
              <a:picLocks noChangeAspect="1"/>
            </p:cNvPicPr>
            <p:nvPr/>
          </p:nvPicPr>
          <p:blipFill>
            <a:blip r:embed="rId14">
              <a:duotone>
                <a:schemeClr val="accent1">
                  <a:shade val="45000"/>
                  <a:satMod val="135000"/>
                </a:schemeClr>
                <a:prstClr val="white"/>
              </a:duotone>
            </a:blip>
            <a:stretch>
              <a:fillRect/>
            </a:stretch>
          </p:blipFill>
          <p:spPr>
            <a:xfrm>
              <a:off x="3603843" y="762435"/>
              <a:ext cx="533320" cy="535074"/>
            </a:xfrm>
            <a:prstGeom prst="rect">
              <a:avLst/>
            </a:prstGeom>
          </p:spPr>
        </p:pic>
      </p:grpSp>
      <p:grpSp>
        <p:nvGrpSpPr>
          <p:cNvPr id="20" name="Group 19">
            <a:extLst>
              <a:ext uri="{FF2B5EF4-FFF2-40B4-BE49-F238E27FC236}">
                <a16:creationId xmlns:a16="http://schemas.microsoft.com/office/drawing/2014/main" id="{7C368718-666B-1DB2-9A07-95C63DFF9E93}"/>
              </a:ext>
            </a:extLst>
          </p:cNvPr>
          <p:cNvGrpSpPr/>
          <p:nvPr/>
        </p:nvGrpSpPr>
        <p:grpSpPr>
          <a:xfrm>
            <a:off x="5211368" y="472190"/>
            <a:ext cx="1938874" cy="1148411"/>
            <a:chOff x="5211368" y="472190"/>
            <a:chExt cx="1938874" cy="1148411"/>
          </a:xfrm>
        </p:grpSpPr>
        <p:sp>
          <p:nvSpPr>
            <p:cNvPr id="165" name="TextBox 164">
              <a:extLst>
                <a:ext uri="{FF2B5EF4-FFF2-40B4-BE49-F238E27FC236}">
                  <a16:creationId xmlns:a16="http://schemas.microsoft.com/office/drawing/2014/main" id="{BDF34DF0-DCED-293B-FEEB-0275379E9BDE}"/>
                </a:ext>
              </a:extLst>
            </p:cNvPr>
            <p:cNvSpPr txBox="1"/>
            <p:nvPr/>
          </p:nvSpPr>
          <p:spPr>
            <a:xfrm>
              <a:off x="5356985" y="52511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66" name="Rectangle 165">
              <a:extLst>
                <a:ext uri="{FF2B5EF4-FFF2-40B4-BE49-F238E27FC236}">
                  <a16:creationId xmlns:a16="http://schemas.microsoft.com/office/drawing/2014/main" id="{0C62BDB0-AFFE-C78A-719E-7F0F8C142D21}"/>
                </a:ext>
              </a:extLst>
            </p:cNvPr>
            <p:cNvSpPr/>
            <p:nvPr/>
          </p:nvSpPr>
          <p:spPr>
            <a:xfrm>
              <a:off x="5219841" y="47219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4" name="Picture 163" descr="A colorful sign with a key&#10;&#10;AI-generated content may be incorrect.">
              <a:extLst>
                <a:ext uri="{FF2B5EF4-FFF2-40B4-BE49-F238E27FC236}">
                  <a16:creationId xmlns:a16="http://schemas.microsoft.com/office/drawing/2014/main" id="{DE231A19-A197-F781-805E-8778626168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965" y="1269221"/>
              <a:ext cx="351380" cy="351380"/>
            </a:xfrm>
            <a:prstGeom prst="rect">
              <a:avLst/>
            </a:prstGeom>
          </p:spPr>
        </p:pic>
        <p:sp>
          <p:nvSpPr>
            <p:cNvPr id="161" name="TextBox 160">
              <a:extLst>
                <a:ext uri="{FF2B5EF4-FFF2-40B4-BE49-F238E27FC236}">
                  <a16:creationId xmlns:a16="http://schemas.microsoft.com/office/drawing/2014/main" id="{916FFDCA-92E2-6A87-B443-F0F4F33D9289}"/>
                </a:ext>
              </a:extLst>
            </p:cNvPr>
            <p:cNvSpPr txBox="1"/>
            <p:nvPr/>
          </p:nvSpPr>
          <p:spPr>
            <a:xfrm>
              <a:off x="5211368" y="1309924"/>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COASTALFLOOD</a:t>
              </a:r>
            </a:p>
          </p:txBody>
        </p:sp>
        <p:pic>
          <p:nvPicPr>
            <p:cNvPr id="169" name="Picture 168">
              <a:extLst>
                <a:ext uri="{FF2B5EF4-FFF2-40B4-BE49-F238E27FC236}">
                  <a16:creationId xmlns:a16="http://schemas.microsoft.com/office/drawing/2014/main" id="{C93BF245-8659-6B3F-B78D-BF6775A86952}"/>
                </a:ext>
              </a:extLst>
            </p:cNvPr>
            <p:cNvPicPr>
              <a:picLocks noChangeAspect="1"/>
            </p:cNvPicPr>
            <p:nvPr/>
          </p:nvPicPr>
          <p:blipFill>
            <a:blip r:embed="rId15">
              <a:duotone>
                <a:schemeClr val="accent1">
                  <a:shade val="45000"/>
                  <a:satMod val="135000"/>
                </a:schemeClr>
                <a:prstClr val="white"/>
              </a:duotone>
            </a:blip>
            <a:stretch>
              <a:fillRect/>
            </a:stretch>
          </p:blipFill>
          <p:spPr>
            <a:xfrm>
              <a:off x="5752239" y="818742"/>
              <a:ext cx="872126" cy="509779"/>
            </a:xfrm>
            <a:prstGeom prst="rect">
              <a:avLst/>
            </a:prstGeom>
          </p:spPr>
        </p:pic>
      </p:grpSp>
      <p:grpSp>
        <p:nvGrpSpPr>
          <p:cNvPr id="21" name="Group 20">
            <a:extLst>
              <a:ext uri="{FF2B5EF4-FFF2-40B4-BE49-F238E27FC236}">
                <a16:creationId xmlns:a16="http://schemas.microsoft.com/office/drawing/2014/main" id="{6CB31896-BC8F-CE58-2559-C5472A9C1B7D}"/>
              </a:ext>
            </a:extLst>
          </p:cNvPr>
          <p:cNvGrpSpPr/>
          <p:nvPr/>
        </p:nvGrpSpPr>
        <p:grpSpPr>
          <a:xfrm>
            <a:off x="7545782" y="472190"/>
            <a:ext cx="1938874" cy="1148411"/>
            <a:chOff x="7545782" y="472190"/>
            <a:chExt cx="1938874" cy="1148411"/>
          </a:xfrm>
        </p:grpSpPr>
        <p:sp>
          <p:nvSpPr>
            <p:cNvPr id="178" name="TextBox 177">
              <a:extLst>
                <a:ext uri="{FF2B5EF4-FFF2-40B4-BE49-F238E27FC236}">
                  <a16:creationId xmlns:a16="http://schemas.microsoft.com/office/drawing/2014/main" id="{64A3F7A8-0604-0437-05C5-A4570E6C8776}"/>
                </a:ext>
              </a:extLst>
            </p:cNvPr>
            <p:cNvSpPr txBox="1"/>
            <p:nvPr/>
          </p:nvSpPr>
          <p:spPr>
            <a:xfrm>
              <a:off x="7691399" y="525113"/>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79" name="Rectangle 178">
              <a:extLst>
                <a:ext uri="{FF2B5EF4-FFF2-40B4-BE49-F238E27FC236}">
                  <a16:creationId xmlns:a16="http://schemas.microsoft.com/office/drawing/2014/main" id="{80F99EB3-CD44-C522-A8B9-82610A57B5BF}"/>
                </a:ext>
              </a:extLst>
            </p:cNvPr>
            <p:cNvSpPr/>
            <p:nvPr/>
          </p:nvSpPr>
          <p:spPr>
            <a:xfrm>
              <a:off x="7554255" y="472190"/>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7" name="Picture 176" descr="A colorful sign with a key&#10;&#10;AI-generated content may be incorrect.">
              <a:extLst>
                <a:ext uri="{FF2B5EF4-FFF2-40B4-BE49-F238E27FC236}">
                  <a16:creationId xmlns:a16="http://schemas.microsoft.com/office/drawing/2014/main" id="{F7DDB813-91D3-63DA-80F3-6DD318CADA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5379" y="1269221"/>
              <a:ext cx="351380" cy="351380"/>
            </a:xfrm>
            <a:prstGeom prst="rect">
              <a:avLst/>
            </a:prstGeom>
          </p:spPr>
        </p:pic>
        <p:sp>
          <p:nvSpPr>
            <p:cNvPr id="175" name="TextBox 174">
              <a:extLst>
                <a:ext uri="{FF2B5EF4-FFF2-40B4-BE49-F238E27FC236}">
                  <a16:creationId xmlns:a16="http://schemas.microsoft.com/office/drawing/2014/main" id="{9F233F6A-0FA4-4862-11DA-5A6B6DE5F8D4}"/>
                </a:ext>
              </a:extLst>
            </p:cNvPr>
            <p:cNvSpPr txBox="1"/>
            <p:nvPr/>
          </p:nvSpPr>
          <p:spPr>
            <a:xfrm>
              <a:off x="7545782" y="1309924"/>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FLOODING</a:t>
              </a:r>
            </a:p>
          </p:txBody>
        </p:sp>
        <p:pic>
          <p:nvPicPr>
            <p:cNvPr id="180" name="Picture 179">
              <a:extLst>
                <a:ext uri="{FF2B5EF4-FFF2-40B4-BE49-F238E27FC236}">
                  <a16:creationId xmlns:a16="http://schemas.microsoft.com/office/drawing/2014/main" id="{EB47E6E8-3680-21CF-7437-03DF8DC4ECC9}"/>
                </a:ext>
              </a:extLst>
            </p:cNvPr>
            <p:cNvPicPr>
              <a:picLocks noChangeAspect="1"/>
            </p:cNvPicPr>
            <p:nvPr/>
          </p:nvPicPr>
          <p:blipFill>
            <a:blip r:embed="rId16">
              <a:duotone>
                <a:schemeClr val="accent1">
                  <a:shade val="45000"/>
                  <a:satMod val="135000"/>
                </a:schemeClr>
                <a:prstClr val="white"/>
              </a:duotone>
            </a:blip>
            <a:stretch>
              <a:fillRect/>
            </a:stretch>
          </p:blipFill>
          <p:spPr>
            <a:xfrm>
              <a:off x="8193421" y="721531"/>
              <a:ext cx="658590" cy="658590"/>
            </a:xfrm>
            <a:prstGeom prst="rect">
              <a:avLst/>
            </a:prstGeom>
          </p:spPr>
        </p:pic>
      </p:grpSp>
      <p:grpSp>
        <p:nvGrpSpPr>
          <p:cNvPr id="23" name="Group 22">
            <a:extLst>
              <a:ext uri="{FF2B5EF4-FFF2-40B4-BE49-F238E27FC236}">
                <a16:creationId xmlns:a16="http://schemas.microsoft.com/office/drawing/2014/main" id="{0CE13F01-8A01-90E2-F3B0-7465EF370F9E}"/>
              </a:ext>
            </a:extLst>
          </p:cNvPr>
          <p:cNvGrpSpPr/>
          <p:nvPr/>
        </p:nvGrpSpPr>
        <p:grpSpPr>
          <a:xfrm>
            <a:off x="2847620" y="2030861"/>
            <a:ext cx="1938874" cy="1148411"/>
            <a:chOff x="2847620" y="2030861"/>
            <a:chExt cx="1938874" cy="1148411"/>
          </a:xfrm>
        </p:grpSpPr>
        <p:sp>
          <p:nvSpPr>
            <p:cNvPr id="188" name="TextBox 187">
              <a:extLst>
                <a:ext uri="{FF2B5EF4-FFF2-40B4-BE49-F238E27FC236}">
                  <a16:creationId xmlns:a16="http://schemas.microsoft.com/office/drawing/2014/main" id="{7D822D2A-4630-C5C2-208D-4412B03C329D}"/>
                </a:ext>
              </a:extLst>
            </p:cNvPr>
            <p:cNvSpPr txBox="1"/>
            <p:nvPr/>
          </p:nvSpPr>
          <p:spPr>
            <a:xfrm>
              <a:off x="2993237" y="2075120"/>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89" name="Rectangle 188">
              <a:extLst>
                <a:ext uri="{FF2B5EF4-FFF2-40B4-BE49-F238E27FC236}">
                  <a16:creationId xmlns:a16="http://schemas.microsoft.com/office/drawing/2014/main" id="{94DEFE3A-6A5B-6897-5601-AC42F5D512C8}"/>
                </a:ext>
              </a:extLst>
            </p:cNvPr>
            <p:cNvSpPr/>
            <p:nvPr/>
          </p:nvSpPr>
          <p:spPr>
            <a:xfrm>
              <a:off x="2856093" y="2030861"/>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7" name="Picture 186" descr="A colorful sign with a key&#10;&#10;AI-generated content may be incorrect.">
              <a:extLst>
                <a:ext uri="{FF2B5EF4-FFF2-40B4-BE49-F238E27FC236}">
                  <a16:creationId xmlns:a16="http://schemas.microsoft.com/office/drawing/2014/main" id="{96FF4C42-9C95-FFE3-2B69-4C069E5D91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7217" y="2827892"/>
              <a:ext cx="351380" cy="351380"/>
            </a:xfrm>
            <a:prstGeom prst="rect">
              <a:avLst/>
            </a:prstGeom>
          </p:spPr>
        </p:pic>
        <p:sp>
          <p:nvSpPr>
            <p:cNvPr id="185" name="TextBox 184">
              <a:extLst>
                <a:ext uri="{FF2B5EF4-FFF2-40B4-BE49-F238E27FC236}">
                  <a16:creationId xmlns:a16="http://schemas.microsoft.com/office/drawing/2014/main" id="{502A9DAD-27D3-9B14-12E3-3EA07FE7BA8E}"/>
                </a:ext>
              </a:extLst>
            </p:cNvPr>
            <p:cNvSpPr txBox="1"/>
            <p:nvPr/>
          </p:nvSpPr>
          <p:spPr>
            <a:xfrm>
              <a:off x="2847620" y="2895185"/>
              <a:ext cx="1308025" cy="276999"/>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PLUVIAL FLOOD</a:t>
              </a:r>
            </a:p>
          </p:txBody>
        </p:sp>
        <p:pic>
          <p:nvPicPr>
            <p:cNvPr id="1026" name="Picture 2" descr="Flood Icon Style 5101309 Vector Art at Vecteezy">
              <a:extLst>
                <a:ext uri="{FF2B5EF4-FFF2-40B4-BE49-F238E27FC236}">
                  <a16:creationId xmlns:a16="http://schemas.microsoft.com/office/drawing/2014/main" id="{424836E6-EBB7-52DC-ACF1-71624DCE398C}"/>
                </a:ext>
              </a:extLst>
            </p:cNvPr>
            <p:cNvPicPr>
              <a:picLocks noChangeAspect="1" noChangeArrowheads="1"/>
            </p:cNvPicPr>
            <p:nvPr/>
          </p:nvPicPr>
          <p:blipFill>
            <a:blip r:embed="rId17">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36486" y="2342473"/>
              <a:ext cx="376137" cy="50707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a:extLst>
              <a:ext uri="{FF2B5EF4-FFF2-40B4-BE49-F238E27FC236}">
                <a16:creationId xmlns:a16="http://schemas.microsoft.com/office/drawing/2014/main" id="{399910D6-3592-9FF6-C016-49EB92C73857}"/>
              </a:ext>
            </a:extLst>
          </p:cNvPr>
          <p:cNvGrpSpPr/>
          <p:nvPr/>
        </p:nvGrpSpPr>
        <p:grpSpPr>
          <a:xfrm>
            <a:off x="5211368" y="2030861"/>
            <a:ext cx="1938874" cy="1148411"/>
            <a:chOff x="5211368" y="2030861"/>
            <a:chExt cx="1938874" cy="1148411"/>
          </a:xfrm>
        </p:grpSpPr>
        <p:pic>
          <p:nvPicPr>
            <p:cNvPr id="191" name="Picture 190">
              <a:extLst>
                <a:ext uri="{FF2B5EF4-FFF2-40B4-BE49-F238E27FC236}">
                  <a16:creationId xmlns:a16="http://schemas.microsoft.com/office/drawing/2014/main" id="{41883D43-C413-DD87-AFC4-4BBB6B50364E}"/>
                </a:ext>
              </a:extLst>
            </p:cNvPr>
            <p:cNvPicPr>
              <a:picLocks noChangeAspect="1"/>
            </p:cNvPicPr>
            <p:nvPr/>
          </p:nvPicPr>
          <p:blipFill>
            <a:blip r:embed="rId18">
              <a:duotone>
                <a:schemeClr val="accent1">
                  <a:shade val="45000"/>
                  <a:satMod val="135000"/>
                </a:schemeClr>
                <a:prstClr val="white"/>
              </a:duotone>
            </a:blip>
            <a:stretch>
              <a:fillRect/>
            </a:stretch>
          </p:blipFill>
          <p:spPr>
            <a:xfrm>
              <a:off x="5917749" y="2252313"/>
              <a:ext cx="541106" cy="549627"/>
            </a:xfrm>
            <a:prstGeom prst="rect">
              <a:avLst/>
            </a:prstGeom>
          </p:spPr>
        </p:pic>
        <p:sp>
          <p:nvSpPr>
            <p:cNvPr id="1030" name="TextBox 1029">
              <a:extLst>
                <a:ext uri="{FF2B5EF4-FFF2-40B4-BE49-F238E27FC236}">
                  <a16:creationId xmlns:a16="http://schemas.microsoft.com/office/drawing/2014/main" id="{60032DBF-1E7F-4B65-1DB6-321C81643D11}"/>
                </a:ext>
              </a:extLst>
            </p:cNvPr>
            <p:cNvSpPr txBox="1"/>
            <p:nvPr/>
          </p:nvSpPr>
          <p:spPr>
            <a:xfrm>
              <a:off x="5356985" y="2075120"/>
              <a:ext cx="1662635" cy="246221"/>
            </a:xfrm>
            <a:prstGeom prst="rect">
              <a:avLst/>
            </a:prstGeom>
            <a:noFill/>
          </p:spPr>
          <p:txBody>
            <a:bodyPr wrap="none" rtlCol="0">
              <a:spAutoFit/>
            </a:bodyPr>
            <a:lstStyle/>
            <a:p>
              <a:r>
                <a:rPr lang="en-IN" sz="1000" b="1">
                  <a:latin typeface="Calibri" panose="020F0502020204030204" pitchFamily="34" charset="0"/>
                  <a:ea typeface="Calibri" panose="020F0502020204030204" pitchFamily="34" charset="0"/>
                  <a:cs typeface="Calibri" panose="020F0502020204030204" pitchFamily="34" charset="0"/>
                </a:rPr>
                <a:t>METEOROLOGICAL HAZARD</a:t>
              </a:r>
            </a:p>
          </p:txBody>
        </p:sp>
        <p:sp>
          <p:nvSpPr>
            <p:cNvPr id="1031" name="Rectangle 1030">
              <a:extLst>
                <a:ext uri="{FF2B5EF4-FFF2-40B4-BE49-F238E27FC236}">
                  <a16:creationId xmlns:a16="http://schemas.microsoft.com/office/drawing/2014/main" id="{E95F42DA-19C2-12E7-ED27-71562A31B94E}"/>
                </a:ext>
              </a:extLst>
            </p:cNvPr>
            <p:cNvSpPr/>
            <p:nvPr/>
          </p:nvSpPr>
          <p:spPr>
            <a:xfrm>
              <a:off x="5219841" y="2030861"/>
              <a:ext cx="1930401" cy="1127760"/>
            </a:xfrm>
            <a:prstGeom prst="rect">
              <a:avLst/>
            </a:prstGeom>
            <a:noFill/>
            <a:ln w="762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9" name="Picture 1028" descr="A colorful sign with a key&#10;&#10;AI-generated content may be incorrect.">
              <a:extLst>
                <a:ext uri="{FF2B5EF4-FFF2-40B4-BE49-F238E27FC236}">
                  <a16:creationId xmlns:a16="http://schemas.microsoft.com/office/drawing/2014/main" id="{0B8BB66A-0413-D4AC-A617-BBF593FE13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965" y="2827892"/>
              <a:ext cx="351380" cy="351380"/>
            </a:xfrm>
            <a:prstGeom prst="rect">
              <a:avLst/>
            </a:prstGeom>
          </p:spPr>
        </p:pic>
        <p:sp>
          <p:nvSpPr>
            <p:cNvPr id="1027" name="TextBox 1026">
              <a:extLst>
                <a:ext uri="{FF2B5EF4-FFF2-40B4-BE49-F238E27FC236}">
                  <a16:creationId xmlns:a16="http://schemas.microsoft.com/office/drawing/2014/main" id="{B7E86EBE-4425-B08B-D811-B11196E78AA9}"/>
                </a:ext>
              </a:extLst>
            </p:cNvPr>
            <p:cNvSpPr txBox="1"/>
            <p:nvPr/>
          </p:nvSpPr>
          <p:spPr>
            <a:xfrm>
              <a:off x="5211368" y="2710519"/>
              <a:ext cx="1713139" cy="461665"/>
            </a:xfrm>
            <a:prstGeom prst="rect">
              <a:avLst/>
            </a:prstGeom>
            <a:noFill/>
          </p:spPr>
          <p:txBody>
            <a:bodyPr wrap="square" rtlCol="0">
              <a:spAutoFit/>
            </a:bodyPr>
            <a:lstStyle/>
            <a:p>
              <a:r>
                <a:rPr lang="en-IN" sz="1200" b="1">
                  <a:latin typeface="Calibri" panose="020F0502020204030204" pitchFamily="34" charset="0"/>
                  <a:ea typeface="Calibri" panose="020F0502020204030204" pitchFamily="34" charset="0"/>
                  <a:cs typeface="Calibri" panose="020F0502020204030204" pitchFamily="34" charset="0"/>
                </a:rPr>
                <a:t>LAKE BREAKOUT </a:t>
              </a:r>
            </a:p>
            <a:p>
              <a:r>
                <a:rPr lang="en-IN" sz="1200" b="1">
                  <a:latin typeface="Calibri" panose="020F0502020204030204" pitchFamily="34" charset="0"/>
                  <a:ea typeface="Calibri" panose="020F0502020204030204" pitchFamily="34" charset="0"/>
                  <a:cs typeface="Calibri" panose="020F0502020204030204" pitchFamily="34" charset="0"/>
                </a:rPr>
                <a:t>FLOOD</a:t>
              </a:r>
            </a:p>
          </p:txBody>
        </p:sp>
      </p:grpSp>
    </p:spTree>
    <p:extLst>
      <p:ext uri="{BB962C8B-B14F-4D97-AF65-F5344CB8AC3E}">
        <p14:creationId xmlns:p14="http://schemas.microsoft.com/office/powerpoint/2010/main" val="389933071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452b518-d08b-415c-9131-d9276c266cb2" xsi:nil="true"/>
    <lcf76f155ced4ddcb4097134ff3c332f xmlns="40227a71-6304-4990-a066-08d9f3870bba">
      <Terms xmlns="http://schemas.microsoft.com/office/infopath/2007/PartnerControls"/>
    </lcf76f155ced4ddcb4097134ff3c332f>
    <Notes xmlns="40227a71-6304-4990-a066-08d9f3870bb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7627C09DF2D24499AAD6A06A91651D6" ma:contentTypeVersion="17" ma:contentTypeDescription="Een nieuw document maken." ma:contentTypeScope="" ma:versionID="93acd4cb5986424c5233ee5cbeb0f40f">
  <xsd:schema xmlns:xsd="http://www.w3.org/2001/XMLSchema" xmlns:xs="http://www.w3.org/2001/XMLSchema" xmlns:p="http://schemas.microsoft.com/office/2006/metadata/properties" xmlns:ns2="40227a71-6304-4990-a066-08d9f3870bba" xmlns:ns3="f452b518-d08b-415c-9131-d9276c266cb2" targetNamespace="http://schemas.microsoft.com/office/2006/metadata/properties" ma:root="true" ma:fieldsID="d5475dbc1a9e912fdfecb323ddb5a48e" ns2:_="" ns3:_="">
    <xsd:import namespace="40227a71-6304-4990-a066-08d9f3870bba"/>
    <xsd:import namespace="f452b518-d08b-415c-9131-d9276c266cb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3:SharedWithUsers" minOccurs="0"/>
                <xsd:element ref="ns3:SharedWithDetails" minOccurs="0"/>
                <xsd:element ref="ns2:Notes"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227a71-6304-4990-a066-08d9f3870b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Afbeeldingtags" ma:readOnly="false" ma:fieldId="{5cf76f15-5ced-4ddc-b409-7134ff3c332f}" ma:taxonomyMulti="true" ma:sspId="eaf58ba8-1e8d-4aec-a6f5-993f6032dc74"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Notes" ma:index="21" nillable="true" ma:displayName="Notes" ma:format="Dropdown" ma:internalName="Notes">
      <xsd:simpleType>
        <xsd:restriction base="dms:Text">
          <xsd:maxLength value="255"/>
        </xsd:restrictio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452b518-d08b-415c-9131-d9276c266cb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6d8bf9df-e64e-421c-9d30-9bf21bd66d6f}" ma:internalName="TaxCatchAll" ma:showField="CatchAllData" ma:web="f452b518-d08b-415c-9131-d9276c266cb2">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06BFC7-CA80-44B7-BFA9-FF5B62994756}">
  <ds:schemaRefs>
    <ds:schemaRef ds:uri="http://purl.org/dc/terms/"/>
    <ds:schemaRef ds:uri="f452b518-d08b-415c-9131-d9276c266cb2"/>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40227a71-6304-4990-a066-08d9f3870bba"/>
    <ds:schemaRef ds:uri="http://www.w3.org/XML/1998/namespace"/>
    <ds:schemaRef ds:uri="http://purl.org/dc/elements/1.1/"/>
  </ds:schemaRefs>
</ds:datastoreItem>
</file>

<file path=customXml/itemProps2.xml><?xml version="1.0" encoding="utf-8"?>
<ds:datastoreItem xmlns:ds="http://schemas.openxmlformats.org/officeDocument/2006/customXml" ds:itemID="{7FB11004-6840-4BB9-9D38-7C98D53E03AE}">
  <ds:schemaRefs>
    <ds:schemaRef ds:uri="http://schemas.microsoft.com/sharepoint/v3/contenttype/forms"/>
  </ds:schemaRefs>
</ds:datastoreItem>
</file>

<file path=customXml/itemProps3.xml><?xml version="1.0" encoding="utf-8"?>
<ds:datastoreItem xmlns:ds="http://schemas.openxmlformats.org/officeDocument/2006/customXml" ds:itemID="{C925CC4A-25C0-4AA3-81FB-D2DB49931A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227a71-6304-4990-a066-08d9f3870bba"/>
    <ds:schemaRef ds:uri="f452b518-d08b-415c-9131-d9276c266c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TotalTime>
  <Words>3151</Words>
  <Application>Microsoft Office PowerPoint</Application>
  <PresentationFormat>A4 Paper (210x297 mm)</PresentationFormat>
  <Paragraphs>1142</Paragraphs>
  <Slides>42</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Aptos</vt:lpstr>
      <vt:lpstr>Aptos Display</vt:lpstr>
      <vt:lpstr>Arial</vt:lpstr>
      <vt:lpstr>Arial Black</vt:lpstr>
      <vt:lpstr>Calibri</vt:lpstr>
      <vt:lpstr>Office Theme</vt:lpstr>
      <vt:lpstr>PowerPoint Presentation</vt:lpstr>
      <vt:lpstr>What is the game about? </vt:lpstr>
      <vt:lpstr>Learning from the past and predicting today’s future </vt:lpstr>
      <vt:lpstr>How to play?</vt:lpstr>
      <vt:lpstr>How to play? </vt:lpstr>
      <vt:lpstr>Preparation</vt:lpstr>
      <vt:lpstr>What is next? </vt:lpstr>
      <vt:lpstr>Hazard cards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Vulnerability cards </vt:lpstr>
      <vt:lpstr>PowerPoint Presentation</vt:lpstr>
      <vt:lpstr>PowerPoint Presentation</vt:lpstr>
      <vt:lpstr>PowerPoint Presentation</vt:lpstr>
      <vt:lpstr>PowerPoint Presentation</vt:lpstr>
      <vt:lpstr>Sector cards </vt:lpstr>
      <vt:lpstr>PowerPoint Presentation</vt:lpstr>
      <vt:lpstr>PowerPoint Presentation</vt:lpstr>
      <vt:lpstr>Impact cards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Action cards</vt:lpstr>
      <vt:lpstr>PowerPoint Presentation</vt:lpstr>
      <vt:lpstr>PowerPoint Presentation</vt:lpstr>
      <vt:lpstr>PowerPoint Presentation</vt:lpstr>
      <vt:lpstr>PowerPoint Presentation</vt:lpstr>
      <vt:lpstr>PowerPoint Presentation</vt:lpstr>
      <vt:lpstr>5 Resilience Goals</vt:lpstr>
      <vt:lpstr>PowerPoint Presentation</vt:lpstr>
      <vt:lpstr>PowerPoint Presentation</vt:lpstr>
      <vt:lpstr>PowerPoint Presentation</vt:lpstr>
      <vt:lpstr>Feedback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Ghosh, Pritam (UT-ITC)</dc:creator>
  <cp:lastModifiedBy>Westen, Cees van (UT-ITC)</cp:lastModifiedBy>
  <cp:revision>1</cp:revision>
  <dcterms:created xsi:type="dcterms:W3CDTF">2025-08-19T08:55:13Z</dcterms:created>
  <dcterms:modified xsi:type="dcterms:W3CDTF">2025-09-25T13:48:35Z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0x01010057627C09DF2D24499AAD6A06A91651D6</vt:lpwstr>
  </property>
  <property fmtid="{D5CDD505-2E9C-101B-9397-08002B2CF9AE}" pid="3" name="MediaServiceImageTags">
    <vt:lpwstr/>
  </property>
</Properties>
</file>